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9" r:id="rId3"/>
    <p:sldId id="260" r:id="rId4"/>
    <p:sldId id="277" r:id="rId5"/>
    <p:sldId id="281" r:id="rId6"/>
    <p:sldId id="265" r:id="rId7"/>
    <p:sldId id="284" r:id="rId8"/>
    <p:sldId id="269" r:id="rId9"/>
    <p:sldId id="282" r:id="rId10"/>
    <p:sldId id="264" r:id="rId11"/>
    <p:sldId id="261" r:id="rId12"/>
    <p:sldId id="273" r:id="rId13"/>
    <p:sldId id="275" r:id="rId14"/>
    <p:sldId id="279" r:id="rId15"/>
    <p:sldId id="283" r:id="rId16"/>
    <p:sldId id="28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2" autoAdjust="0"/>
  </p:normalViewPr>
  <p:slideViewPr>
    <p:cSldViewPr snapToGrid="0">
      <p:cViewPr varScale="1">
        <p:scale>
          <a:sx n="75" d="100"/>
          <a:sy n="75" d="100"/>
        </p:scale>
        <p:origin x="82" y="312"/>
      </p:cViewPr>
      <p:guideLst/>
    </p:cSldViewPr>
  </p:slideViewPr>
  <p:outlineViewPr>
    <p:cViewPr>
      <p:scale>
        <a:sx n="33" d="100"/>
        <a:sy n="33" d="100"/>
      </p:scale>
      <p:origin x="0" y="-14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F91C-A782-466A-9065-E9341EC8EF19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8569F-13BA-4C39-8491-C7AD1B9F20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6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9" tIns="45674" rIns="91349" bIns="45674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8994C-E6FB-45F7-AD49-46A569CC8C9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15113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4716463"/>
            <a:ext cx="5062537" cy="4465637"/>
          </a:xfrm>
          <a:noFill/>
          <a:ln/>
        </p:spPr>
        <p:txBody>
          <a:bodyPr/>
          <a:lstStyle/>
          <a:p>
            <a:pPr algn="just"/>
            <a:endParaRPr lang="fr-F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8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97C324C9-9D04-4CE8-8BA0-855AA6D71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29EC2C-8281-4EFC-989C-A007DB60DA8E}" type="slidenum">
              <a:rPr lang="fi-FI" altLang="fr-FR" smtClean="0"/>
              <a:pPr>
                <a:spcBef>
                  <a:spcPct val="0"/>
                </a:spcBef>
              </a:pPr>
              <a:t>14</a:t>
            </a:fld>
            <a:endParaRPr lang="fi-FI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431B07AC-3EF6-44BA-B15F-67EE9A49B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96925"/>
            <a:ext cx="5699125" cy="320675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="" xmlns:a16="http://schemas.microsoft.com/office/drawing/2014/main" id="{5EB88D57-3BF5-4C47-B96A-BBE640C18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0207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1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3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1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90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10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1700-7AC7-4765-8C99-BC59D865C804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0870-4A3B-4233-8FBE-FA1A5C729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95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ing.com/search?q=ing%c3%a9nierie+tissulaire+def&amp;qs=BT&amp;pq=ing%c3%a9ni%c3%a9rie+tissulaire+&amp;sk=SC1&amp;sc=2-22&amp;cvid=B8C9469D8ECA4A8793AF3C085583E04A&amp;FORM=QBLH&amp;sp=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26" Type="http://schemas.openxmlformats.org/officeDocument/2006/relationships/image" Target="../media/image37.emf"/><Relationship Id="rId39" Type="http://schemas.openxmlformats.org/officeDocument/2006/relationships/image" Target="../media/image50.emf"/><Relationship Id="rId21" Type="http://schemas.openxmlformats.org/officeDocument/2006/relationships/image" Target="../media/image32.emf"/><Relationship Id="rId34" Type="http://schemas.openxmlformats.org/officeDocument/2006/relationships/image" Target="../media/image45.emf"/><Relationship Id="rId42" Type="http://schemas.openxmlformats.org/officeDocument/2006/relationships/image" Target="../media/image53.emf"/><Relationship Id="rId47" Type="http://schemas.openxmlformats.org/officeDocument/2006/relationships/image" Target="../media/image58.emf"/><Relationship Id="rId50" Type="http://schemas.openxmlformats.org/officeDocument/2006/relationships/image" Target="../media/image61.emf"/><Relationship Id="rId55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emf"/><Relationship Id="rId29" Type="http://schemas.openxmlformats.org/officeDocument/2006/relationships/image" Target="../media/image40.emf"/><Relationship Id="rId11" Type="http://schemas.openxmlformats.org/officeDocument/2006/relationships/image" Target="../media/image22.emf"/><Relationship Id="rId24" Type="http://schemas.openxmlformats.org/officeDocument/2006/relationships/image" Target="../media/image35.emf"/><Relationship Id="rId32" Type="http://schemas.openxmlformats.org/officeDocument/2006/relationships/image" Target="../media/image43.emf"/><Relationship Id="rId37" Type="http://schemas.openxmlformats.org/officeDocument/2006/relationships/image" Target="../media/image48.emf"/><Relationship Id="rId40" Type="http://schemas.openxmlformats.org/officeDocument/2006/relationships/image" Target="../media/image51.emf"/><Relationship Id="rId45" Type="http://schemas.openxmlformats.org/officeDocument/2006/relationships/image" Target="../media/image56.emf"/><Relationship Id="rId53" Type="http://schemas.openxmlformats.org/officeDocument/2006/relationships/image" Target="../media/image64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31" Type="http://schemas.openxmlformats.org/officeDocument/2006/relationships/image" Target="../media/image42.emf"/><Relationship Id="rId44" Type="http://schemas.openxmlformats.org/officeDocument/2006/relationships/image" Target="../media/image55.emf"/><Relationship Id="rId52" Type="http://schemas.openxmlformats.org/officeDocument/2006/relationships/image" Target="../media/image63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Relationship Id="rId22" Type="http://schemas.openxmlformats.org/officeDocument/2006/relationships/image" Target="../media/image33.emf"/><Relationship Id="rId27" Type="http://schemas.openxmlformats.org/officeDocument/2006/relationships/image" Target="../media/image38.emf"/><Relationship Id="rId30" Type="http://schemas.openxmlformats.org/officeDocument/2006/relationships/image" Target="../media/image41.emf"/><Relationship Id="rId35" Type="http://schemas.openxmlformats.org/officeDocument/2006/relationships/image" Target="../media/image46.emf"/><Relationship Id="rId43" Type="http://schemas.openxmlformats.org/officeDocument/2006/relationships/image" Target="../media/image54.emf"/><Relationship Id="rId48" Type="http://schemas.openxmlformats.org/officeDocument/2006/relationships/image" Target="../media/image59.emf"/><Relationship Id="rId8" Type="http://schemas.openxmlformats.org/officeDocument/2006/relationships/image" Target="../media/image19.emf"/><Relationship Id="rId51" Type="http://schemas.openxmlformats.org/officeDocument/2006/relationships/image" Target="../media/image62.emf"/><Relationship Id="rId3" Type="http://schemas.openxmlformats.org/officeDocument/2006/relationships/image" Target="../media/image14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5" Type="http://schemas.openxmlformats.org/officeDocument/2006/relationships/image" Target="../media/image36.emf"/><Relationship Id="rId33" Type="http://schemas.openxmlformats.org/officeDocument/2006/relationships/image" Target="../media/image44.emf"/><Relationship Id="rId38" Type="http://schemas.openxmlformats.org/officeDocument/2006/relationships/image" Target="../media/image49.emf"/><Relationship Id="rId46" Type="http://schemas.openxmlformats.org/officeDocument/2006/relationships/image" Target="../media/image57.emf"/><Relationship Id="rId20" Type="http://schemas.openxmlformats.org/officeDocument/2006/relationships/image" Target="../media/image31.emf"/><Relationship Id="rId41" Type="http://schemas.openxmlformats.org/officeDocument/2006/relationships/image" Target="../media/image52.emf"/><Relationship Id="rId54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5" Type="http://schemas.openxmlformats.org/officeDocument/2006/relationships/image" Target="../media/image26.emf"/><Relationship Id="rId23" Type="http://schemas.openxmlformats.org/officeDocument/2006/relationships/image" Target="../media/image34.emf"/><Relationship Id="rId28" Type="http://schemas.openxmlformats.org/officeDocument/2006/relationships/image" Target="../media/image39.emf"/><Relationship Id="rId36" Type="http://schemas.openxmlformats.org/officeDocument/2006/relationships/image" Target="../media/image47.emf"/><Relationship Id="rId49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260504_ZO1dapi_93ct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1717" y="1518699"/>
            <a:ext cx="1184856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LES METHODES ALTERNATIVES ET LA STRATEGIE DES 3R</a:t>
            </a:r>
          </a:p>
          <a:p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QUELLE PLACE POUR L’INGENIERIE TISSULAIRE?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4400" dirty="0" smtClean="0">
                <a:solidFill>
                  <a:schemeClr val="bg1"/>
                </a:solidFill>
              </a:rPr>
              <a:t>FRANCELYNE MARANO </a:t>
            </a:r>
          </a:p>
          <a:p>
            <a:r>
              <a:rPr lang="fr-FR" sz="4400" dirty="0" smtClean="0">
                <a:solidFill>
                  <a:schemeClr val="bg1"/>
                </a:solidFill>
              </a:rPr>
              <a:t>UNIVERSITE DE PARIS, CNRS UMR 8251</a:t>
            </a:r>
          </a:p>
          <a:p>
            <a:r>
              <a:rPr lang="fr-FR" sz="4400" dirty="0" smtClean="0">
                <a:solidFill>
                  <a:schemeClr val="bg1"/>
                </a:solidFill>
              </a:rPr>
              <a:t>GIS FRANCOPA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800" b="1" dirty="0" smtClean="0">
                <a:solidFill>
                  <a:srgbClr val="FF0000"/>
                </a:solidFill>
              </a:rPr>
              <a:t>     </a:t>
            </a:r>
            <a:r>
              <a:rPr lang="fr-FR" altLang="fr-FR" sz="4800" b="1" dirty="0" smtClean="0">
                <a:solidFill>
                  <a:srgbClr val="FF0000"/>
                </a:solidFill>
                <a:latin typeface="+mn-lt"/>
              </a:rPr>
              <a:t>Les </a:t>
            </a:r>
            <a:r>
              <a:rPr lang="fr-FR" altLang="fr-FR" sz="4800" b="1" dirty="0">
                <a:solidFill>
                  <a:srgbClr val="FF0000"/>
                </a:solidFill>
                <a:latin typeface="+mn-lt"/>
              </a:rPr>
              <a:t>3R et les méthodes alternatives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788965" cy="4351338"/>
          </a:xfrm>
        </p:spPr>
        <p:txBody>
          <a:bodyPr>
            <a:normAutofit/>
          </a:bodyPr>
          <a:lstStyle/>
          <a:p>
            <a:r>
              <a:rPr lang="fr-FR" altLang="fr-FR" b="1" dirty="0"/>
              <a:t>Russel et </a:t>
            </a:r>
            <a:r>
              <a:rPr lang="fr-FR" altLang="fr-FR" b="1" dirty="0" err="1"/>
              <a:t>Burch</a:t>
            </a:r>
            <a:r>
              <a:rPr lang="fr-FR" altLang="fr-FR" b="1" dirty="0"/>
              <a:t> en 1959</a:t>
            </a:r>
          </a:p>
          <a:p>
            <a:r>
              <a:rPr lang="fr-FR" altLang="fr-FR" b="1" dirty="0"/>
              <a:t>Une méthode alternative permet: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b="1" dirty="0"/>
              <a:t>    </a:t>
            </a:r>
            <a:r>
              <a:rPr lang="fr-FR" altLang="fr-FR" b="1" dirty="0">
                <a:solidFill>
                  <a:srgbClr val="FF0000"/>
                </a:solidFill>
              </a:rPr>
              <a:t>de Remplacer l’expérimentation animale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b="1" dirty="0"/>
              <a:t>    de Réduire l’utilisation de l’animal dans des tests spécifiques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b="1" dirty="0"/>
              <a:t>     de Raffiner une technique pour améliorer le bien-être animal</a:t>
            </a:r>
          </a:p>
          <a:p>
            <a:endParaRPr lang="fr-FR" b="1" dirty="0"/>
          </a:p>
        </p:txBody>
      </p:sp>
      <p:pic>
        <p:nvPicPr>
          <p:cNvPr id="4" name="Picture 4" descr="Russell_B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5" y="1690688"/>
            <a:ext cx="2557463" cy="3965575"/>
          </a:xfrm>
          <a:prstGeom prst="rect">
            <a:avLst/>
          </a:prstGeom>
          <a:noFill/>
          <a:ln w="28575">
            <a:solidFill>
              <a:srgbClr val="0C47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La place de l’ingénierie tissulaire dans l’application des 3R:</a:t>
            </a:r>
            <a:br>
              <a:rPr lang="fr-F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fr-F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                                 Le contexte 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sociétal</a:t>
            </a:r>
            <a:endParaRPr lang="fr-F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altLang="fr-FR" sz="2400" b="1" dirty="0"/>
              <a:t>Associations de défense des animaux très actives dont certaines « extrémistes </a:t>
            </a:r>
            <a:r>
              <a:rPr lang="fr-FR" altLang="fr-FR" sz="2400" b="1" dirty="0" smtClean="0"/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400" b="1" dirty="0" smtClean="0"/>
              <a:t> </a:t>
            </a:r>
            <a:r>
              <a:rPr lang="fr-FR" altLang="fr-FR" sz="2400" b="1" dirty="0"/>
              <a:t>Campagnes de presse et lobbying politique</a:t>
            </a:r>
            <a:r>
              <a:rPr lang="fr-FR" altLang="fr-FR" sz="2400" b="1" dirty="0" smtClean="0"/>
              <a:t>.</a:t>
            </a:r>
          </a:p>
          <a:p>
            <a:r>
              <a:rPr lang="fr-FR" altLang="fr-FR" sz="2400" b="1" dirty="0" smtClean="0"/>
              <a:t>Des enquêtes parlementaires: OPECST Rapport 21 Mars 2019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« </a:t>
            </a:r>
            <a:r>
              <a:rPr lang="fr-FR" sz="2400" b="1" dirty="0" smtClean="0">
                <a:solidFill>
                  <a:srgbClr val="FF0000"/>
                </a:solidFill>
              </a:rPr>
              <a:t>L’UTILISATION </a:t>
            </a:r>
            <a:r>
              <a:rPr lang="fr-FR" sz="2400" b="1" dirty="0">
                <a:solidFill>
                  <a:srgbClr val="FF0000"/>
                </a:solidFill>
              </a:rPr>
              <a:t>DES ANIMAUX EN RECHERCHE ET LES ALTERNATIVES À </a:t>
            </a:r>
            <a:r>
              <a:rPr lang="fr-FR" sz="2400" b="1" dirty="0" smtClean="0">
                <a:solidFill>
                  <a:srgbClr val="FF0000"/>
                </a:solidFill>
              </a:rPr>
              <a:t>  L'EXPÉRIMENTATION </a:t>
            </a:r>
            <a:r>
              <a:rPr lang="fr-FR" sz="2400" b="1" dirty="0">
                <a:solidFill>
                  <a:srgbClr val="FF0000"/>
                </a:solidFill>
              </a:rPr>
              <a:t>ANIMALE : ÉTAT DES LIEUX ET </a:t>
            </a:r>
            <a:r>
              <a:rPr lang="fr-FR" sz="2400" b="1" dirty="0" smtClean="0">
                <a:solidFill>
                  <a:srgbClr val="FF0000"/>
                </a:solidFill>
              </a:rPr>
              <a:t>PERSPECTIVES » 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altLang="fr-FR" sz="2400" b="1" dirty="0"/>
              <a:t>Pression de l’opinion publique nationale et, surtout, européenne pour réduire voire supprimer l’expérimentation animale.</a:t>
            </a:r>
          </a:p>
          <a:p>
            <a:pPr>
              <a:buNone/>
            </a:pPr>
            <a:endParaRPr lang="fr-FR" alt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6135688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39" y="525538"/>
            <a:ext cx="10662699" cy="1311128"/>
          </a:xfrm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>La place de l’ingénierie tissulaire dans l’application des </a:t>
            </a:r>
            <a:r>
              <a:rPr lang="fr-FR" sz="3200" b="1" dirty="0" smtClean="0">
                <a:solidFill>
                  <a:srgbClr val="FF0000"/>
                </a:solidFill>
                <a:latin typeface="+mn-lt"/>
              </a:rPr>
              <a:t>3R: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fr-FR" sz="3200" b="1" dirty="0">
                <a:solidFill>
                  <a:srgbClr val="FF0000"/>
                </a:solidFill>
                <a:latin typeface="+mn-lt"/>
              </a:rPr>
            </a:br>
            <a:r>
              <a:rPr lang="fr-FR" altLang="fr-FR" b="1" dirty="0" smtClean="0">
                <a:solidFill>
                  <a:srgbClr val="FF0000"/>
                </a:solidFill>
                <a:latin typeface="+mn-lt"/>
              </a:rPr>
              <a:t>                   </a:t>
            </a:r>
            <a:r>
              <a:rPr lang="fr-FR" altLang="fr-FR" sz="3200" b="1" dirty="0" smtClean="0">
                <a:solidFill>
                  <a:srgbClr val="FF0000"/>
                </a:solidFill>
                <a:latin typeface="+mn-lt"/>
              </a:rPr>
              <a:t>Le contexte réglementaire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809723"/>
            <a:ext cx="10515600" cy="490117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2000" b="1" dirty="0" smtClean="0"/>
              <a:t>Directive </a:t>
            </a:r>
            <a:r>
              <a:rPr lang="fr-FR" sz="2000" b="1" dirty="0"/>
              <a:t>2010/63/UE relative à la protection des animaux utilisés à des fins </a:t>
            </a:r>
            <a:r>
              <a:rPr lang="fr-FR" sz="2000" b="1" dirty="0" smtClean="0"/>
              <a:t>scientifiques:</a:t>
            </a:r>
            <a:endParaRPr lang="fr-FR" sz="2000" b="1" dirty="0"/>
          </a:p>
          <a:p>
            <a:r>
              <a:rPr lang="fr-FR" sz="2000" b="1" dirty="0"/>
              <a:t>S</a:t>
            </a:r>
            <a:r>
              <a:rPr lang="fr-FR" sz="2000" b="1" dirty="0" smtClean="0"/>
              <a:t>’applique </a:t>
            </a:r>
            <a:r>
              <a:rPr lang="fr-FR" sz="2000" b="1" dirty="0"/>
              <a:t>à tout </a:t>
            </a:r>
            <a:r>
              <a:rPr lang="fr-FR" sz="2000" b="1" dirty="0" smtClean="0"/>
              <a:t>usage ( recherche fondamentale, appliquée, évaluation d’efficacité et des dangers des substances)</a:t>
            </a:r>
            <a:endParaRPr lang="fr-FR" sz="2000" b="1" dirty="0"/>
          </a:p>
          <a:p>
            <a:r>
              <a:rPr lang="fr-FR" sz="2000" b="1" dirty="0"/>
              <a:t>S’applique aux animaux vertébrés, y compris les formes </a:t>
            </a:r>
            <a:r>
              <a:rPr lang="fr-FR" sz="2000" b="1" dirty="0" smtClean="0"/>
              <a:t>embryonnaires </a:t>
            </a:r>
            <a:r>
              <a:rPr lang="fr-FR" sz="2000" b="1" dirty="0"/>
              <a:t>et </a:t>
            </a:r>
            <a:r>
              <a:rPr lang="fr-FR" sz="2000" b="1" dirty="0" smtClean="0"/>
              <a:t>aux </a:t>
            </a:r>
            <a:r>
              <a:rPr lang="fr-FR" sz="2000" b="1" dirty="0"/>
              <a:t>céphalopodes. </a:t>
            </a:r>
          </a:p>
          <a:p>
            <a:r>
              <a:rPr lang="fr-FR" sz="2000" b="1" dirty="0" smtClean="0"/>
              <a:t>Renforce </a:t>
            </a:r>
            <a:r>
              <a:rPr lang="fr-FR" sz="2000" b="1" dirty="0"/>
              <a:t>le principe </a:t>
            </a:r>
            <a:r>
              <a:rPr lang="fr-FR" sz="2000" b="1" dirty="0" smtClean="0"/>
              <a:t>des 3Rs.  </a:t>
            </a:r>
          </a:p>
          <a:p>
            <a:pPr marL="914400" lvl="2" indent="0" algn="ctr">
              <a:buNone/>
            </a:pPr>
            <a:endParaRPr lang="fr-FR" altLang="fr-FR" b="1" dirty="0" smtClean="0"/>
          </a:p>
          <a:p>
            <a:pPr marL="914400" lvl="2" indent="0" algn="ctr">
              <a:buNone/>
            </a:pPr>
            <a:r>
              <a:rPr lang="fr-FR" altLang="fr-FR" sz="2800" b="1" dirty="0" smtClean="0">
                <a:solidFill>
                  <a:srgbClr val="FF0000"/>
                </a:solidFill>
              </a:rPr>
              <a:t>Nécessité de développer de nouvelles méthodes alternatives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altLang="fr-FR" sz="2400" b="1" dirty="0" smtClean="0"/>
              <a:t>Problème </a:t>
            </a:r>
            <a:r>
              <a:rPr lang="fr-FR" altLang="fr-FR" sz="2400" b="1" dirty="0"/>
              <a:t>de la fiabilité des méthodes déjà développées</a:t>
            </a:r>
            <a:endParaRPr lang="fr-FR" sz="2000" b="1" dirty="0"/>
          </a:p>
          <a:p>
            <a:pPr eaLnBrk="1" hangingPunct="1">
              <a:buFontTx/>
              <a:buNone/>
            </a:pPr>
            <a:endParaRPr lang="fr-FR" altLang="fr-FR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33600" y="6019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001864" y="435731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469" y="365125"/>
            <a:ext cx="11505536" cy="1325563"/>
          </a:xfrm>
        </p:spPr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+mn-lt"/>
              </a:rPr>
              <a:t>    La 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>place de l’ingénierie tissulaire dans l’application des </a:t>
            </a:r>
            <a:r>
              <a:rPr lang="fr-FR" sz="3200" b="1" dirty="0" smtClean="0">
                <a:solidFill>
                  <a:srgbClr val="FF0000"/>
                </a:solidFill>
                <a:latin typeface="+mn-lt"/>
              </a:rPr>
              <a:t>3R: 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fr-FR" sz="3200" b="1" dirty="0">
                <a:solidFill>
                  <a:srgbClr val="FF0000"/>
                </a:solidFill>
                <a:latin typeface="+mn-lt"/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     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fr-FR" altLang="fr-FR" sz="2800" b="1" dirty="0" smtClean="0">
                <a:solidFill>
                  <a:srgbClr val="FF0000"/>
                </a:solidFill>
                <a:latin typeface="+mn-lt"/>
              </a:rPr>
              <a:t>e </a:t>
            </a:r>
            <a:r>
              <a:rPr lang="fr-FR" altLang="fr-FR" sz="2800" b="1" dirty="0">
                <a:solidFill>
                  <a:srgbClr val="FF0000"/>
                </a:solidFill>
                <a:latin typeface="+mn-lt"/>
              </a:rPr>
              <a:t>contexte </a:t>
            </a:r>
            <a:r>
              <a:rPr lang="fr-FR" altLang="fr-FR" sz="2800" b="1" dirty="0" smtClean="0">
                <a:solidFill>
                  <a:srgbClr val="FF0000"/>
                </a:solidFill>
                <a:latin typeface="+mn-lt"/>
              </a:rPr>
              <a:t>réglementaire pour le contrôle de la sécurité sanitaire 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Règlement </a:t>
            </a:r>
            <a:r>
              <a:rPr lang="fr-FR" altLang="fr-FR" sz="2000" b="1" dirty="0">
                <a:solidFill>
                  <a:srgbClr val="FF0000"/>
                </a:solidFill>
              </a:rPr>
              <a:t>REACH</a:t>
            </a:r>
          </a:p>
          <a:p>
            <a:pPr>
              <a:buNone/>
            </a:pPr>
            <a:r>
              <a:rPr lang="fr-FR" altLang="fr-FR" sz="1600" b="1" dirty="0"/>
              <a:t>(Registration Evaluation and Autorisation of </a:t>
            </a:r>
            <a:r>
              <a:rPr lang="fr-FR" altLang="fr-FR" sz="1600" b="1" dirty="0" err="1"/>
              <a:t>Chemicals</a:t>
            </a:r>
            <a:r>
              <a:rPr lang="fr-FR" altLang="fr-FR" sz="1600" b="1" dirty="0"/>
              <a:t>) en application du livre blanc sur les substances chimiques (100000 substances enregistrées en Europe) :</a:t>
            </a:r>
          </a:p>
          <a:p>
            <a:pPr lvl="1">
              <a:buFontTx/>
              <a:buChar char="•"/>
            </a:pPr>
            <a:r>
              <a:rPr lang="fr-FR" altLang="fr-FR" sz="1600" b="1" dirty="0" smtClean="0"/>
              <a:t> </a:t>
            </a:r>
            <a:r>
              <a:rPr lang="fr-FR" altLang="fr-FR" sz="1600" b="1" dirty="0"/>
              <a:t>Augmenter la connaissance sur les substances existantes et nouvelles.</a:t>
            </a:r>
          </a:p>
          <a:p>
            <a:pPr lvl="1">
              <a:buFontTx/>
              <a:buChar char="•"/>
            </a:pPr>
            <a:r>
              <a:rPr lang="fr-FR" altLang="fr-FR" sz="1600" b="1" dirty="0"/>
              <a:t> Confier à l’industrie la responsabilité de l’évaluation du risque pour l’utilisateur.</a:t>
            </a:r>
          </a:p>
          <a:p>
            <a:pPr lvl="1">
              <a:buFontTx/>
              <a:buChar char="•"/>
            </a:pPr>
            <a:r>
              <a:rPr lang="fr-FR" altLang="fr-FR" sz="1600" b="1" dirty="0"/>
              <a:t> </a:t>
            </a:r>
            <a:r>
              <a:rPr lang="fr-FR" altLang="fr-FR" sz="1600" b="1" dirty="0">
                <a:solidFill>
                  <a:srgbClr val="FF0000"/>
                </a:solidFill>
              </a:rPr>
              <a:t>Limiter l’expérimentation animale</a:t>
            </a:r>
            <a:r>
              <a:rPr lang="fr-FR" altLang="fr-FR" sz="1600" b="1" dirty="0"/>
              <a:t>.</a:t>
            </a:r>
          </a:p>
          <a:p>
            <a:pPr>
              <a:buNone/>
            </a:pPr>
            <a:r>
              <a:rPr lang="fr-FR" altLang="fr-FR" sz="1600" b="1" dirty="0" smtClean="0"/>
              <a:t>Coût </a:t>
            </a:r>
            <a:r>
              <a:rPr lang="fr-FR" altLang="fr-FR" sz="1600" b="1" dirty="0"/>
              <a:t>évalué </a:t>
            </a:r>
            <a:r>
              <a:rPr lang="fr-FR" altLang="fr-FR" sz="1600" b="1" dirty="0" smtClean="0"/>
              <a:t>:  9 </a:t>
            </a:r>
            <a:r>
              <a:rPr lang="fr-FR" altLang="fr-FR" sz="1600" b="1" dirty="0"/>
              <a:t>milliards </a:t>
            </a:r>
            <a:r>
              <a:rPr lang="fr-FR" altLang="fr-FR" sz="1600" b="1" dirty="0" smtClean="0"/>
              <a:t>€,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13 </a:t>
            </a:r>
            <a:r>
              <a:rPr lang="fr-FR" altLang="fr-FR" sz="1600" b="1" dirty="0">
                <a:solidFill>
                  <a:srgbClr val="FF0000"/>
                </a:solidFill>
              </a:rPr>
              <a:t>millions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d’animaux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Règlement 1223/2009 pour les cosmétiques</a:t>
            </a:r>
            <a:r>
              <a:rPr lang="fr-FR" sz="1600" b="1" dirty="0">
                <a:sym typeface="Wingdings" pitchFamily="2" charset="2"/>
              </a:rPr>
              <a:t> </a:t>
            </a:r>
          </a:p>
          <a:p>
            <a:r>
              <a:rPr lang="fr-FR" sz="1600" b="1" smtClean="0">
                <a:sym typeface="Wingdings" pitchFamily="2" charset="2"/>
              </a:rPr>
              <a:t>interdiction de </a:t>
            </a:r>
            <a:r>
              <a:rPr lang="fr-FR" sz="1600" b="1" dirty="0">
                <a:sym typeface="Wingdings" pitchFamily="2" charset="2"/>
              </a:rPr>
              <a:t>l’utilisation expérimentation animale</a:t>
            </a:r>
            <a:r>
              <a:rPr lang="fr-FR" sz="1600" b="1">
                <a:sym typeface="Wingdings" pitchFamily="2" charset="2"/>
              </a:rPr>
              <a:t>, </a:t>
            </a:r>
            <a:r>
              <a:rPr lang="fr-FR" sz="1600" b="1" smtClean="0">
                <a:sym typeface="Wingdings" pitchFamily="2" charset="2"/>
              </a:rPr>
              <a:t>progressive.</a:t>
            </a:r>
            <a:endParaRPr lang="fr-FR" sz="1600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Règlement 1107/2009 pour les phytosanitaires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Règlement 528/2012 pour les biocides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Médicaments humains et vétérinaires, contrôle qualité des médicaments </a:t>
            </a:r>
            <a:r>
              <a:rPr lang="fr-FR" sz="1600" dirty="0">
                <a:solidFill>
                  <a:srgbClr val="FF0000"/>
                </a:solidFill>
                <a:sym typeface="Wingdings" pitchFamily="2" charset="2"/>
              </a:rPr>
              <a:t>…</a:t>
            </a:r>
            <a:endParaRPr lang="fr-FR" sz="1600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fr-FR" alt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973ADA64-95C0-45CE-BCA9-1DA23441C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3703" y="97664"/>
            <a:ext cx="7654925" cy="1143000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méthodes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subtitutives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validées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évaluation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sécurité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produits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chimiques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8E8FA20D-F812-46BF-9B7C-78F3AAAEA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446" y="1477108"/>
            <a:ext cx="9580099" cy="4199792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fr-FR" sz="2400" b="1" dirty="0" err="1"/>
              <a:t>Génotoxicité</a:t>
            </a:r>
            <a:r>
              <a:rPr lang="en-US" altLang="fr-FR" sz="2400" b="1" dirty="0"/>
              <a:t>:	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fr-FR" sz="2400" b="1" dirty="0" err="1"/>
              <a:t>Tolérance</a:t>
            </a:r>
            <a:r>
              <a:rPr lang="en-US" altLang="fr-FR" sz="2400" b="1" dirty="0"/>
              <a:t> locale (</a:t>
            </a:r>
            <a:r>
              <a:rPr lang="en-US" altLang="fr-FR" sz="2400" b="1" dirty="0" err="1"/>
              <a:t>peau</a:t>
            </a:r>
            <a:r>
              <a:rPr lang="en-US" altLang="fr-FR" sz="2400" b="1" dirty="0"/>
              <a:t>, </a:t>
            </a:r>
            <a:r>
              <a:rPr lang="en-US" altLang="fr-FR" sz="2400" b="1" dirty="0" err="1"/>
              <a:t>yeux</a:t>
            </a:r>
            <a:r>
              <a:rPr lang="en-US" altLang="fr-FR" sz="2400" b="1" dirty="0"/>
              <a:t>):	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fr-FR" sz="2400" b="1" dirty="0"/>
              <a:t>                                     </a:t>
            </a:r>
            <a:r>
              <a:rPr lang="en-US" altLang="fr-FR" sz="2400" b="1" dirty="0" err="1"/>
              <a:t>phototoxicité</a:t>
            </a:r>
            <a:endParaRPr lang="en-US" altLang="fr-FR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2400" b="1" dirty="0"/>
              <a:t>				 corrosion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2400" b="1" dirty="0"/>
              <a:t>				 irritation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fr-FR" sz="2400" b="1" dirty="0"/>
              <a:t>				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fr-FR" sz="2400" b="1" dirty="0"/>
              <a:t>“Screening” des </a:t>
            </a:r>
            <a:r>
              <a:rPr lang="en-US" altLang="fr-FR" sz="2400" b="1" dirty="0" err="1"/>
              <a:t>produits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chimiques</a:t>
            </a:r>
            <a:endParaRPr lang="en-US" altLang="fr-FR" sz="24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fr-FR" sz="2400" b="1" dirty="0"/>
              <a:t>Absorption </a:t>
            </a:r>
            <a:r>
              <a:rPr lang="en-US" altLang="fr-FR" sz="2400" b="1" dirty="0" err="1"/>
              <a:t>percutannée</a:t>
            </a:r>
            <a:endParaRPr lang="en-US" altLang="fr-FR" sz="2400" b="1" dirty="0"/>
          </a:p>
        </p:txBody>
      </p:sp>
      <p:pic>
        <p:nvPicPr>
          <p:cNvPr id="43012" name="Picture 4" descr="chromoso_0">
            <a:extLst>
              <a:ext uri="{FF2B5EF4-FFF2-40B4-BE49-F238E27FC236}">
                <a16:creationId xmlns="" xmlns:a16="http://schemas.microsoft.com/office/drawing/2014/main" id="{C720D446-8EDB-4B41-AFFA-8554B56A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662113"/>
            <a:ext cx="1277938" cy="1331912"/>
          </a:xfrm>
          <a:prstGeom prst="rect">
            <a:avLst/>
          </a:prstGeom>
          <a:noFill/>
          <a:ln w="12700">
            <a:solidFill>
              <a:srgbClr val="0C47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6" descr="Skin cul_0">
            <a:extLst>
              <a:ext uri="{FF2B5EF4-FFF2-40B4-BE49-F238E27FC236}">
                <a16:creationId xmlns="" xmlns:a16="http://schemas.microsoft.com/office/drawing/2014/main" id="{73CCBB64-6125-48BF-AF86-B3A9119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3263901"/>
            <a:ext cx="2125662" cy="931863"/>
          </a:xfrm>
          <a:prstGeom prst="rect">
            <a:avLst/>
          </a:prstGeom>
          <a:noFill/>
          <a:ln w="12700">
            <a:solidFill>
              <a:srgbClr val="0C479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7" descr="Phototox_0">
            <a:extLst>
              <a:ext uri="{FF2B5EF4-FFF2-40B4-BE49-F238E27FC236}">
                <a16:creationId xmlns="" xmlns:a16="http://schemas.microsoft.com/office/drawing/2014/main" id="{CC70A76D-3D3E-47B6-B852-D7C2BD5A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9" y="4919664"/>
            <a:ext cx="2033587" cy="1260475"/>
          </a:xfrm>
          <a:prstGeom prst="rect">
            <a:avLst/>
          </a:prstGeom>
          <a:noFill/>
          <a:ln w="12700">
            <a:solidFill>
              <a:srgbClr val="0C479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8" descr="Skin_abs_0">
            <a:extLst>
              <a:ext uri="{FF2B5EF4-FFF2-40B4-BE49-F238E27FC236}">
                <a16:creationId xmlns="" xmlns:a16="http://schemas.microsoft.com/office/drawing/2014/main" id="{7D77F0FD-40B3-44F7-8819-3FE0B1CD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5232400"/>
            <a:ext cx="1277938" cy="1384300"/>
          </a:xfrm>
          <a:prstGeom prst="rect">
            <a:avLst/>
          </a:prstGeom>
          <a:noFill/>
          <a:ln w="12700">
            <a:solidFill>
              <a:srgbClr val="0C479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7E3EA06-7AF6-444E-B0B2-DD615553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3CA1DD9-FF97-4089-A8CF-C9E8C0EE8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104C914-95BA-4333-9521-897BDA5B5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1356" y="1108466"/>
            <a:ext cx="9369287" cy="561300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819AF4-A500-4B8B-897A-9FA4A5FA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B040310-7C16-453B-B207-4058EEFB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03" cy="5712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50640" y="70430"/>
            <a:ext cx="3503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En conclusion 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65" y="0"/>
            <a:ext cx="4603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+mn-lt"/>
              </a:rPr>
              <a:t>Qu’est-ce que l’ingénierie tissulaire?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783" y="1825624"/>
            <a:ext cx="8014913" cy="448771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3000" dirty="0"/>
              <a:t>L' </a:t>
            </a:r>
            <a:r>
              <a:rPr lang="fr-FR" sz="3000" b="1" dirty="0"/>
              <a:t>ingénierie</a:t>
            </a:r>
            <a:r>
              <a:rPr lang="fr-FR" sz="3000" dirty="0"/>
              <a:t> </a:t>
            </a:r>
            <a:r>
              <a:rPr lang="fr-FR" sz="3000" b="1" dirty="0" smtClean="0"/>
              <a:t>tissulaire</a:t>
            </a:r>
            <a:r>
              <a:rPr lang="fr-FR" sz="3000" dirty="0"/>
              <a:t> </a:t>
            </a:r>
            <a:r>
              <a:rPr lang="fr-FR" sz="3000" dirty="0" smtClean="0"/>
              <a:t>(en </a:t>
            </a:r>
            <a:r>
              <a:rPr lang="fr-FR" sz="3000" dirty="0"/>
              <a:t>anglais, </a:t>
            </a:r>
            <a:r>
              <a:rPr lang="fr-FR" sz="3000" b="1" dirty="0"/>
              <a:t>tissue</a:t>
            </a:r>
            <a:r>
              <a:rPr lang="fr-FR" sz="3000" dirty="0"/>
              <a:t> </a:t>
            </a:r>
            <a:r>
              <a:rPr lang="fr-FR" sz="3000" b="1" dirty="0"/>
              <a:t>engineering</a:t>
            </a:r>
            <a:r>
              <a:rPr lang="fr-FR" sz="3000" dirty="0"/>
              <a:t>) est l'ensemble des techniques faisant appel aux principes et aux méthodes de l' </a:t>
            </a:r>
            <a:r>
              <a:rPr lang="fr-FR" sz="3000" b="1" dirty="0"/>
              <a:t>ingénierie</a:t>
            </a:r>
            <a:r>
              <a:rPr lang="fr-FR" sz="3000" dirty="0"/>
              <a:t>, de la culture cellulaire, des sciences de la vie, des sciences des matériaux pour comprendre les relations entre les structures et les fonctions des </a:t>
            </a:r>
            <a:r>
              <a:rPr lang="fr-FR" sz="3000" b="1" dirty="0"/>
              <a:t>tissus</a:t>
            </a:r>
            <a:r>
              <a:rPr lang="fr-FR" sz="3000" dirty="0"/>
              <a:t> normaux et pathologiques des mammifères, afin de développer des substituts biologiques pouvant restaurer, maintenir ou améliorer les fonctions des </a:t>
            </a:r>
            <a:r>
              <a:rPr lang="fr-FR" sz="3000" b="1" dirty="0"/>
              <a:t>tissus</a:t>
            </a:r>
            <a:r>
              <a:rPr lang="fr-FR" sz="3000" dirty="0" smtClean="0"/>
              <a:t>.</a:t>
            </a:r>
          </a:p>
          <a:p>
            <a:pPr marL="0" indent="0">
              <a:buNone/>
            </a:pPr>
            <a:r>
              <a:rPr lang="fr-FR" sz="3000" dirty="0"/>
              <a:t>https://fr.wikipedia.org/wiki/</a:t>
            </a:r>
            <a:r>
              <a:rPr lang="fr-FR" sz="3000" dirty="0" err="1"/>
              <a:t>Ingénierie_tissulaire</a:t>
            </a:r>
            <a:r>
              <a:rPr lang="fr-FR" sz="3200" dirty="0">
                <a:hlinkClick r:id="rId2"/>
              </a:rPr>
              <a:t/>
            </a:r>
            <a:br>
              <a:rPr lang="fr-FR" sz="3200" dirty="0">
                <a:hlinkClick r:id="rId2"/>
              </a:rPr>
            </a:br>
            <a:endParaRPr lang="fr-FR" sz="3200" dirty="0"/>
          </a:p>
        </p:txBody>
      </p:sp>
      <p:pic>
        <p:nvPicPr>
          <p:cNvPr id="6" name="Picture 2" descr="c260504_ZO1dapi_93ct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41" y="1987827"/>
            <a:ext cx="3173233" cy="29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484041" y="5247861"/>
            <a:ext cx="3331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Culture de cellules bronchiques</a:t>
            </a:r>
          </a:p>
          <a:p>
            <a:r>
              <a:rPr lang="fr-FR" dirty="0" smtClean="0"/>
              <a:t>Humaines, coloration DAPI et ZO1</a:t>
            </a:r>
          </a:p>
          <a:p>
            <a:r>
              <a:rPr lang="fr-FR" dirty="0" err="1" smtClean="0"/>
              <a:t>S.Boland</a:t>
            </a:r>
            <a:r>
              <a:rPr lang="fr-FR" dirty="0" smtClean="0"/>
              <a:t>, CNRS UMR 8251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latin typeface="+mn-lt"/>
              </a:rPr>
              <a:t>l’ingénierie 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tissulaire et ses applications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539" y="1825625"/>
            <a:ext cx="8961121" cy="4351338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l'ingénierie </a:t>
            </a:r>
            <a:r>
              <a:rPr lang="fr-FR" b="1" dirty="0" smtClean="0"/>
              <a:t>tissulaire: c’est l’utilisation </a:t>
            </a:r>
            <a:r>
              <a:rPr lang="fr-FR" b="1" dirty="0"/>
              <a:t>de cellules et de matrices intercellulaires pour effectuer de manière coordonnée des fonctions spécifiques caractéristiques d'un </a:t>
            </a:r>
            <a:r>
              <a:rPr lang="fr-FR" b="1" dirty="0" smtClean="0"/>
              <a:t>tissu:</a:t>
            </a:r>
            <a:endParaRPr lang="fr-FR" b="1" dirty="0"/>
          </a:p>
          <a:p>
            <a:r>
              <a:rPr lang="fr-FR" sz="2400" b="1" dirty="0" smtClean="0"/>
              <a:t>au carrefour des avancées de la biologie cellulaire fondamentale, des biotechnologies  et des nanotechnologies.</a:t>
            </a:r>
          </a:p>
          <a:p>
            <a:r>
              <a:rPr lang="fr-FR" sz="2400" b="1" dirty="0" smtClean="0"/>
              <a:t>dont </a:t>
            </a:r>
            <a:r>
              <a:rPr lang="fr-FR" sz="2400" b="1" dirty="0"/>
              <a:t>l'émergence date de la fin des années </a:t>
            </a:r>
            <a:r>
              <a:rPr lang="fr-FR" sz="2400" b="1" dirty="0" smtClean="0"/>
              <a:t>1980 et </a:t>
            </a:r>
            <a:r>
              <a:rPr lang="fr-FR" sz="2400" b="1" dirty="0"/>
              <a:t>qui utilise les connaissances accumulées sur les </a:t>
            </a:r>
            <a:r>
              <a:rPr lang="fr-FR" sz="2400" b="1" dirty="0" err="1" smtClean="0"/>
              <a:t>biopolymères</a:t>
            </a:r>
            <a:r>
              <a:rPr lang="fr-FR" sz="2400" b="1" dirty="0" smtClean="0"/>
              <a:t>, </a:t>
            </a:r>
            <a:r>
              <a:rPr lang="fr-FR" sz="2400" b="1" dirty="0"/>
              <a:t>la culture de cellules et les facteurs de </a:t>
            </a:r>
            <a:r>
              <a:rPr lang="fr-FR" sz="2400" b="1" dirty="0" smtClean="0"/>
              <a:t>croissance.</a:t>
            </a:r>
          </a:p>
          <a:p>
            <a:r>
              <a:rPr lang="fr-FR" sz="2400" b="1" dirty="0" smtClean="0"/>
              <a:t>Larges applications possibles: </a:t>
            </a:r>
          </a:p>
          <a:p>
            <a:pPr marL="0" indent="0">
              <a:buNone/>
            </a:pPr>
            <a:r>
              <a:rPr lang="fr-FR" sz="2400" b="1" dirty="0" smtClean="0"/>
              <a:t>                      Médecine régénérative.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                    </a:t>
            </a:r>
            <a:r>
              <a:rPr lang="fr-FR" sz="2400" b="1" dirty="0" smtClean="0">
                <a:solidFill>
                  <a:srgbClr val="FF0000"/>
                </a:solidFill>
              </a:rPr>
              <a:t>Evaluation de l’efficacité et des effets adverses des médicaments.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                    Evaluation de la toxicité des agents chimiques ( REACH). 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                                    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614" y="2135843"/>
            <a:ext cx="2178698" cy="18319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319546" y="4412973"/>
            <a:ext cx="2848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Organoïde</a:t>
            </a:r>
            <a:r>
              <a:rPr lang="fr-FR" sz="1400" dirty="0" smtClean="0"/>
              <a:t> de tissu humain ( colon)</a:t>
            </a:r>
          </a:p>
          <a:p>
            <a:r>
              <a:rPr lang="fr-FR" sz="1400" dirty="0" smtClean="0"/>
              <a:t>https</a:t>
            </a:r>
            <a:r>
              <a:rPr lang="fr-FR" sz="1400" dirty="0"/>
              <a:t>://www.irsd.fr/organoides.html</a:t>
            </a:r>
          </a:p>
          <a:p>
            <a:r>
              <a:rPr lang="fr-FR" sz="1400" dirty="0" smtClean="0"/>
              <a:t>Aude </a:t>
            </a:r>
            <a:r>
              <a:rPr lang="fr-FR" sz="1400" dirty="0" err="1" smtClean="0"/>
              <a:t>Rubio</a:t>
            </a:r>
            <a:r>
              <a:rPr lang="fr-FR" sz="1400" dirty="0" smtClean="0"/>
              <a:t> IRSD</a:t>
            </a:r>
            <a:endParaRPr lang="fr-FR" sz="1400" dirty="0"/>
          </a:p>
        </p:txBody>
      </p:sp>
      <p:sp>
        <p:nvSpPr>
          <p:cNvPr id="9" name="Flèche droite 8"/>
          <p:cNvSpPr/>
          <p:nvPr/>
        </p:nvSpPr>
        <p:spPr>
          <a:xfrm>
            <a:off x="348996" y="507152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21909" y="1243262"/>
            <a:ext cx="8480739" cy="5053263"/>
            <a:chOff x="352771" y="1394523"/>
            <a:chExt cx="9917754" cy="4568263"/>
          </a:xfrm>
        </p:grpSpPr>
        <p:pic>
          <p:nvPicPr>
            <p:cNvPr id="3" name="Picture 6" descr="shuler_CCAEnvironmentalToxins"/>
            <p:cNvPicPr>
              <a:picLocks noChangeAspect="1" noChangeArrowheads="1"/>
            </p:cNvPicPr>
            <p:nvPr/>
          </p:nvPicPr>
          <p:blipFill>
            <a:blip r:embed="rId2" cstate="print">
              <a:lum bright="8000"/>
              <a:grayscl/>
            </a:blip>
            <a:srcRect/>
            <a:stretch>
              <a:fillRect/>
            </a:stretch>
          </p:blipFill>
          <p:spPr bwMode="auto">
            <a:xfrm>
              <a:off x="7778639" y="1439293"/>
              <a:ext cx="2106276" cy="1986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533684" y="1394523"/>
              <a:ext cx="3492069" cy="190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188" tIns="44595" rIns="89188" bIns="44595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cs typeface="Arial" pitchFamily="34" charset="0"/>
                </a:rPr>
                <a:t>Ingénierie </a:t>
              </a:r>
              <a:r>
                <a:rPr lang="fr-FR" sz="2400" b="1" dirty="0" smtClean="0">
                  <a:solidFill>
                    <a:srgbClr val="FF0000"/>
                  </a:solidFill>
                  <a:cs typeface="Arial" pitchFamily="34" charset="0"/>
                </a:rPr>
                <a:t>tissulaire: </a:t>
              </a:r>
              <a:endParaRPr lang="fr-FR" sz="2400" b="1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fr-FR" sz="1967" b="1" dirty="0" smtClean="0">
                  <a:cs typeface="Arial" pitchFamily="34" charset="0"/>
                </a:rPr>
                <a:t>    Cultures et Co-cultures cellulaires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fr-FR" sz="1967" b="1" dirty="0" err="1" smtClean="0">
                  <a:cs typeface="Arial" pitchFamily="34" charset="0"/>
                </a:rPr>
                <a:t>Organoïdes</a:t>
              </a:r>
              <a:r>
                <a:rPr lang="fr-FR" sz="1967" b="1" dirty="0" smtClean="0">
                  <a:cs typeface="Arial" pitchFamily="34" charset="0"/>
                </a:rPr>
                <a:t> 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fr-FR" sz="1967" b="1" dirty="0" smtClean="0">
                  <a:cs typeface="Arial" pitchFamily="34" charset="0"/>
                </a:rPr>
                <a:t>Organes sur puce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fr-FR" sz="1967" b="1" dirty="0" err="1" smtClean="0">
                  <a:cs typeface="Arial" pitchFamily="34" charset="0"/>
                </a:rPr>
                <a:t>Bioimpression</a:t>
              </a:r>
              <a:r>
                <a:rPr lang="fr-FR" sz="1967" b="1" dirty="0" smtClean="0">
                  <a:cs typeface="Arial" pitchFamily="34" charset="0"/>
                </a:rPr>
                <a:t> 3D</a:t>
              </a:r>
              <a:endParaRPr lang="fr-FR" sz="1967" b="1" dirty="0">
                <a:cs typeface="Arial" pitchFamily="34" charset="0"/>
              </a:endParaRPr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56447" y="5544926"/>
              <a:ext cx="2138680" cy="23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188" tIns="44595" rIns="89188" bIns="44595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fr-FR" sz="94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Griffith L., MIT, USA</a:t>
              </a:r>
            </a:p>
          </p:txBody>
        </p:sp>
        <p:pic>
          <p:nvPicPr>
            <p:cNvPr id="6" name="Picture 16" descr="Griffith Systèm 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71" y="3654509"/>
              <a:ext cx="2463159" cy="19303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7" name="Groupe 17"/>
            <p:cNvGrpSpPr/>
            <p:nvPr/>
          </p:nvGrpSpPr>
          <p:grpSpPr>
            <a:xfrm>
              <a:off x="802006" y="1596820"/>
              <a:ext cx="9468519" cy="4365966"/>
              <a:chOff x="802006" y="1596820"/>
              <a:chExt cx="9468519" cy="4365966"/>
            </a:xfrm>
          </p:grpSpPr>
          <p:pic>
            <p:nvPicPr>
              <p:cNvPr id="8" name="Picture 5" descr="Griffith0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2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802006" y="1596820"/>
                <a:ext cx="2367129" cy="24043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3118909" y="1848862"/>
                <a:ext cx="891117" cy="334951"/>
              </a:xfrm>
              <a:prstGeom prst="leftArrow">
                <a:avLst>
                  <a:gd name="adj1" fmla="val 50000"/>
                  <a:gd name="adj2" fmla="val 62500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9188" tIns="44595" rIns="89188" bIns="44595" anchor="ctr"/>
              <a:lstStyle/>
              <a:p>
                <a:pPr>
                  <a:defRPr/>
                </a:pPr>
                <a:endParaRPr lang="en-US">
                  <a:latin typeface="Arial Unicode MS" pitchFamily="34" charset="-128"/>
                </a:endParaRPr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6524595" y="2513789"/>
                <a:ext cx="891117" cy="334951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9188" tIns="44595" rIns="89188" bIns="44595" anchor="ctr"/>
              <a:lstStyle/>
              <a:p>
                <a:pPr>
                  <a:defRPr/>
                </a:pPr>
                <a:endParaRPr lang="en-US">
                  <a:latin typeface="Arial Unicode MS" pitchFamily="34" charset="-128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5149034" y="3162134"/>
                <a:ext cx="356447" cy="673218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9188" tIns="44595" rIns="89188" bIns="44595" anchor="ctr"/>
              <a:lstStyle/>
              <a:p>
                <a:pPr>
                  <a:defRPr/>
                </a:pPr>
                <a:endParaRPr lang="en-US">
                  <a:latin typeface="Arial Unicode MS" pitchFamily="34" charset="-128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3034658" y="5394034"/>
                <a:ext cx="2138680" cy="232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9188" tIns="44595" rIns="89188" bIns="44595"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50000"/>
                  </a:spcBef>
                  <a:defRPr/>
                </a:pPr>
                <a:r>
                  <a:rPr lang="fr-FR" sz="94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Leclerc E., UTC, France</a:t>
                </a:r>
              </a:p>
            </p:txBody>
          </p:sp>
          <p:pic>
            <p:nvPicPr>
              <p:cNvPr id="13" name="Picture 7" descr="DSCN905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02185" y="3860224"/>
                <a:ext cx="2039847" cy="1464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 descr="DSCN3684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961090" y="4619667"/>
                <a:ext cx="1900509" cy="134311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87" descr="humanoid_tech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47854" y="3460606"/>
                <a:ext cx="2522671" cy="1938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2603155" y="486873"/>
            <a:ext cx="684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techniques de l’ingénierie tissulaire</a:t>
            </a:r>
            <a:endParaRPr lang="fr-FR" sz="3200" dirty="0"/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 1">
            <a:extLst>
              <a:ext uri="{FF2B5EF4-FFF2-40B4-BE49-F238E27FC236}">
                <a16:creationId xmlns:a16="http://schemas.microsoft.com/office/drawing/2014/main" xmlns="" id="{45253C68-6FC6-4EDB-9367-38FFB1856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25" y="1055077"/>
            <a:ext cx="7680961" cy="54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86E7D9E-011B-44D7-8ED9-6149FD4D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7CC8D-DB17-4ED8-BFF6-742EB3B9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102" y="561474"/>
            <a:ext cx="10515600" cy="97814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n-lt"/>
              </a:rPr>
              <a:t>L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es 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différents modes de 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culture: </a:t>
            </a:r>
            <a:br>
              <a:rPr lang="fr-F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l’exemple 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de l’épithélium 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</a:rPr>
              <a:t>bronchique humain</a:t>
            </a:r>
            <a:endParaRPr lang="fr-FR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0" y="1685143"/>
            <a:ext cx="6732270" cy="4312546"/>
          </a:xfrm>
          <a:prstGeom prst="rect">
            <a:avLst/>
          </a:prstGeom>
          <a:noFill/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7821"/>
              </p:ext>
            </p:extLst>
          </p:nvPr>
        </p:nvGraphicFramePr>
        <p:xfrm>
          <a:off x="8281283" y="3576818"/>
          <a:ext cx="2186609" cy="190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Image" r:id="rId4" imgW="3342040" imgH="4752559" progId="Photoshop.Image.5">
                  <p:embed/>
                </p:oleObj>
              </mc:Choice>
              <mc:Fallback>
                <p:oleObj name="Image" r:id="rId4" imgW="3342040" imgH="475255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283" y="3576818"/>
                        <a:ext cx="2186609" cy="1900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878730"/>
              </p:ext>
            </p:extLst>
          </p:nvPr>
        </p:nvGraphicFramePr>
        <p:xfrm>
          <a:off x="8281283" y="1476003"/>
          <a:ext cx="2130950" cy="1789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Image" r:id="rId6" imgW="3189552" imgH="4714437" progId="Photoshop.Image.5">
                  <p:embed/>
                </p:oleObj>
              </mc:Choice>
              <mc:Fallback>
                <p:oleObj name="Image" r:id="rId6" imgW="3189552" imgH="471443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283" y="1476003"/>
                        <a:ext cx="2130950" cy="1789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èche droite 6"/>
          <p:cNvSpPr/>
          <p:nvPr/>
        </p:nvSpPr>
        <p:spPr>
          <a:xfrm>
            <a:off x="7595523" y="2194561"/>
            <a:ext cx="572495" cy="365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605503" y="4344118"/>
            <a:ext cx="572495" cy="365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9722" y="6143218"/>
            <a:ext cx="898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D’après « méthodes alternatives en expérimentation animale », </a:t>
            </a:r>
            <a:r>
              <a:rPr lang="fr-FR" dirty="0" err="1" smtClean="0"/>
              <a:t>A.Baeza</a:t>
            </a:r>
            <a:r>
              <a:rPr lang="fr-FR" dirty="0" smtClean="0"/>
              <a:t>,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Quae</a:t>
            </a:r>
            <a:r>
              <a:rPr lang="fr-FR" dirty="0" smtClean="0"/>
              <a:t> 2021 p.101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56821" y="547717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MEB x1900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09087B9D-2123-4B6F-A7C7-05F2F228F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106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2430463" y="536576"/>
            <a:ext cx="163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204913" y="692150"/>
            <a:ext cx="21764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3795" name="Rectangle 234"/>
          <p:cNvSpPr>
            <a:spLocks noChangeArrowheads="1"/>
          </p:cNvSpPr>
          <p:nvPr/>
        </p:nvSpPr>
        <p:spPr bwMode="auto">
          <a:xfrm>
            <a:off x="1524001" y="6154738"/>
            <a:ext cx="843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292929"/>
                </a:solidFill>
                <a:latin typeface="Arial" charset="0"/>
                <a:cs typeface="Arial" charset="0"/>
              </a:rPr>
              <a:t>              </a:t>
            </a: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flipV="1">
            <a:off x="1550805" y="596899"/>
            <a:ext cx="8074209" cy="92389"/>
          </a:xfrm>
          <a:prstGeom prst="line">
            <a:avLst/>
          </a:prstGeom>
          <a:noFill/>
          <a:ln w="57150" cmpd="thickThin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7" name="Text Box 234"/>
          <p:cNvSpPr txBox="1">
            <a:spLocks noChangeArrowheads="1"/>
          </p:cNvSpPr>
          <p:nvPr/>
        </p:nvSpPr>
        <p:spPr bwMode="auto">
          <a:xfrm>
            <a:off x="2696193" y="71122"/>
            <a:ext cx="6479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Modèles d‘épithélium complexes</a:t>
            </a:r>
          </a:p>
        </p:txBody>
      </p:sp>
      <p:grpSp>
        <p:nvGrpSpPr>
          <p:cNvPr id="325884" name="Group 1276"/>
          <p:cNvGrpSpPr>
            <a:grpSpLocks/>
          </p:cNvGrpSpPr>
          <p:nvPr/>
        </p:nvGrpSpPr>
        <p:grpSpPr bwMode="auto">
          <a:xfrm>
            <a:off x="4279556" y="3742607"/>
            <a:ext cx="5808663" cy="2305050"/>
            <a:chOff x="1709" y="2166"/>
            <a:chExt cx="3659" cy="1452"/>
          </a:xfrm>
        </p:grpSpPr>
        <p:grpSp>
          <p:nvGrpSpPr>
            <p:cNvPr id="34245" name="Group 552"/>
            <p:cNvGrpSpPr>
              <a:grpSpLocks/>
            </p:cNvGrpSpPr>
            <p:nvPr/>
          </p:nvGrpSpPr>
          <p:grpSpPr bwMode="auto">
            <a:xfrm>
              <a:off x="3725" y="2211"/>
              <a:ext cx="1643" cy="920"/>
              <a:chOff x="3469" y="1596"/>
              <a:chExt cx="1369" cy="608"/>
            </a:xfrm>
          </p:grpSpPr>
          <p:sp>
            <p:nvSpPr>
              <p:cNvPr id="34470" name="Rectangle 239"/>
              <p:cNvSpPr>
                <a:spLocks noChangeArrowheads="1"/>
              </p:cNvSpPr>
              <p:nvPr/>
            </p:nvSpPr>
            <p:spPr bwMode="auto">
              <a:xfrm>
                <a:off x="3485" y="2142"/>
                <a:ext cx="1353" cy="62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471" name="Rectangle 240"/>
              <p:cNvSpPr>
                <a:spLocks noChangeArrowheads="1"/>
              </p:cNvSpPr>
              <p:nvPr/>
            </p:nvSpPr>
            <p:spPr bwMode="auto">
              <a:xfrm>
                <a:off x="3485" y="1890"/>
                <a:ext cx="1353" cy="78"/>
              </a:xfrm>
              <a:prstGeom prst="rect">
                <a:avLst/>
              </a:prstGeom>
              <a:solidFill>
                <a:srgbClr val="FDFE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472" name="Group 243"/>
              <p:cNvGrpSpPr>
                <a:grpSpLocks/>
              </p:cNvGrpSpPr>
              <p:nvPr/>
            </p:nvGrpSpPr>
            <p:grpSpPr bwMode="auto">
              <a:xfrm>
                <a:off x="3606" y="1944"/>
                <a:ext cx="177" cy="215"/>
                <a:chOff x="3606" y="1944"/>
                <a:chExt cx="177" cy="215"/>
              </a:xfrm>
            </p:grpSpPr>
            <p:sp>
              <p:nvSpPr>
                <p:cNvPr id="34781" name="Freeform 241"/>
                <p:cNvSpPr>
                  <a:spLocks/>
                </p:cNvSpPr>
                <p:nvPr/>
              </p:nvSpPr>
              <p:spPr bwMode="auto">
                <a:xfrm>
                  <a:off x="3606" y="1944"/>
                  <a:ext cx="177" cy="215"/>
                </a:xfrm>
                <a:custGeom>
                  <a:avLst/>
                  <a:gdLst>
                    <a:gd name="T0" fmla="*/ 224 w 1342"/>
                    <a:gd name="T1" fmla="*/ 0 h 1608"/>
                    <a:gd name="T2" fmla="*/ 0 w 1342"/>
                    <a:gd name="T3" fmla="*/ 224 h 1608"/>
                    <a:gd name="T4" fmla="*/ 0 w 1342"/>
                    <a:gd name="T5" fmla="*/ 1385 h 1608"/>
                    <a:gd name="T6" fmla="*/ 224 w 1342"/>
                    <a:gd name="T7" fmla="*/ 1608 h 1608"/>
                    <a:gd name="T8" fmla="*/ 1118 w 1342"/>
                    <a:gd name="T9" fmla="*/ 1608 h 1608"/>
                    <a:gd name="T10" fmla="*/ 1342 w 1342"/>
                    <a:gd name="T11" fmla="*/ 1385 h 1608"/>
                    <a:gd name="T12" fmla="*/ 1342 w 1342"/>
                    <a:gd name="T13" fmla="*/ 224 h 1608"/>
                    <a:gd name="T14" fmla="*/ 1118 w 1342"/>
                    <a:gd name="T15" fmla="*/ 0 h 1608"/>
                    <a:gd name="T16" fmla="*/ 224 w 1342"/>
                    <a:gd name="T17" fmla="*/ 0 h 16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42"/>
                    <a:gd name="T28" fmla="*/ 0 h 1608"/>
                    <a:gd name="T29" fmla="*/ 1342 w 1342"/>
                    <a:gd name="T30" fmla="*/ 1608 h 16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42" h="1608">
                      <a:moveTo>
                        <a:pt x="224" y="0"/>
                      </a:moveTo>
                      <a:cubicBezTo>
                        <a:pt x="100" y="0"/>
                        <a:pt x="0" y="100"/>
                        <a:pt x="0" y="224"/>
                      </a:cubicBezTo>
                      <a:lnTo>
                        <a:pt x="0" y="1385"/>
                      </a:lnTo>
                      <a:cubicBezTo>
                        <a:pt x="0" y="1508"/>
                        <a:pt x="100" y="1608"/>
                        <a:pt x="224" y="1608"/>
                      </a:cubicBezTo>
                      <a:lnTo>
                        <a:pt x="1118" y="1608"/>
                      </a:lnTo>
                      <a:cubicBezTo>
                        <a:pt x="1242" y="1608"/>
                        <a:pt x="1342" y="1508"/>
                        <a:pt x="1342" y="1385"/>
                      </a:cubicBezTo>
                      <a:lnTo>
                        <a:pt x="1342" y="224"/>
                      </a:lnTo>
                      <a:cubicBezTo>
                        <a:pt x="1342" y="100"/>
                        <a:pt x="1242" y="0"/>
                        <a:pt x="1118" y="0"/>
                      </a:cubicBez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82" name="Freeform 242"/>
                <p:cNvSpPr>
                  <a:spLocks/>
                </p:cNvSpPr>
                <p:nvPr/>
              </p:nvSpPr>
              <p:spPr bwMode="auto">
                <a:xfrm>
                  <a:off x="3606" y="1944"/>
                  <a:ext cx="177" cy="215"/>
                </a:xfrm>
                <a:custGeom>
                  <a:avLst/>
                  <a:gdLst>
                    <a:gd name="T0" fmla="*/ 224 w 1342"/>
                    <a:gd name="T1" fmla="*/ 0 h 1608"/>
                    <a:gd name="T2" fmla="*/ 0 w 1342"/>
                    <a:gd name="T3" fmla="*/ 224 h 1608"/>
                    <a:gd name="T4" fmla="*/ 0 w 1342"/>
                    <a:gd name="T5" fmla="*/ 1385 h 1608"/>
                    <a:gd name="T6" fmla="*/ 224 w 1342"/>
                    <a:gd name="T7" fmla="*/ 1608 h 1608"/>
                    <a:gd name="T8" fmla="*/ 1118 w 1342"/>
                    <a:gd name="T9" fmla="*/ 1608 h 1608"/>
                    <a:gd name="T10" fmla="*/ 1342 w 1342"/>
                    <a:gd name="T11" fmla="*/ 1385 h 1608"/>
                    <a:gd name="T12" fmla="*/ 1342 w 1342"/>
                    <a:gd name="T13" fmla="*/ 224 h 1608"/>
                    <a:gd name="T14" fmla="*/ 1118 w 1342"/>
                    <a:gd name="T15" fmla="*/ 0 h 1608"/>
                    <a:gd name="T16" fmla="*/ 224 w 1342"/>
                    <a:gd name="T17" fmla="*/ 0 h 16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42"/>
                    <a:gd name="T28" fmla="*/ 0 h 1608"/>
                    <a:gd name="T29" fmla="*/ 1342 w 1342"/>
                    <a:gd name="T30" fmla="*/ 1608 h 16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42" h="1608">
                      <a:moveTo>
                        <a:pt x="224" y="0"/>
                      </a:moveTo>
                      <a:cubicBezTo>
                        <a:pt x="100" y="0"/>
                        <a:pt x="0" y="100"/>
                        <a:pt x="0" y="224"/>
                      </a:cubicBezTo>
                      <a:lnTo>
                        <a:pt x="0" y="1385"/>
                      </a:lnTo>
                      <a:cubicBezTo>
                        <a:pt x="0" y="1508"/>
                        <a:pt x="100" y="1608"/>
                        <a:pt x="224" y="1608"/>
                      </a:cubicBezTo>
                      <a:lnTo>
                        <a:pt x="1118" y="1608"/>
                      </a:lnTo>
                      <a:cubicBezTo>
                        <a:pt x="1242" y="1608"/>
                        <a:pt x="1342" y="1508"/>
                        <a:pt x="1342" y="1385"/>
                      </a:cubicBezTo>
                      <a:lnTo>
                        <a:pt x="1342" y="224"/>
                      </a:lnTo>
                      <a:cubicBezTo>
                        <a:pt x="1342" y="100"/>
                        <a:pt x="1242" y="0"/>
                        <a:pt x="1118" y="0"/>
                      </a:cubicBezTo>
                      <a:lnTo>
                        <a:pt x="22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3" name="Group 246"/>
              <p:cNvGrpSpPr>
                <a:grpSpLocks/>
              </p:cNvGrpSpPr>
              <p:nvPr/>
            </p:nvGrpSpPr>
            <p:grpSpPr bwMode="auto">
              <a:xfrm>
                <a:off x="3665" y="2039"/>
                <a:ext cx="80" cy="96"/>
                <a:chOff x="3665" y="2039"/>
                <a:chExt cx="80" cy="96"/>
              </a:xfrm>
            </p:grpSpPr>
            <p:sp>
              <p:nvSpPr>
                <p:cNvPr id="34779" name="Oval 244"/>
                <p:cNvSpPr>
                  <a:spLocks noChangeArrowheads="1"/>
                </p:cNvSpPr>
                <p:nvPr/>
              </p:nvSpPr>
              <p:spPr bwMode="auto">
                <a:xfrm>
                  <a:off x="3665" y="2039"/>
                  <a:ext cx="80" cy="96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80" name="Oval 245"/>
                <p:cNvSpPr>
                  <a:spLocks noChangeArrowheads="1"/>
                </p:cNvSpPr>
                <p:nvPr/>
              </p:nvSpPr>
              <p:spPr bwMode="auto">
                <a:xfrm>
                  <a:off x="3665" y="2039"/>
                  <a:ext cx="80" cy="96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4" name="Group 249"/>
              <p:cNvGrpSpPr>
                <a:grpSpLocks/>
              </p:cNvGrpSpPr>
              <p:nvPr/>
            </p:nvGrpSpPr>
            <p:grpSpPr bwMode="auto">
              <a:xfrm>
                <a:off x="3783" y="1944"/>
                <a:ext cx="137" cy="215"/>
                <a:chOff x="3783" y="1944"/>
                <a:chExt cx="137" cy="215"/>
              </a:xfrm>
            </p:grpSpPr>
            <p:sp>
              <p:nvSpPr>
                <p:cNvPr id="34777" name="Freeform 247"/>
                <p:cNvSpPr>
                  <a:spLocks/>
                </p:cNvSpPr>
                <p:nvPr/>
              </p:nvSpPr>
              <p:spPr bwMode="auto">
                <a:xfrm>
                  <a:off x="3783" y="1944"/>
                  <a:ext cx="137" cy="215"/>
                </a:xfrm>
                <a:custGeom>
                  <a:avLst/>
                  <a:gdLst>
                    <a:gd name="T0" fmla="*/ 173 w 1041"/>
                    <a:gd name="T1" fmla="*/ 0 h 1608"/>
                    <a:gd name="T2" fmla="*/ 0 w 1041"/>
                    <a:gd name="T3" fmla="*/ 174 h 1608"/>
                    <a:gd name="T4" fmla="*/ 0 w 1041"/>
                    <a:gd name="T5" fmla="*/ 1435 h 1608"/>
                    <a:gd name="T6" fmla="*/ 173 w 1041"/>
                    <a:gd name="T7" fmla="*/ 1608 h 1608"/>
                    <a:gd name="T8" fmla="*/ 868 w 1041"/>
                    <a:gd name="T9" fmla="*/ 1608 h 1608"/>
                    <a:gd name="T10" fmla="*/ 1041 w 1041"/>
                    <a:gd name="T11" fmla="*/ 1435 h 1608"/>
                    <a:gd name="T12" fmla="*/ 1041 w 1041"/>
                    <a:gd name="T13" fmla="*/ 174 h 1608"/>
                    <a:gd name="T14" fmla="*/ 868 w 1041"/>
                    <a:gd name="T15" fmla="*/ 0 h 1608"/>
                    <a:gd name="T16" fmla="*/ 173 w 1041"/>
                    <a:gd name="T17" fmla="*/ 0 h 16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1"/>
                    <a:gd name="T28" fmla="*/ 0 h 1608"/>
                    <a:gd name="T29" fmla="*/ 1041 w 1041"/>
                    <a:gd name="T30" fmla="*/ 1608 h 16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1" h="1608">
                      <a:moveTo>
                        <a:pt x="173" y="0"/>
                      </a:moveTo>
                      <a:cubicBezTo>
                        <a:pt x="78" y="0"/>
                        <a:pt x="0" y="78"/>
                        <a:pt x="0" y="174"/>
                      </a:cubicBezTo>
                      <a:lnTo>
                        <a:pt x="0" y="1435"/>
                      </a:lnTo>
                      <a:cubicBezTo>
                        <a:pt x="0" y="1531"/>
                        <a:pt x="78" y="1608"/>
                        <a:pt x="173" y="1608"/>
                      </a:cubicBezTo>
                      <a:lnTo>
                        <a:pt x="868" y="1608"/>
                      </a:lnTo>
                      <a:cubicBezTo>
                        <a:pt x="964" y="1608"/>
                        <a:pt x="1041" y="1531"/>
                        <a:pt x="1041" y="1435"/>
                      </a:cubicBezTo>
                      <a:lnTo>
                        <a:pt x="1041" y="174"/>
                      </a:lnTo>
                      <a:cubicBezTo>
                        <a:pt x="1041" y="78"/>
                        <a:pt x="964" y="0"/>
                        <a:pt x="868" y="0"/>
                      </a:cubicBez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78" name="Freeform 248"/>
                <p:cNvSpPr>
                  <a:spLocks/>
                </p:cNvSpPr>
                <p:nvPr/>
              </p:nvSpPr>
              <p:spPr bwMode="auto">
                <a:xfrm>
                  <a:off x="3783" y="1944"/>
                  <a:ext cx="137" cy="215"/>
                </a:xfrm>
                <a:custGeom>
                  <a:avLst/>
                  <a:gdLst>
                    <a:gd name="T0" fmla="*/ 173 w 1041"/>
                    <a:gd name="T1" fmla="*/ 0 h 1608"/>
                    <a:gd name="T2" fmla="*/ 0 w 1041"/>
                    <a:gd name="T3" fmla="*/ 174 h 1608"/>
                    <a:gd name="T4" fmla="*/ 0 w 1041"/>
                    <a:gd name="T5" fmla="*/ 1435 h 1608"/>
                    <a:gd name="T6" fmla="*/ 173 w 1041"/>
                    <a:gd name="T7" fmla="*/ 1608 h 1608"/>
                    <a:gd name="T8" fmla="*/ 868 w 1041"/>
                    <a:gd name="T9" fmla="*/ 1608 h 1608"/>
                    <a:gd name="T10" fmla="*/ 1041 w 1041"/>
                    <a:gd name="T11" fmla="*/ 1435 h 1608"/>
                    <a:gd name="T12" fmla="*/ 1041 w 1041"/>
                    <a:gd name="T13" fmla="*/ 174 h 1608"/>
                    <a:gd name="T14" fmla="*/ 868 w 1041"/>
                    <a:gd name="T15" fmla="*/ 0 h 1608"/>
                    <a:gd name="T16" fmla="*/ 173 w 1041"/>
                    <a:gd name="T17" fmla="*/ 0 h 16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1"/>
                    <a:gd name="T28" fmla="*/ 0 h 1608"/>
                    <a:gd name="T29" fmla="*/ 1041 w 1041"/>
                    <a:gd name="T30" fmla="*/ 1608 h 16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1" h="1608">
                      <a:moveTo>
                        <a:pt x="173" y="0"/>
                      </a:moveTo>
                      <a:cubicBezTo>
                        <a:pt x="78" y="0"/>
                        <a:pt x="0" y="78"/>
                        <a:pt x="0" y="174"/>
                      </a:cubicBezTo>
                      <a:lnTo>
                        <a:pt x="0" y="1435"/>
                      </a:lnTo>
                      <a:cubicBezTo>
                        <a:pt x="0" y="1531"/>
                        <a:pt x="78" y="1608"/>
                        <a:pt x="173" y="1608"/>
                      </a:cubicBezTo>
                      <a:lnTo>
                        <a:pt x="868" y="1608"/>
                      </a:lnTo>
                      <a:cubicBezTo>
                        <a:pt x="964" y="1608"/>
                        <a:pt x="1041" y="1531"/>
                        <a:pt x="1041" y="1435"/>
                      </a:cubicBezTo>
                      <a:lnTo>
                        <a:pt x="1041" y="174"/>
                      </a:lnTo>
                      <a:cubicBezTo>
                        <a:pt x="1041" y="78"/>
                        <a:pt x="964" y="0"/>
                        <a:pt x="868" y="0"/>
                      </a:cubicBezTo>
                      <a:lnTo>
                        <a:pt x="17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5" name="Group 252"/>
              <p:cNvGrpSpPr>
                <a:grpSpLocks/>
              </p:cNvGrpSpPr>
              <p:nvPr/>
            </p:nvGrpSpPr>
            <p:grpSpPr bwMode="auto">
              <a:xfrm>
                <a:off x="3815" y="2088"/>
                <a:ext cx="78" cy="47"/>
                <a:chOff x="3815" y="2088"/>
                <a:chExt cx="78" cy="47"/>
              </a:xfrm>
            </p:grpSpPr>
            <p:sp>
              <p:nvSpPr>
                <p:cNvPr id="34775" name="Oval 250"/>
                <p:cNvSpPr>
                  <a:spLocks noChangeArrowheads="1"/>
                </p:cNvSpPr>
                <p:nvPr/>
              </p:nvSpPr>
              <p:spPr bwMode="auto">
                <a:xfrm>
                  <a:off x="3815" y="2088"/>
                  <a:ext cx="78" cy="47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76" name="Oval 251"/>
                <p:cNvSpPr>
                  <a:spLocks noChangeArrowheads="1"/>
                </p:cNvSpPr>
                <p:nvPr/>
              </p:nvSpPr>
              <p:spPr bwMode="auto">
                <a:xfrm>
                  <a:off x="3815" y="2088"/>
                  <a:ext cx="78" cy="4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6" name="Group 255"/>
              <p:cNvGrpSpPr>
                <a:grpSpLocks/>
              </p:cNvGrpSpPr>
              <p:nvPr/>
            </p:nvGrpSpPr>
            <p:grpSpPr bwMode="auto">
              <a:xfrm>
                <a:off x="3802" y="1967"/>
                <a:ext cx="21" cy="24"/>
                <a:chOff x="3802" y="1967"/>
                <a:chExt cx="21" cy="24"/>
              </a:xfrm>
            </p:grpSpPr>
            <p:sp>
              <p:nvSpPr>
                <p:cNvPr id="34773" name="Oval 253"/>
                <p:cNvSpPr>
                  <a:spLocks noChangeArrowheads="1"/>
                </p:cNvSpPr>
                <p:nvPr/>
              </p:nvSpPr>
              <p:spPr bwMode="auto">
                <a:xfrm>
                  <a:off x="3802" y="1967"/>
                  <a:ext cx="21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74" name="Oval 254"/>
                <p:cNvSpPr>
                  <a:spLocks noChangeArrowheads="1"/>
                </p:cNvSpPr>
                <p:nvPr/>
              </p:nvSpPr>
              <p:spPr bwMode="auto">
                <a:xfrm>
                  <a:off x="3802" y="1967"/>
                  <a:ext cx="21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7" name="Group 258"/>
              <p:cNvGrpSpPr>
                <a:grpSpLocks/>
              </p:cNvGrpSpPr>
              <p:nvPr/>
            </p:nvGrpSpPr>
            <p:grpSpPr bwMode="auto">
              <a:xfrm>
                <a:off x="3823" y="2015"/>
                <a:ext cx="49" cy="24"/>
                <a:chOff x="3823" y="2015"/>
                <a:chExt cx="49" cy="24"/>
              </a:xfrm>
            </p:grpSpPr>
            <p:sp>
              <p:nvSpPr>
                <p:cNvPr id="34771" name="Oval 256"/>
                <p:cNvSpPr>
                  <a:spLocks noChangeArrowheads="1"/>
                </p:cNvSpPr>
                <p:nvPr/>
              </p:nvSpPr>
              <p:spPr bwMode="auto">
                <a:xfrm>
                  <a:off x="3823" y="2015"/>
                  <a:ext cx="49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72" name="Oval 257"/>
                <p:cNvSpPr>
                  <a:spLocks noChangeArrowheads="1"/>
                </p:cNvSpPr>
                <p:nvPr/>
              </p:nvSpPr>
              <p:spPr bwMode="auto">
                <a:xfrm>
                  <a:off x="3823" y="2015"/>
                  <a:ext cx="49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8" name="Group 261"/>
              <p:cNvGrpSpPr>
                <a:grpSpLocks/>
              </p:cNvGrpSpPr>
              <p:nvPr/>
            </p:nvGrpSpPr>
            <p:grpSpPr bwMode="auto">
              <a:xfrm>
                <a:off x="3843" y="1967"/>
                <a:ext cx="18" cy="24"/>
                <a:chOff x="3843" y="1967"/>
                <a:chExt cx="18" cy="24"/>
              </a:xfrm>
            </p:grpSpPr>
            <p:sp>
              <p:nvSpPr>
                <p:cNvPr id="34769" name="Oval 259"/>
                <p:cNvSpPr>
                  <a:spLocks noChangeArrowheads="1"/>
                </p:cNvSpPr>
                <p:nvPr/>
              </p:nvSpPr>
              <p:spPr bwMode="auto">
                <a:xfrm>
                  <a:off x="3843" y="1967"/>
                  <a:ext cx="18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70" name="Oval 260"/>
                <p:cNvSpPr>
                  <a:spLocks noChangeArrowheads="1"/>
                </p:cNvSpPr>
                <p:nvPr/>
              </p:nvSpPr>
              <p:spPr bwMode="auto">
                <a:xfrm>
                  <a:off x="3843" y="1967"/>
                  <a:ext cx="18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79" name="Group 264"/>
              <p:cNvGrpSpPr>
                <a:grpSpLocks/>
              </p:cNvGrpSpPr>
              <p:nvPr/>
            </p:nvGrpSpPr>
            <p:grpSpPr bwMode="auto">
              <a:xfrm>
                <a:off x="3861" y="1991"/>
                <a:ext cx="41" cy="24"/>
                <a:chOff x="3861" y="1991"/>
                <a:chExt cx="41" cy="24"/>
              </a:xfrm>
            </p:grpSpPr>
            <p:sp>
              <p:nvSpPr>
                <p:cNvPr id="34767" name="Oval 262"/>
                <p:cNvSpPr>
                  <a:spLocks noChangeArrowheads="1"/>
                </p:cNvSpPr>
                <p:nvPr/>
              </p:nvSpPr>
              <p:spPr bwMode="auto">
                <a:xfrm>
                  <a:off x="3861" y="1991"/>
                  <a:ext cx="41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68" name="Oval 263"/>
                <p:cNvSpPr>
                  <a:spLocks noChangeArrowheads="1"/>
                </p:cNvSpPr>
                <p:nvPr/>
              </p:nvSpPr>
              <p:spPr bwMode="auto">
                <a:xfrm>
                  <a:off x="3861" y="1991"/>
                  <a:ext cx="41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0" name="Group 267"/>
              <p:cNvGrpSpPr>
                <a:grpSpLocks/>
              </p:cNvGrpSpPr>
              <p:nvPr/>
            </p:nvGrpSpPr>
            <p:grpSpPr bwMode="auto">
              <a:xfrm>
                <a:off x="3793" y="1997"/>
                <a:ext cx="22" cy="24"/>
                <a:chOff x="3793" y="1997"/>
                <a:chExt cx="22" cy="24"/>
              </a:xfrm>
            </p:grpSpPr>
            <p:sp>
              <p:nvSpPr>
                <p:cNvPr id="34765" name="Oval 265"/>
                <p:cNvSpPr>
                  <a:spLocks noChangeArrowheads="1"/>
                </p:cNvSpPr>
                <p:nvPr/>
              </p:nvSpPr>
              <p:spPr bwMode="auto">
                <a:xfrm>
                  <a:off x="3793" y="1997"/>
                  <a:ext cx="22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66" name="Oval 266"/>
                <p:cNvSpPr>
                  <a:spLocks noChangeArrowheads="1"/>
                </p:cNvSpPr>
                <p:nvPr/>
              </p:nvSpPr>
              <p:spPr bwMode="auto">
                <a:xfrm>
                  <a:off x="3793" y="1997"/>
                  <a:ext cx="22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1" name="Group 270"/>
              <p:cNvGrpSpPr>
                <a:grpSpLocks/>
              </p:cNvGrpSpPr>
              <p:nvPr/>
            </p:nvGrpSpPr>
            <p:grpSpPr bwMode="auto">
              <a:xfrm>
                <a:off x="3893" y="1967"/>
                <a:ext cx="19" cy="24"/>
                <a:chOff x="3893" y="1967"/>
                <a:chExt cx="19" cy="24"/>
              </a:xfrm>
            </p:grpSpPr>
            <p:sp>
              <p:nvSpPr>
                <p:cNvPr id="34763" name="Oval 268"/>
                <p:cNvSpPr>
                  <a:spLocks noChangeArrowheads="1"/>
                </p:cNvSpPr>
                <p:nvPr/>
              </p:nvSpPr>
              <p:spPr bwMode="auto">
                <a:xfrm>
                  <a:off x="3893" y="1967"/>
                  <a:ext cx="19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64" name="Oval 269"/>
                <p:cNvSpPr>
                  <a:spLocks noChangeArrowheads="1"/>
                </p:cNvSpPr>
                <p:nvPr/>
              </p:nvSpPr>
              <p:spPr bwMode="auto">
                <a:xfrm>
                  <a:off x="3893" y="1967"/>
                  <a:ext cx="19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2" name="Group 273"/>
              <p:cNvGrpSpPr>
                <a:grpSpLocks/>
              </p:cNvGrpSpPr>
              <p:nvPr/>
            </p:nvGrpSpPr>
            <p:grpSpPr bwMode="auto">
              <a:xfrm>
                <a:off x="3889" y="2021"/>
                <a:ext cx="21" cy="27"/>
                <a:chOff x="3889" y="2021"/>
                <a:chExt cx="21" cy="27"/>
              </a:xfrm>
            </p:grpSpPr>
            <p:sp>
              <p:nvSpPr>
                <p:cNvPr id="34761" name="Oval 271"/>
                <p:cNvSpPr>
                  <a:spLocks noChangeArrowheads="1"/>
                </p:cNvSpPr>
                <p:nvPr/>
              </p:nvSpPr>
              <p:spPr bwMode="auto">
                <a:xfrm>
                  <a:off x="3889" y="2021"/>
                  <a:ext cx="21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62" name="Oval 272"/>
                <p:cNvSpPr>
                  <a:spLocks noChangeArrowheads="1"/>
                </p:cNvSpPr>
                <p:nvPr/>
              </p:nvSpPr>
              <p:spPr bwMode="auto">
                <a:xfrm>
                  <a:off x="3889" y="2021"/>
                  <a:ext cx="21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3" name="Group 276"/>
              <p:cNvGrpSpPr>
                <a:grpSpLocks/>
              </p:cNvGrpSpPr>
              <p:nvPr/>
            </p:nvGrpSpPr>
            <p:grpSpPr bwMode="auto">
              <a:xfrm>
                <a:off x="3941" y="2039"/>
                <a:ext cx="79" cy="96"/>
                <a:chOff x="3941" y="2039"/>
                <a:chExt cx="79" cy="96"/>
              </a:xfrm>
            </p:grpSpPr>
            <p:sp>
              <p:nvSpPr>
                <p:cNvPr id="34759" name="Oval 274"/>
                <p:cNvSpPr>
                  <a:spLocks noChangeArrowheads="1"/>
                </p:cNvSpPr>
                <p:nvPr/>
              </p:nvSpPr>
              <p:spPr bwMode="auto">
                <a:xfrm>
                  <a:off x="3941" y="2039"/>
                  <a:ext cx="79" cy="96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60" name="Oval 275"/>
                <p:cNvSpPr>
                  <a:spLocks noChangeArrowheads="1"/>
                </p:cNvSpPr>
                <p:nvPr/>
              </p:nvSpPr>
              <p:spPr bwMode="auto">
                <a:xfrm>
                  <a:off x="3941" y="2039"/>
                  <a:ext cx="79" cy="96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4" name="Group 279"/>
              <p:cNvGrpSpPr>
                <a:grpSpLocks/>
              </p:cNvGrpSpPr>
              <p:nvPr/>
            </p:nvGrpSpPr>
            <p:grpSpPr bwMode="auto">
              <a:xfrm>
                <a:off x="4062" y="1944"/>
                <a:ext cx="179" cy="215"/>
                <a:chOff x="4062" y="1944"/>
                <a:chExt cx="179" cy="215"/>
              </a:xfrm>
            </p:grpSpPr>
            <p:sp>
              <p:nvSpPr>
                <p:cNvPr id="34757" name="Freeform 277"/>
                <p:cNvSpPr>
                  <a:spLocks/>
                </p:cNvSpPr>
                <p:nvPr/>
              </p:nvSpPr>
              <p:spPr bwMode="auto">
                <a:xfrm>
                  <a:off x="4062" y="1944"/>
                  <a:ext cx="179" cy="215"/>
                </a:xfrm>
                <a:custGeom>
                  <a:avLst/>
                  <a:gdLst>
                    <a:gd name="T0" fmla="*/ 114 w 680"/>
                    <a:gd name="T1" fmla="*/ 0 h 804"/>
                    <a:gd name="T2" fmla="*/ 0 w 680"/>
                    <a:gd name="T3" fmla="*/ 113 h 804"/>
                    <a:gd name="T4" fmla="*/ 0 w 680"/>
                    <a:gd name="T5" fmla="*/ 691 h 804"/>
                    <a:gd name="T6" fmla="*/ 114 w 680"/>
                    <a:gd name="T7" fmla="*/ 804 h 804"/>
                    <a:gd name="T8" fmla="*/ 566 w 680"/>
                    <a:gd name="T9" fmla="*/ 804 h 804"/>
                    <a:gd name="T10" fmla="*/ 680 w 680"/>
                    <a:gd name="T11" fmla="*/ 691 h 804"/>
                    <a:gd name="T12" fmla="*/ 680 w 680"/>
                    <a:gd name="T13" fmla="*/ 113 h 804"/>
                    <a:gd name="T14" fmla="*/ 566 w 680"/>
                    <a:gd name="T15" fmla="*/ 0 h 804"/>
                    <a:gd name="T16" fmla="*/ 114 w 680"/>
                    <a:gd name="T17" fmla="*/ 0 h 8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80"/>
                    <a:gd name="T28" fmla="*/ 0 h 804"/>
                    <a:gd name="T29" fmla="*/ 680 w 680"/>
                    <a:gd name="T30" fmla="*/ 804 h 8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80" h="804">
                      <a:moveTo>
                        <a:pt x="114" y="0"/>
                      </a:moveTo>
                      <a:cubicBezTo>
                        <a:pt x="51" y="0"/>
                        <a:pt x="0" y="51"/>
                        <a:pt x="0" y="113"/>
                      </a:cubicBezTo>
                      <a:lnTo>
                        <a:pt x="0" y="691"/>
                      </a:lnTo>
                      <a:cubicBezTo>
                        <a:pt x="0" y="754"/>
                        <a:pt x="51" y="804"/>
                        <a:pt x="114" y="804"/>
                      </a:cubicBezTo>
                      <a:lnTo>
                        <a:pt x="566" y="804"/>
                      </a:lnTo>
                      <a:cubicBezTo>
                        <a:pt x="629" y="804"/>
                        <a:pt x="680" y="754"/>
                        <a:pt x="680" y="691"/>
                      </a:cubicBezTo>
                      <a:lnTo>
                        <a:pt x="680" y="113"/>
                      </a:lnTo>
                      <a:cubicBezTo>
                        <a:pt x="680" y="51"/>
                        <a:pt x="629" y="0"/>
                        <a:pt x="566" y="0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58" name="Freeform 278"/>
                <p:cNvSpPr>
                  <a:spLocks/>
                </p:cNvSpPr>
                <p:nvPr/>
              </p:nvSpPr>
              <p:spPr bwMode="auto">
                <a:xfrm>
                  <a:off x="4062" y="1944"/>
                  <a:ext cx="179" cy="215"/>
                </a:xfrm>
                <a:custGeom>
                  <a:avLst/>
                  <a:gdLst>
                    <a:gd name="T0" fmla="*/ 114 w 680"/>
                    <a:gd name="T1" fmla="*/ 0 h 804"/>
                    <a:gd name="T2" fmla="*/ 0 w 680"/>
                    <a:gd name="T3" fmla="*/ 113 h 804"/>
                    <a:gd name="T4" fmla="*/ 0 w 680"/>
                    <a:gd name="T5" fmla="*/ 691 h 804"/>
                    <a:gd name="T6" fmla="*/ 114 w 680"/>
                    <a:gd name="T7" fmla="*/ 804 h 804"/>
                    <a:gd name="T8" fmla="*/ 566 w 680"/>
                    <a:gd name="T9" fmla="*/ 804 h 804"/>
                    <a:gd name="T10" fmla="*/ 680 w 680"/>
                    <a:gd name="T11" fmla="*/ 691 h 804"/>
                    <a:gd name="T12" fmla="*/ 680 w 680"/>
                    <a:gd name="T13" fmla="*/ 113 h 804"/>
                    <a:gd name="T14" fmla="*/ 566 w 680"/>
                    <a:gd name="T15" fmla="*/ 0 h 804"/>
                    <a:gd name="T16" fmla="*/ 114 w 680"/>
                    <a:gd name="T17" fmla="*/ 0 h 8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80"/>
                    <a:gd name="T28" fmla="*/ 0 h 804"/>
                    <a:gd name="T29" fmla="*/ 680 w 680"/>
                    <a:gd name="T30" fmla="*/ 804 h 8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80" h="804">
                      <a:moveTo>
                        <a:pt x="114" y="0"/>
                      </a:moveTo>
                      <a:cubicBezTo>
                        <a:pt x="51" y="0"/>
                        <a:pt x="0" y="51"/>
                        <a:pt x="0" y="113"/>
                      </a:cubicBezTo>
                      <a:lnTo>
                        <a:pt x="0" y="691"/>
                      </a:lnTo>
                      <a:cubicBezTo>
                        <a:pt x="0" y="754"/>
                        <a:pt x="51" y="804"/>
                        <a:pt x="114" y="804"/>
                      </a:cubicBezTo>
                      <a:lnTo>
                        <a:pt x="566" y="804"/>
                      </a:lnTo>
                      <a:cubicBezTo>
                        <a:pt x="629" y="804"/>
                        <a:pt x="680" y="754"/>
                        <a:pt x="680" y="691"/>
                      </a:cubicBezTo>
                      <a:lnTo>
                        <a:pt x="680" y="113"/>
                      </a:lnTo>
                      <a:cubicBezTo>
                        <a:pt x="680" y="51"/>
                        <a:pt x="629" y="0"/>
                        <a:pt x="566" y="0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5" name="Group 282"/>
              <p:cNvGrpSpPr>
                <a:grpSpLocks/>
              </p:cNvGrpSpPr>
              <p:nvPr/>
            </p:nvGrpSpPr>
            <p:grpSpPr bwMode="auto">
              <a:xfrm>
                <a:off x="4088" y="2064"/>
                <a:ext cx="60" cy="48"/>
                <a:chOff x="4088" y="2064"/>
                <a:chExt cx="60" cy="48"/>
              </a:xfrm>
            </p:grpSpPr>
            <p:sp>
              <p:nvSpPr>
                <p:cNvPr id="34755" name="Oval 280"/>
                <p:cNvSpPr>
                  <a:spLocks noChangeArrowheads="1"/>
                </p:cNvSpPr>
                <p:nvPr/>
              </p:nvSpPr>
              <p:spPr bwMode="auto">
                <a:xfrm>
                  <a:off x="4088" y="2064"/>
                  <a:ext cx="60" cy="4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56" name="Oval 281"/>
                <p:cNvSpPr>
                  <a:spLocks noChangeArrowheads="1"/>
                </p:cNvSpPr>
                <p:nvPr/>
              </p:nvSpPr>
              <p:spPr bwMode="auto">
                <a:xfrm>
                  <a:off x="4088" y="2064"/>
                  <a:ext cx="60" cy="4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6" name="Group 285"/>
              <p:cNvGrpSpPr>
                <a:grpSpLocks/>
              </p:cNvGrpSpPr>
              <p:nvPr/>
            </p:nvGrpSpPr>
            <p:grpSpPr bwMode="auto">
              <a:xfrm>
                <a:off x="4378" y="1944"/>
                <a:ext cx="138" cy="215"/>
                <a:chOff x="4378" y="1944"/>
                <a:chExt cx="138" cy="215"/>
              </a:xfrm>
            </p:grpSpPr>
            <p:sp>
              <p:nvSpPr>
                <p:cNvPr id="34753" name="Freeform 283"/>
                <p:cNvSpPr>
                  <a:spLocks/>
                </p:cNvSpPr>
                <p:nvPr/>
              </p:nvSpPr>
              <p:spPr bwMode="auto">
                <a:xfrm>
                  <a:off x="4378" y="1944"/>
                  <a:ext cx="138" cy="215"/>
                </a:xfrm>
                <a:custGeom>
                  <a:avLst/>
                  <a:gdLst>
                    <a:gd name="T0" fmla="*/ 88 w 525"/>
                    <a:gd name="T1" fmla="*/ 0 h 804"/>
                    <a:gd name="T2" fmla="*/ 0 w 525"/>
                    <a:gd name="T3" fmla="*/ 88 h 804"/>
                    <a:gd name="T4" fmla="*/ 0 w 525"/>
                    <a:gd name="T5" fmla="*/ 717 h 804"/>
                    <a:gd name="T6" fmla="*/ 88 w 525"/>
                    <a:gd name="T7" fmla="*/ 804 h 804"/>
                    <a:gd name="T8" fmla="*/ 438 w 525"/>
                    <a:gd name="T9" fmla="*/ 804 h 804"/>
                    <a:gd name="T10" fmla="*/ 525 w 525"/>
                    <a:gd name="T11" fmla="*/ 717 h 804"/>
                    <a:gd name="T12" fmla="*/ 525 w 525"/>
                    <a:gd name="T13" fmla="*/ 88 h 804"/>
                    <a:gd name="T14" fmla="*/ 438 w 525"/>
                    <a:gd name="T15" fmla="*/ 0 h 804"/>
                    <a:gd name="T16" fmla="*/ 88 w 525"/>
                    <a:gd name="T17" fmla="*/ 0 h 8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5"/>
                    <a:gd name="T28" fmla="*/ 0 h 804"/>
                    <a:gd name="T29" fmla="*/ 525 w 525"/>
                    <a:gd name="T30" fmla="*/ 804 h 8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5" h="804">
                      <a:moveTo>
                        <a:pt x="88" y="0"/>
                      </a:moveTo>
                      <a:cubicBezTo>
                        <a:pt x="40" y="0"/>
                        <a:pt x="0" y="39"/>
                        <a:pt x="0" y="88"/>
                      </a:cubicBezTo>
                      <a:lnTo>
                        <a:pt x="0" y="717"/>
                      </a:lnTo>
                      <a:cubicBezTo>
                        <a:pt x="0" y="765"/>
                        <a:pt x="40" y="804"/>
                        <a:pt x="88" y="804"/>
                      </a:cubicBezTo>
                      <a:lnTo>
                        <a:pt x="438" y="804"/>
                      </a:lnTo>
                      <a:cubicBezTo>
                        <a:pt x="486" y="804"/>
                        <a:pt x="525" y="765"/>
                        <a:pt x="525" y="717"/>
                      </a:cubicBezTo>
                      <a:lnTo>
                        <a:pt x="525" y="88"/>
                      </a:lnTo>
                      <a:cubicBezTo>
                        <a:pt x="525" y="39"/>
                        <a:pt x="486" y="0"/>
                        <a:pt x="438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54" name="Freeform 284"/>
                <p:cNvSpPr>
                  <a:spLocks/>
                </p:cNvSpPr>
                <p:nvPr/>
              </p:nvSpPr>
              <p:spPr bwMode="auto">
                <a:xfrm>
                  <a:off x="4378" y="1944"/>
                  <a:ext cx="138" cy="215"/>
                </a:xfrm>
                <a:custGeom>
                  <a:avLst/>
                  <a:gdLst>
                    <a:gd name="T0" fmla="*/ 88 w 525"/>
                    <a:gd name="T1" fmla="*/ 0 h 804"/>
                    <a:gd name="T2" fmla="*/ 0 w 525"/>
                    <a:gd name="T3" fmla="*/ 88 h 804"/>
                    <a:gd name="T4" fmla="*/ 0 w 525"/>
                    <a:gd name="T5" fmla="*/ 717 h 804"/>
                    <a:gd name="T6" fmla="*/ 88 w 525"/>
                    <a:gd name="T7" fmla="*/ 804 h 804"/>
                    <a:gd name="T8" fmla="*/ 438 w 525"/>
                    <a:gd name="T9" fmla="*/ 804 h 804"/>
                    <a:gd name="T10" fmla="*/ 525 w 525"/>
                    <a:gd name="T11" fmla="*/ 717 h 804"/>
                    <a:gd name="T12" fmla="*/ 525 w 525"/>
                    <a:gd name="T13" fmla="*/ 88 h 804"/>
                    <a:gd name="T14" fmla="*/ 438 w 525"/>
                    <a:gd name="T15" fmla="*/ 0 h 804"/>
                    <a:gd name="T16" fmla="*/ 88 w 525"/>
                    <a:gd name="T17" fmla="*/ 0 h 8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5"/>
                    <a:gd name="T28" fmla="*/ 0 h 804"/>
                    <a:gd name="T29" fmla="*/ 525 w 525"/>
                    <a:gd name="T30" fmla="*/ 804 h 8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5" h="804">
                      <a:moveTo>
                        <a:pt x="88" y="0"/>
                      </a:moveTo>
                      <a:cubicBezTo>
                        <a:pt x="40" y="0"/>
                        <a:pt x="0" y="39"/>
                        <a:pt x="0" y="88"/>
                      </a:cubicBezTo>
                      <a:lnTo>
                        <a:pt x="0" y="717"/>
                      </a:lnTo>
                      <a:cubicBezTo>
                        <a:pt x="0" y="765"/>
                        <a:pt x="40" y="804"/>
                        <a:pt x="88" y="804"/>
                      </a:cubicBezTo>
                      <a:lnTo>
                        <a:pt x="438" y="804"/>
                      </a:lnTo>
                      <a:cubicBezTo>
                        <a:pt x="486" y="804"/>
                        <a:pt x="525" y="765"/>
                        <a:pt x="525" y="717"/>
                      </a:cubicBezTo>
                      <a:lnTo>
                        <a:pt x="525" y="88"/>
                      </a:lnTo>
                      <a:cubicBezTo>
                        <a:pt x="525" y="39"/>
                        <a:pt x="486" y="0"/>
                        <a:pt x="438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7" name="Group 288"/>
              <p:cNvGrpSpPr>
                <a:grpSpLocks/>
              </p:cNvGrpSpPr>
              <p:nvPr/>
            </p:nvGrpSpPr>
            <p:grpSpPr bwMode="auto">
              <a:xfrm>
                <a:off x="4408" y="2088"/>
                <a:ext cx="79" cy="48"/>
                <a:chOff x="4408" y="2088"/>
                <a:chExt cx="79" cy="48"/>
              </a:xfrm>
            </p:grpSpPr>
            <p:sp>
              <p:nvSpPr>
                <p:cNvPr id="34751" name="Oval 286"/>
                <p:cNvSpPr>
                  <a:spLocks noChangeArrowheads="1"/>
                </p:cNvSpPr>
                <p:nvPr/>
              </p:nvSpPr>
              <p:spPr bwMode="auto">
                <a:xfrm>
                  <a:off x="4408" y="2088"/>
                  <a:ext cx="79" cy="4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52" name="Oval 287"/>
                <p:cNvSpPr>
                  <a:spLocks noChangeArrowheads="1"/>
                </p:cNvSpPr>
                <p:nvPr/>
              </p:nvSpPr>
              <p:spPr bwMode="auto">
                <a:xfrm>
                  <a:off x="4408" y="2088"/>
                  <a:ext cx="79" cy="4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8" name="Group 291"/>
              <p:cNvGrpSpPr>
                <a:grpSpLocks/>
              </p:cNvGrpSpPr>
              <p:nvPr/>
            </p:nvGrpSpPr>
            <p:grpSpPr bwMode="auto">
              <a:xfrm>
                <a:off x="4399" y="1968"/>
                <a:ext cx="20" cy="23"/>
                <a:chOff x="4399" y="1968"/>
                <a:chExt cx="20" cy="23"/>
              </a:xfrm>
            </p:grpSpPr>
            <p:sp>
              <p:nvSpPr>
                <p:cNvPr id="34749" name="Oval 289"/>
                <p:cNvSpPr>
                  <a:spLocks noChangeArrowheads="1"/>
                </p:cNvSpPr>
                <p:nvPr/>
              </p:nvSpPr>
              <p:spPr bwMode="auto">
                <a:xfrm>
                  <a:off x="4399" y="1968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50" name="Oval 290"/>
                <p:cNvSpPr>
                  <a:spLocks noChangeArrowheads="1"/>
                </p:cNvSpPr>
                <p:nvPr/>
              </p:nvSpPr>
              <p:spPr bwMode="auto">
                <a:xfrm>
                  <a:off x="4399" y="1968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89" name="Group 294"/>
              <p:cNvGrpSpPr>
                <a:grpSpLocks/>
              </p:cNvGrpSpPr>
              <p:nvPr/>
            </p:nvGrpSpPr>
            <p:grpSpPr bwMode="auto">
              <a:xfrm>
                <a:off x="4419" y="2015"/>
                <a:ext cx="50" cy="24"/>
                <a:chOff x="4419" y="2015"/>
                <a:chExt cx="50" cy="24"/>
              </a:xfrm>
            </p:grpSpPr>
            <p:sp>
              <p:nvSpPr>
                <p:cNvPr id="34747" name="Oval 292"/>
                <p:cNvSpPr>
                  <a:spLocks noChangeArrowheads="1"/>
                </p:cNvSpPr>
                <p:nvPr/>
              </p:nvSpPr>
              <p:spPr bwMode="auto">
                <a:xfrm>
                  <a:off x="4419" y="2015"/>
                  <a:ext cx="50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48" name="Oval 293"/>
                <p:cNvSpPr>
                  <a:spLocks noChangeArrowheads="1"/>
                </p:cNvSpPr>
                <p:nvPr/>
              </p:nvSpPr>
              <p:spPr bwMode="auto">
                <a:xfrm>
                  <a:off x="4419" y="2015"/>
                  <a:ext cx="50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90" name="Group 297"/>
              <p:cNvGrpSpPr>
                <a:grpSpLocks/>
              </p:cNvGrpSpPr>
              <p:nvPr/>
            </p:nvGrpSpPr>
            <p:grpSpPr bwMode="auto">
              <a:xfrm>
                <a:off x="4437" y="1968"/>
                <a:ext cx="20" cy="23"/>
                <a:chOff x="4437" y="1968"/>
                <a:chExt cx="20" cy="23"/>
              </a:xfrm>
            </p:grpSpPr>
            <p:sp>
              <p:nvSpPr>
                <p:cNvPr id="34745" name="Oval 295"/>
                <p:cNvSpPr>
                  <a:spLocks noChangeArrowheads="1"/>
                </p:cNvSpPr>
                <p:nvPr/>
              </p:nvSpPr>
              <p:spPr bwMode="auto">
                <a:xfrm>
                  <a:off x="4437" y="1968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46" name="Oval 296"/>
                <p:cNvSpPr>
                  <a:spLocks noChangeArrowheads="1"/>
                </p:cNvSpPr>
                <p:nvPr/>
              </p:nvSpPr>
              <p:spPr bwMode="auto">
                <a:xfrm>
                  <a:off x="4437" y="1968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91" name="Group 300"/>
              <p:cNvGrpSpPr>
                <a:grpSpLocks/>
              </p:cNvGrpSpPr>
              <p:nvPr/>
            </p:nvGrpSpPr>
            <p:grpSpPr bwMode="auto">
              <a:xfrm>
                <a:off x="4457" y="1991"/>
                <a:ext cx="40" cy="24"/>
                <a:chOff x="4457" y="1991"/>
                <a:chExt cx="40" cy="24"/>
              </a:xfrm>
            </p:grpSpPr>
            <p:sp>
              <p:nvSpPr>
                <p:cNvPr id="34743" name="Oval 298"/>
                <p:cNvSpPr>
                  <a:spLocks noChangeArrowheads="1"/>
                </p:cNvSpPr>
                <p:nvPr/>
              </p:nvSpPr>
              <p:spPr bwMode="auto">
                <a:xfrm>
                  <a:off x="4457" y="1991"/>
                  <a:ext cx="40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44" name="Oval 299"/>
                <p:cNvSpPr>
                  <a:spLocks noChangeArrowheads="1"/>
                </p:cNvSpPr>
                <p:nvPr/>
              </p:nvSpPr>
              <p:spPr bwMode="auto">
                <a:xfrm>
                  <a:off x="4457" y="1991"/>
                  <a:ext cx="40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92" name="Group 303"/>
              <p:cNvGrpSpPr>
                <a:grpSpLocks/>
              </p:cNvGrpSpPr>
              <p:nvPr/>
            </p:nvGrpSpPr>
            <p:grpSpPr bwMode="auto">
              <a:xfrm>
                <a:off x="4391" y="1997"/>
                <a:ext cx="19" cy="24"/>
                <a:chOff x="4391" y="1997"/>
                <a:chExt cx="19" cy="24"/>
              </a:xfrm>
            </p:grpSpPr>
            <p:sp>
              <p:nvSpPr>
                <p:cNvPr id="34741" name="Oval 301"/>
                <p:cNvSpPr>
                  <a:spLocks noChangeArrowheads="1"/>
                </p:cNvSpPr>
                <p:nvPr/>
              </p:nvSpPr>
              <p:spPr bwMode="auto">
                <a:xfrm>
                  <a:off x="4391" y="1997"/>
                  <a:ext cx="19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42" name="Oval 302"/>
                <p:cNvSpPr>
                  <a:spLocks noChangeArrowheads="1"/>
                </p:cNvSpPr>
                <p:nvPr/>
              </p:nvSpPr>
              <p:spPr bwMode="auto">
                <a:xfrm>
                  <a:off x="4391" y="1997"/>
                  <a:ext cx="19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93" name="Group 306"/>
              <p:cNvGrpSpPr>
                <a:grpSpLocks/>
              </p:cNvGrpSpPr>
              <p:nvPr/>
            </p:nvGrpSpPr>
            <p:grpSpPr bwMode="auto">
              <a:xfrm>
                <a:off x="4488" y="1968"/>
                <a:ext cx="20" cy="23"/>
                <a:chOff x="4488" y="1968"/>
                <a:chExt cx="20" cy="23"/>
              </a:xfrm>
            </p:grpSpPr>
            <p:sp>
              <p:nvSpPr>
                <p:cNvPr id="34739" name="Oval 304"/>
                <p:cNvSpPr>
                  <a:spLocks noChangeArrowheads="1"/>
                </p:cNvSpPr>
                <p:nvPr/>
              </p:nvSpPr>
              <p:spPr bwMode="auto">
                <a:xfrm>
                  <a:off x="4488" y="1968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40" name="Oval 305"/>
                <p:cNvSpPr>
                  <a:spLocks noChangeArrowheads="1"/>
                </p:cNvSpPr>
                <p:nvPr/>
              </p:nvSpPr>
              <p:spPr bwMode="auto">
                <a:xfrm>
                  <a:off x="4488" y="1968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94" name="Group 309"/>
              <p:cNvGrpSpPr>
                <a:grpSpLocks/>
              </p:cNvGrpSpPr>
              <p:nvPr/>
            </p:nvGrpSpPr>
            <p:grpSpPr bwMode="auto">
              <a:xfrm>
                <a:off x="4487" y="2021"/>
                <a:ext cx="19" cy="27"/>
                <a:chOff x="4487" y="2021"/>
                <a:chExt cx="19" cy="27"/>
              </a:xfrm>
            </p:grpSpPr>
            <p:sp>
              <p:nvSpPr>
                <p:cNvPr id="34737" name="Oval 307"/>
                <p:cNvSpPr>
                  <a:spLocks noChangeArrowheads="1"/>
                </p:cNvSpPr>
                <p:nvPr/>
              </p:nvSpPr>
              <p:spPr bwMode="auto">
                <a:xfrm>
                  <a:off x="4487" y="2021"/>
                  <a:ext cx="19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38" name="Oval 308"/>
                <p:cNvSpPr>
                  <a:spLocks noChangeArrowheads="1"/>
                </p:cNvSpPr>
                <p:nvPr/>
              </p:nvSpPr>
              <p:spPr bwMode="auto">
                <a:xfrm>
                  <a:off x="4487" y="2021"/>
                  <a:ext cx="19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495" name="Group 312"/>
              <p:cNvGrpSpPr>
                <a:grpSpLocks/>
              </p:cNvGrpSpPr>
              <p:nvPr/>
            </p:nvGrpSpPr>
            <p:grpSpPr bwMode="auto">
              <a:xfrm>
                <a:off x="4658" y="1944"/>
                <a:ext cx="178" cy="215"/>
                <a:chOff x="4658" y="1944"/>
                <a:chExt cx="178" cy="215"/>
              </a:xfrm>
            </p:grpSpPr>
            <p:sp>
              <p:nvSpPr>
                <p:cNvPr id="34735" name="Freeform 310"/>
                <p:cNvSpPr>
                  <a:spLocks/>
                </p:cNvSpPr>
                <p:nvPr/>
              </p:nvSpPr>
              <p:spPr bwMode="auto">
                <a:xfrm>
                  <a:off x="4658" y="1944"/>
                  <a:ext cx="178" cy="215"/>
                </a:xfrm>
                <a:custGeom>
                  <a:avLst/>
                  <a:gdLst>
                    <a:gd name="T0" fmla="*/ 112 w 675"/>
                    <a:gd name="T1" fmla="*/ 0 h 804"/>
                    <a:gd name="T2" fmla="*/ 0 w 675"/>
                    <a:gd name="T3" fmla="*/ 113 h 804"/>
                    <a:gd name="T4" fmla="*/ 0 w 675"/>
                    <a:gd name="T5" fmla="*/ 692 h 804"/>
                    <a:gd name="T6" fmla="*/ 112 w 675"/>
                    <a:gd name="T7" fmla="*/ 804 h 804"/>
                    <a:gd name="T8" fmla="*/ 562 w 675"/>
                    <a:gd name="T9" fmla="*/ 804 h 804"/>
                    <a:gd name="T10" fmla="*/ 675 w 675"/>
                    <a:gd name="T11" fmla="*/ 692 h 804"/>
                    <a:gd name="T12" fmla="*/ 675 w 675"/>
                    <a:gd name="T13" fmla="*/ 113 h 804"/>
                    <a:gd name="T14" fmla="*/ 562 w 675"/>
                    <a:gd name="T15" fmla="*/ 0 h 804"/>
                    <a:gd name="T16" fmla="*/ 112 w 675"/>
                    <a:gd name="T17" fmla="*/ 0 h 8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5"/>
                    <a:gd name="T28" fmla="*/ 0 h 804"/>
                    <a:gd name="T29" fmla="*/ 675 w 675"/>
                    <a:gd name="T30" fmla="*/ 804 h 8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5" h="804">
                      <a:moveTo>
                        <a:pt x="112" y="0"/>
                      </a:moveTo>
                      <a:cubicBezTo>
                        <a:pt x="50" y="0"/>
                        <a:pt x="0" y="51"/>
                        <a:pt x="0" y="113"/>
                      </a:cubicBezTo>
                      <a:lnTo>
                        <a:pt x="0" y="692"/>
                      </a:lnTo>
                      <a:cubicBezTo>
                        <a:pt x="0" y="754"/>
                        <a:pt x="50" y="804"/>
                        <a:pt x="112" y="804"/>
                      </a:cubicBezTo>
                      <a:lnTo>
                        <a:pt x="562" y="804"/>
                      </a:lnTo>
                      <a:cubicBezTo>
                        <a:pt x="625" y="804"/>
                        <a:pt x="675" y="754"/>
                        <a:pt x="675" y="692"/>
                      </a:cubicBezTo>
                      <a:lnTo>
                        <a:pt x="675" y="113"/>
                      </a:lnTo>
                      <a:cubicBezTo>
                        <a:pt x="675" y="51"/>
                        <a:pt x="625" y="0"/>
                        <a:pt x="562" y="0"/>
                      </a:cubicBez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36" name="Freeform 311"/>
                <p:cNvSpPr>
                  <a:spLocks/>
                </p:cNvSpPr>
                <p:nvPr/>
              </p:nvSpPr>
              <p:spPr bwMode="auto">
                <a:xfrm>
                  <a:off x="4658" y="1944"/>
                  <a:ext cx="178" cy="215"/>
                </a:xfrm>
                <a:custGeom>
                  <a:avLst/>
                  <a:gdLst>
                    <a:gd name="T0" fmla="*/ 112 w 675"/>
                    <a:gd name="T1" fmla="*/ 0 h 804"/>
                    <a:gd name="T2" fmla="*/ 0 w 675"/>
                    <a:gd name="T3" fmla="*/ 113 h 804"/>
                    <a:gd name="T4" fmla="*/ 0 w 675"/>
                    <a:gd name="T5" fmla="*/ 692 h 804"/>
                    <a:gd name="T6" fmla="*/ 112 w 675"/>
                    <a:gd name="T7" fmla="*/ 804 h 804"/>
                    <a:gd name="T8" fmla="*/ 562 w 675"/>
                    <a:gd name="T9" fmla="*/ 804 h 804"/>
                    <a:gd name="T10" fmla="*/ 675 w 675"/>
                    <a:gd name="T11" fmla="*/ 692 h 804"/>
                    <a:gd name="T12" fmla="*/ 675 w 675"/>
                    <a:gd name="T13" fmla="*/ 113 h 804"/>
                    <a:gd name="T14" fmla="*/ 562 w 675"/>
                    <a:gd name="T15" fmla="*/ 0 h 804"/>
                    <a:gd name="T16" fmla="*/ 112 w 675"/>
                    <a:gd name="T17" fmla="*/ 0 h 8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5"/>
                    <a:gd name="T28" fmla="*/ 0 h 804"/>
                    <a:gd name="T29" fmla="*/ 675 w 675"/>
                    <a:gd name="T30" fmla="*/ 804 h 8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5" h="804">
                      <a:moveTo>
                        <a:pt x="112" y="0"/>
                      </a:moveTo>
                      <a:cubicBezTo>
                        <a:pt x="50" y="0"/>
                        <a:pt x="0" y="51"/>
                        <a:pt x="0" y="113"/>
                      </a:cubicBezTo>
                      <a:lnTo>
                        <a:pt x="0" y="692"/>
                      </a:lnTo>
                      <a:cubicBezTo>
                        <a:pt x="0" y="754"/>
                        <a:pt x="50" y="804"/>
                        <a:pt x="112" y="804"/>
                      </a:cubicBezTo>
                      <a:lnTo>
                        <a:pt x="562" y="804"/>
                      </a:lnTo>
                      <a:cubicBezTo>
                        <a:pt x="625" y="804"/>
                        <a:pt x="675" y="754"/>
                        <a:pt x="675" y="692"/>
                      </a:cubicBezTo>
                      <a:lnTo>
                        <a:pt x="675" y="113"/>
                      </a:lnTo>
                      <a:cubicBezTo>
                        <a:pt x="675" y="51"/>
                        <a:pt x="625" y="0"/>
                        <a:pt x="562" y="0"/>
                      </a:cubicBezTo>
                      <a:lnTo>
                        <a:pt x="112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496" name="Line 313"/>
              <p:cNvSpPr>
                <a:spLocks noChangeShapeType="1"/>
              </p:cNvSpPr>
              <p:nvPr/>
            </p:nvSpPr>
            <p:spPr bwMode="auto">
              <a:xfrm flipH="1">
                <a:off x="3645" y="1901"/>
                <a:ext cx="20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497" name="Line 314"/>
              <p:cNvSpPr>
                <a:spLocks noChangeShapeType="1"/>
              </p:cNvSpPr>
              <p:nvPr/>
            </p:nvSpPr>
            <p:spPr bwMode="auto">
              <a:xfrm flipH="1">
                <a:off x="3665" y="1901"/>
                <a:ext cx="21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498" name="Line 315"/>
              <p:cNvSpPr>
                <a:spLocks noChangeShapeType="1"/>
              </p:cNvSpPr>
              <p:nvPr/>
            </p:nvSpPr>
            <p:spPr bwMode="auto">
              <a:xfrm flipH="1">
                <a:off x="3686" y="1901"/>
                <a:ext cx="18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499" name="Line 316"/>
              <p:cNvSpPr>
                <a:spLocks noChangeShapeType="1"/>
              </p:cNvSpPr>
              <p:nvPr/>
            </p:nvSpPr>
            <p:spPr bwMode="auto">
              <a:xfrm flipH="1">
                <a:off x="3704" y="1901"/>
                <a:ext cx="20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0" name="Line 317"/>
              <p:cNvSpPr>
                <a:spLocks noChangeShapeType="1"/>
              </p:cNvSpPr>
              <p:nvPr/>
            </p:nvSpPr>
            <p:spPr bwMode="auto">
              <a:xfrm flipH="1">
                <a:off x="3724" y="1901"/>
                <a:ext cx="21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1" name="Line 318"/>
              <p:cNvSpPr>
                <a:spLocks noChangeShapeType="1"/>
              </p:cNvSpPr>
              <p:nvPr/>
            </p:nvSpPr>
            <p:spPr bwMode="auto">
              <a:xfrm flipH="1">
                <a:off x="3745" y="1901"/>
                <a:ext cx="18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2" name="Line 319"/>
              <p:cNvSpPr>
                <a:spLocks noChangeShapeType="1"/>
              </p:cNvSpPr>
              <p:nvPr/>
            </p:nvSpPr>
            <p:spPr bwMode="auto">
              <a:xfrm flipH="1">
                <a:off x="3763" y="1901"/>
                <a:ext cx="20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3" name="Line 320"/>
              <p:cNvSpPr>
                <a:spLocks noChangeShapeType="1"/>
              </p:cNvSpPr>
              <p:nvPr/>
            </p:nvSpPr>
            <p:spPr bwMode="auto">
              <a:xfrm flipH="1">
                <a:off x="3626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504" name="Group 323"/>
              <p:cNvGrpSpPr>
                <a:grpSpLocks/>
              </p:cNvGrpSpPr>
              <p:nvPr/>
            </p:nvGrpSpPr>
            <p:grpSpPr bwMode="auto">
              <a:xfrm>
                <a:off x="3861" y="1944"/>
                <a:ext cx="19" cy="10"/>
                <a:chOff x="3861" y="1944"/>
                <a:chExt cx="19" cy="10"/>
              </a:xfrm>
            </p:grpSpPr>
            <p:sp>
              <p:nvSpPr>
                <p:cNvPr id="34733" name="Oval 321"/>
                <p:cNvSpPr>
                  <a:spLocks noChangeArrowheads="1"/>
                </p:cNvSpPr>
                <p:nvPr/>
              </p:nvSpPr>
              <p:spPr bwMode="auto">
                <a:xfrm>
                  <a:off x="3861" y="1944"/>
                  <a:ext cx="19" cy="10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34" name="Oval 322"/>
                <p:cNvSpPr>
                  <a:spLocks noChangeArrowheads="1"/>
                </p:cNvSpPr>
                <p:nvPr/>
              </p:nvSpPr>
              <p:spPr bwMode="auto">
                <a:xfrm>
                  <a:off x="3861" y="1944"/>
                  <a:ext cx="19" cy="10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505" name="Line 324"/>
              <p:cNvSpPr>
                <a:spLocks noChangeShapeType="1"/>
              </p:cNvSpPr>
              <p:nvPr/>
            </p:nvSpPr>
            <p:spPr bwMode="auto">
              <a:xfrm flipH="1">
                <a:off x="4103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6" name="Line 325"/>
              <p:cNvSpPr>
                <a:spLocks noChangeShapeType="1"/>
              </p:cNvSpPr>
              <p:nvPr/>
            </p:nvSpPr>
            <p:spPr bwMode="auto">
              <a:xfrm flipH="1">
                <a:off x="4122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7" name="Line 326"/>
              <p:cNvSpPr>
                <a:spLocks noChangeShapeType="1"/>
              </p:cNvSpPr>
              <p:nvPr/>
            </p:nvSpPr>
            <p:spPr bwMode="auto">
              <a:xfrm flipH="1">
                <a:off x="4141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8" name="Line 327"/>
              <p:cNvSpPr>
                <a:spLocks noChangeShapeType="1"/>
              </p:cNvSpPr>
              <p:nvPr/>
            </p:nvSpPr>
            <p:spPr bwMode="auto">
              <a:xfrm flipH="1">
                <a:off x="4160" y="1901"/>
                <a:ext cx="22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09" name="Line 328"/>
              <p:cNvSpPr>
                <a:spLocks noChangeShapeType="1"/>
              </p:cNvSpPr>
              <p:nvPr/>
            </p:nvSpPr>
            <p:spPr bwMode="auto">
              <a:xfrm flipH="1">
                <a:off x="4182" y="1901"/>
                <a:ext cx="18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0" name="Line 329"/>
              <p:cNvSpPr>
                <a:spLocks noChangeShapeType="1"/>
              </p:cNvSpPr>
              <p:nvPr/>
            </p:nvSpPr>
            <p:spPr bwMode="auto">
              <a:xfrm flipH="1">
                <a:off x="4200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1" name="Line 330"/>
              <p:cNvSpPr>
                <a:spLocks noChangeShapeType="1"/>
              </p:cNvSpPr>
              <p:nvPr/>
            </p:nvSpPr>
            <p:spPr bwMode="auto">
              <a:xfrm flipH="1">
                <a:off x="4219" y="1901"/>
                <a:ext cx="22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2" name="Line 331"/>
              <p:cNvSpPr>
                <a:spLocks noChangeShapeType="1"/>
              </p:cNvSpPr>
              <p:nvPr/>
            </p:nvSpPr>
            <p:spPr bwMode="auto">
              <a:xfrm flipH="1">
                <a:off x="4082" y="1901"/>
                <a:ext cx="21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513" name="Group 334"/>
              <p:cNvGrpSpPr>
                <a:grpSpLocks/>
              </p:cNvGrpSpPr>
              <p:nvPr/>
            </p:nvGrpSpPr>
            <p:grpSpPr bwMode="auto">
              <a:xfrm>
                <a:off x="4457" y="1944"/>
                <a:ext cx="21" cy="10"/>
                <a:chOff x="4457" y="1944"/>
                <a:chExt cx="21" cy="10"/>
              </a:xfrm>
            </p:grpSpPr>
            <p:sp>
              <p:nvSpPr>
                <p:cNvPr id="34731" name="Oval 332"/>
                <p:cNvSpPr>
                  <a:spLocks noChangeArrowheads="1"/>
                </p:cNvSpPr>
                <p:nvPr/>
              </p:nvSpPr>
              <p:spPr bwMode="auto">
                <a:xfrm>
                  <a:off x="4457" y="1944"/>
                  <a:ext cx="21" cy="10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32" name="Oval 333"/>
                <p:cNvSpPr>
                  <a:spLocks noChangeArrowheads="1"/>
                </p:cNvSpPr>
                <p:nvPr/>
              </p:nvSpPr>
              <p:spPr bwMode="auto">
                <a:xfrm>
                  <a:off x="4457" y="1944"/>
                  <a:ext cx="21" cy="10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514" name="Line 335"/>
              <p:cNvSpPr>
                <a:spLocks noChangeShapeType="1"/>
              </p:cNvSpPr>
              <p:nvPr/>
            </p:nvSpPr>
            <p:spPr bwMode="auto">
              <a:xfrm flipH="1">
                <a:off x="4699" y="1901"/>
                <a:ext cx="18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5" name="Line 336"/>
              <p:cNvSpPr>
                <a:spLocks noChangeShapeType="1"/>
              </p:cNvSpPr>
              <p:nvPr/>
            </p:nvSpPr>
            <p:spPr bwMode="auto">
              <a:xfrm flipH="1">
                <a:off x="4717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6" name="Line 337"/>
              <p:cNvSpPr>
                <a:spLocks noChangeShapeType="1"/>
              </p:cNvSpPr>
              <p:nvPr/>
            </p:nvSpPr>
            <p:spPr bwMode="auto">
              <a:xfrm flipH="1">
                <a:off x="4736" y="1901"/>
                <a:ext cx="22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7" name="Line 338"/>
              <p:cNvSpPr>
                <a:spLocks noChangeShapeType="1"/>
              </p:cNvSpPr>
              <p:nvPr/>
            </p:nvSpPr>
            <p:spPr bwMode="auto">
              <a:xfrm flipH="1">
                <a:off x="4758" y="1901"/>
                <a:ext cx="19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8" name="Line 339"/>
              <p:cNvSpPr>
                <a:spLocks noChangeShapeType="1"/>
              </p:cNvSpPr>
              <p:nvPr/>
            </p:nvSpPr>
            <p:spPr bwMode="auto">
              <a:xfrm flipH="1">
                <a:off x="4777" y="1901"/>
                <a:ext cx="18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19" name="Line 340"/>
              <p:cNvSpPr>
                <a:spLocks noChangeShapeType="1"/>
              </p:cNvSpPr>
              <p:nvPr/>
            </p:nvSpPr>
            <p:spPr bwMode="auto">
              <a:xfrm flipH="1">
                <a:off x="4795" y="1901"/>
                <a:ext cx="20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20" name="Line 341"/>
              <p:cNvSpPr>
                <a:spLocks noChangeShapeType="1"/>
              </p:cNvSpPr>
              <p:nvPr/>
            </p:nvSpPr>
            <p:spPr bwMode="auto">
              <a:xfrm flipH="1">
                <a:off x="4815" y="1901"/>
                <a:ext cx="21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521" name="Line 342"/>
              <p:cNvSpPr>
                <a:spLocks noChangeShapeType="1"/>
              </p:cNvSpPr>
              <p:nvPr/>
            </p:nvSpPr>
            <p:spPr bwMode="auto">
              <a:xfrm flipH="1">
                <a:off x="4679" y="1901"/>
                <a:ext cx="20" cy="43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522" name="Group 345"/>
              <p:cNvGrpSpPr>
                <a:grpSpLocks/>
              </p:cNvGrpSpPr>
              <p:nvPr/>
            </p:nvGrpSpPr>
            <p:grpSpPr bwMode="auto">
              <a:xfrm>
                <a:off x="4729" y="2039"/>
                <a:ext cx="80" cy="97"/>
                <a:chOff x="4729" y="2039"/>
                <a:chExt cx="80" cy="97"/>
              </a:xfrm>
            </p:grpSpPr>
            <p:sp>
              <p:nvSpPr>
                <p:cNvPr id="34729" name="Oval 343"/>
                <p:cNvSpPr>
                  <a:spLocks noChangeArrowheads="1"/>
                </p:cNvSpPr>
                <p:nvPr/>
              </p:nvSpPr>
              <p:spPr bwMode="auto">
                <a:xfrm>
                  <a:off x="4729" y="2039"/>
                  <a:ext cx="80" cy="97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30" name="Oval 344"/>
                <p:cNvSpPr>
                  <a:spLocks noChangeArrowheads="1"/>
                </p:cNvSpPr>
                <p:nvPr/>
              </p:nvSpPr>
              <p:spPr bwMode="auto">
                <a:xfrm>
                  <a:off x="4729" y="2039"/>
                  <a:ext cx="80" cy="9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523" name="Rectangle 346"/>
              <p:cNvSpPr>
                <a:spLocks noChangeArrowheads="1"/>
              </p:cNvSpPr>
              <p:nvPr/>
            </p:nvSpPr>
            <p:spPr bwMode="auto">
              <a:xfrm>
                <a:off x="3485" y="1810"/>
                <a:ext cx="1353" cy="80"/>
              </a:xfrm>
              <a:prstGeom prst="rect">
                <a:avLst/>
              </a:prstGeom>
              <a:solidFill>
                <a:srgbClr val="EBF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524" name="Group 349"/>
              <p:cNvGrpSpPr>
                <a:grpSpLocks/>
              </p:cNvGrpSpPr>
              <p:nvPr/>
            </p:nvGrpSpPr>
            <p:grpSpPr bwMode="auto">
              <a:xfrm>
                <a:off x="3923" y="1940"/>
                <a:ext cx="138" cy="217"/>
                <a:chOff x="3923" y="1940"/>
                <a:chExt cx="138" cy="217"/>
              </a:xfrm>
            </p:grpSpPr>
            <p:sp>
              <p:nvSpPr>
                <p:cNvPr id="34727" name="Freeform 347"/>
                <p:cNvSpPr>
                  <a:spLocks/>
                </p:cNvSpPr>
                <p:nvPr/>
              </p:nvSpPr>
              <p:spPr bwMode="auto">
                <a:xfrm>
                  <a:off x="3923" y="1940"/>
                  <a:ext cx="138" cy="217"/>
                </a:xfrm>
                <a:custGeom>
                  <a:avLst/>
                  <a:gdLst>
                    <a:gd name="T0" fmla="*/ 175 w 1050"/>
                    <a:gd name="T1" fmla="*/ 0 h 1625"/>
                    <a:gd name="T2" fmla="*/ 0 w 1050"/>
                    <a:gd name="T3" fmla="*/ 175 h 1625"/>
                    <a:gd name="T4" fmla="*/ 0 w 1050"/>
                    <a:gd name="T5" fmla="*/ 1450 h 1625"/>
                    <a:gd name="T6" fmla="*/ 175 w 1050"/>
                    <a:gd name="T7" fmla="*/ 1625 h 1625"/>
                    <a:gd name="T8" fmla="*/ 875 w 1050"/>
                    <a:gd name="T9" fmla="*/ 1625 h 1625"/>
                    <a:gd name="T10" fmla="*/ 1050 w 1050"/>
                    <a:gd name="T11" fmla="*/ 1450 h 1625"/>
                    <a:gd name="T12" fmla="*/ 1050 w 1050"/>
                    <a:gd name="T13" fmla="*/ 175 h 1625"/>
                    <a:gd name="T14" fmla="*/ 875 w 1050"/>
                    <a:gd name="T15" fmla="*/ 0 h 1625"/>
                    <a:gd name="T16" fmla="*/ 175 w 1050"/>
                    <a:gd name="T17" fmla="*/ 0 h 16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0"/>
                    <a:gd name="T28" fmla="*/ 0 h 1625"/>
                    <a:gd name="T29" fmla="*/ 1050 w 1050"/>
                    <a:gd name="T30" fmla="*/ 1625 h 16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0" h="1625">
                      <a:moveTo>
                        <a:pt x="175" y="0"/>
                      </a:moveTo>
                      <a:cubicBezTo>
                        <a:pt x="78" y="0"/>
                        <a:pt x="0" y="78"/>
                        <a:pt x="0" y="175"/>
                      </a:cubicBezTo>
                      <a:lnTo>
                        <a:pt x="0" y="1450"/>
                      </a:lnTo>
                      <a:cubicBezTo>
                        <a:pt x="0" y="1546"/>
                        <a:pt x="78" y="1625"/>
                        <a:pt x="175" y="1625"/>
                      </a:cubicBezTo>
                      <a:lnTo>
                        <a:pt x="875" y="1625"/>
                      </a:lnTo>
                      <a:cubicBezTo>
                        <a:pt x="972" y="1625"/>
                        <a:pt x="1050" y="1546"/>
                        <a:pt x="1050" y="1450"/>
                      </a:cubicBezTo>
                      <a:lnTo>
                        <a:pt x="1050" y="175"/>
                      </a:lnTo>
                      <a:cubicBezTo>
                        <a:pt x="1050" y="78"/>
                        <a:pt x="972" y="0"/>
                        <a:pt x="875" y="0"/>
                      </a:cubicBez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28" name="Freeform 348"/>
                <p:cNvSpPr>
                  <a:spLocks/>
                </p:cNvSpPr>
                <p:nvPr/>
              </p:nvSpPr>
              <p:spPr bwMode="auto">
                <a:xfrm>
                  <a:off x="3923" y="1940"/>
                  <a:ext cx="138" cy="217"/>
                </a:xfrm>
                <a:custGeom>
                  <a:avLst/>
                  <a:gdLst>
                    <a:gd name="T0" fmla="*/ 175 w 1050"/>
                    <a:gd name="T1" fmla="*/ 0 h 1625"/>
                    <a:gd name="T2" fmla="*/ 0 w 1050"/>
                    <a:gd name="T3" fmla="*/ 175 h 1625"/>
                    <a:gd name="T4" fmla="*/ 0 w 1050"/>
                    <a:gd name="T5" fmla="*/ 1450 h 1625"/>
                    <a:gd name="T6" fmla="*/ 175 w 1050"/>
                    <a:gd name="T7" fmla="*/ 1625 h 1625"/>
                    <a:gd name="T8" fmla="*/ 875 w 1050"/>
                    <a:gd name="T9" fmla="*/ 1625 h 1625"/>
                    <a:gd name="T10" fmla="*/ 1050 w 1050"/>
                    <a:gd name="T11" fmla="*/ 1450 h 1625"/>
                    <a:gd name="T12" fmla="*/ 1050 w 1050"/>
                    <a:gd name="T13" fmla="*/ 175 h 1625"/>
                    <a:gd name="T14" fmla="*/ 875 w 1050"/>
                    <a:gd name="T15" fmla="*/ 0 h 1625"/>
                    <a:gd name="T16" fmla="*/ 175 w 1050"/>
                    <a:gd name="T17" fmla="*/ 0 h 16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0"/>
                    <a:gd name="T28" fmla="*/ 0 h 1625"/>
                    <a:gd name="T29" fmla="*/ 1050 w 1050"/>
                    <a:gd name="T30" fmla="*/ 1625 h 16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0" h="1625">
                      <a:moveTo>
                        <a:pt x="175" y="0"/>
                      </a:moveTo>
                      <a:cubicBezTo>
                        <a:pt x="78" y="0"/>
                        <a:pt x="0" y="78"/>
                        <a:pt x="0" y="175"/>
                      </a:cubicBezTo>
                      <a:lnTo>
                        <a:pt x="0" y="1450"/>
                      </a:lnTo>
                      <a:cubicBezTo>
                        <a:pt x="0" y="1546"/>
                        <a:pt x="78" y="1625"/>
                        <a:pt x="175" y="1625"/>
                      </a:cubicBezTo>
                      <a:lnTo>
                        <a:pt x="875" y="1625"/>
                      </a:lnTo>
                      <a:cubicBezTo>
                        <a:pt x="972" y="1625"/>
                        <a:pt x="1050" y="1546"/>
                        <a:pt x="1050" y="1450"/>
                      </a:cubicBezTo>
                      <a:lnTo>
                        <a:pt x="1050" y="175"/>
                      </a:lnTo>
                      <a:cubicBezTo>
                        <a:pt x="1050" y="78"/>
                        <a:pt x="972" y="0"/>
                        <a:pt x="875" y="0"/>
                      </a:cubicBezTo>
                      <a:lnTo>
                        <a:pt x="175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25" name="Group 352"/>
              <p:cNvGrpSpPr>
                <a:grpSpLocks/>
              </p:cNvGrpSpPr>
              <p:nvPr/>
            </p:nvGrpSpPr>
            <p:grpSpPr bwMode="auto">
              <a:xfrm>
                <a:off x="3952" y="2084"/>
                <a:ext cx="79" cy="49"/>
                <a:chOff x="3952" y="2084"/>
                <a:chExt cx="79" cy="49"/>
              </a:xfrm>
            </p:grpSpPr>
            <p:sp>
              <p:nvSpPr>
                <p:cNvPr id="34725" name="Oval 350"/>
                <p:cNvSpPr>
                  <a:spLocks noChangeArrowheads="1"/>
                </p:cNvSpPr>
                <p:nvPr/>
              </p:nvSpPr>
              <p:spPr bwMode="auto">
                <a:xfrm>
                  <a:off x="3952" y="2084"/>
                  <a:ext cx="79" cy="49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26" name="Oval 351"/>
                <p:cNvSpPr>
                  <a:spLocks noChangeArrowheads="1"/>
                </p:cNvSpPr>
                <p:nvPr/>
              </p:nvSpPr>
              <p:spPr bwMode="auto">
                <a:xfrm>
                  <a:off x="3952" y="2084"/>
                  <a:ext cx="79" cy="49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26" name="Group 355"/>
              <p:cNvGrpSpPr>
                <a:grpSpLocks/>
              </p:cNvGrpSpPr>
              <p:nvPr/>
            </p:nvGrpSpPr>
            <p:grpSpPr bwMode="auto">
              <a:xfrm>
                <a:off x="3941" y="1963"/>
                <a:ext cx="20" cy="23"/>
                <a:chOff x="3941" y="1963"/>
                <a:chExt cx="20" cy="23"/>
              </a:xfrm>
            </p:grpSpPr>
            <p:sp>
              <p:nvSpPr>
                <p:cNvPr id="34723" name="Oval 353"/>
                <p:cNvSpPr>
                  <a:spLocks noChangeArrowheads="1"/>
                </p:cNvSpPr>
                <p:nvPr/>
              </p:nvSpPr>
              <p:spPr bwMode="auto">
                <a:xfrm>
                  <a:off x="3941" y="1963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24" name="Oval 354"/>
                <p:cNvSpPr>
                  <a:spLocks noChangeArrowheads="1"/>
                </p:cNvSpPr>
                <p:nvPr/>
              </p:nvSpPr>
              <p:spPr bwMode="auto">
                <a:xfrm>
                  <a:off x="3941" y="1963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27" name="Group 358"/>
              <p:cNvGrpSpPr>
                <a:grpSpLocks/>
              </p:cNvGrpSpPr>
              <p:nvPr/>
            </p:nvGrpSpPr>
            <p:grpSpPr bwMode="auto">
              <a:xfrm>
                <a:off x="3961" y="2013"/>
                <a:ext cx="51" cy="23"/>
                <a:chOff x="3961" y="2013"/>
                <a:chExt cx="51" cy="23"/>
              </a:xfrm>
            </p:grpSpPr>
            <p:sp>
              <p:nvSpPr>
                <p:cNvPr id="34721" name="Oval 356"/>
                <p:cNvSpPr>
                  <a:spLocks noChangeArrowheads="1"/>
                </p:cNvSpPr>
                <p:nvPr/>
              </p:nvSpPr>
              <p:spPr bwMode="auto">
                <a:xfrm>
                  <a:off x="3961" y="2013"/>
                  <a:ext cx="51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22" name="Oval 357"/>
                <p:cNvSpPr>
                  <a:spLocks noChangeArrowheads="1"/>
                </p:cNvSpPr>
                <p:nvPr/>
              </p:nvSpPr>
              <p:spPr bwMode="auto">
                <a:xfrm>
                  <a:off x="3961" y="2013"/>
                  <a:ext cx="51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28" name="Group 361"/>
              <p:cNvGrpSpPr>
                <a:grpSpLocks/>
              </p:cNvGrpSpPr>
              <p:nvPr/>
            </p:nvGrpSpPr>
            <p:grpSpPr bwMode="auto">
              <a:xfrm>
                <a:off x="3982" y="1963"/>
                <a:ext cx="20" cy="23"/>
                <a:chOff x="3982" y="1963"/>
                <a:chExt cx="20" cy="23"/>
              </a:xfrm>
            </p:grpSpPr>
            <p:sp>
              <p:nvSpPr>
                <p:cNvPr id="34719" name="Oval 359"/>
                <p:cNvSpPr>
                  <a:spLocks noChangeArrowheads="1"/>
                </p:cNvSpPr>
                <p:nvPr/>
              </p:nvSpPr>
              <p:spPr bwMode="auto">
                <a:xfrm>
                  <a:off x="3982" y="1963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20" name="Oval 360"/>
                <p:cNvSpPr>
                  <a:spLocks noChangeArrowheads="1"/>
                </p:cNvSpPr>
                <p:nvPr/>
              </p:nvSpPr>
              <p:spPr bwMode="auto">
                <a:xfrm>
                  <a:off x="3982" y="1963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29" name="Group 364"/>
              <p:cNvGrpSpPr>
                <a:grpSpLocks/>
              </p:cNvGrpSpPr>
              <p:nvPr/>
            </p:nvGrpSpPr>
            <p:grpSpPr bwMode="auto">
              <a:xfrm>
                <a:off x="4002" y="1986"/>
                <a:ext cx="37" cy="27"/>
                <a:chOff x="4002" y="1986"/>
                <a:chExt cx="37" cy="27"/>
              </a:xfrm>
            </p:grpSpPr>
            <p:sp>
              <p:nvSpPr>
                <p:cNvPr id="34717" name="Oval 362"/>
                <p:cNvSpPr>
                  <a:spLocks noChangeArrowheads="1"/>
                </p:cNvSpPr>
                <p:nvPr/>
              </p:nvSpPr>
              <p:spPr bwMode="auto">
                <a:xfrm>
                  <a:off x="4002" y="1986"/>
                  <a:ext cx="37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18" name="Oval 363"/>
                <p:cNvSpPr>
                  <a:spLocks noChangeArrowheads="1"/>
                </p:cNvSpPr>
                <p:nvPr/>
              </p:nvSpPr>
              <p:spPr bwMode="auto">
                <a:xfrm>
                  <a:off x="4002" y="1986"/>
                  <a:ext cx="37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0" name="Group 367"/>
              <p:cNvGrpSpPr>
                <a:grpSpLocks/>
              </p:cNvGrpSpPr>
              <p:nvPr/>
            </p:nvGrpSpPr>
            <p:grpSpPr bwMode="auto">
              <a:xfrm>
                <a:off x="3934" y="1995"/>
                <a:ext cx="18" cy="25"/>
                <a:chOff x="3934" y="1995"/>
                <a:chExt cx="18" cy="25"/>
              </a:xfrm>
            </p:grpSpPr>
            <p:sp>
              <p:nvSpPr>
                <p:cNvPr id="34715" name="Oval 365"/>
                <p:cNvSpPr>
                  <a:spLocks noChangeArrowheads="1"/>
                </p:cNvSpPr>
                <p:nvPr/>
              </p:nvSpPr>
              <p:spPr bwMode="auto">
                <a:xfrm>
                  <a:off x="3934" y="1995"/>
                  <a:ext cx="18" cy="25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16" name="Oval 366"/>
                <p:cNvSpPr>
                  <a:spLocks noChangeArrowheads="1"/>
                </p:cNvSpPr>
                <p:nvPr/>
              </p:nvSpPr>
              <p:spPr bwMode="auto">
                <a:xfrm>
                  <a:off x="3934" y="1995"/>
                  <a:ext cx="18" cy="2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1" name="Group 370"/>
              <p:cNvGrpSpPr>
                <a:grpSpLocks/>
              </p:cNvGrpSpPr>
              <p:nvPr/>
            </p:nvGrpSpPr>
            <p:grpSpPr bwMode="auto">
              <a:xfrm>
                <a:off x="4031" y="1963"/>
                <a:ext cx="21" cy="23"/>
                <a:chOff x="4031" y="1963"/>
                <a:chExt cx="21" cy="23"/>
              </a:xfrm>
            </p:grpSpPr>
            <p:sp>
              <p:nvSpPr>
                <p:cNvPr id="34713" name="Oval 368"/>
                <p:cNvSpPr>
                  <a:spLocks noChangeArrowheads="1"/>
                </p:cNvSpPr>
                <p:nvPr/>
              </p:nvSpPr>
              <p:spPr bwMode="auto">
                <a:xfrm>
                  <a:off x="4031" y="1963"/>
                  <a:ext cx="21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14" name="Oval 369"/>
                <p:cNvSpPr>
                  <a:spLocks noChangeArrowheads="1"/>
                </p:cNvSpPr>
                <p:nvPr/>
              </p:nvSpPr>
              <p:spPr bwMode="auto">
                <a:xfrm>
                  <a:off x="4031" y="1963"/>
                  <a:ext cx="21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2" name="Group 373"/>
              <p:cNvGrpSpPr>
                <a:grpSpLocks/>
              </p:cNvGrpSpPr>
              <p:nvPr/>
            </p:nvGrpSpPr>
            <p:grpSpPr bwMode="auto">
              <a:xfrm>
                <a:off x="4029" y="2020"/>
                <a:ext cx="19" cy="23"/>
                <a:chOff x="4029" y="2020"/>
                <a:chExt cx="19" cy="23"/>
              </a:xfrm>
            </p:grpSpPr>
            <p:sp>
              <p:nvSpPr>
                <p:cNvPr id="34711" name="Oval 371"/>
                <p:cNvSpPr>
                  <a:spLocks noChangeArrowheads="1"/>
                </p:cNvSpPr>
                <p:nvPr/>
              </p:nvSpPr>
              <p:spPr bwMode="auto">
                <a:xfrm>
                  <a:off x="4029" y="2020"/>
                  <a:ext cx="19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12" name="Oval 372"/>
                <p:cNvSpPr>
                  <a:spLocks noChangeArrowheads="1"/>
                </p:cNvSpPr>
                <p:nvPr/>
              </p:nvSpPr>
              <p:spPr bwMode="auto">
                <a:xfrm>
                  <a:off x="4029" y="2020"/>
                  <a:ext cx="19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3" name="Group 376"/>
              <p:cNvGrpSpPr>
                <a:grpSpLocks/>
              </p:cNvGrpSpPr>
              <p:nvPr/>
            </p:nvGrpSpPr>
            <p:grpSpPr bwMode="auto">
              <a:xfrm>
                <a:off x="4002" y="1940"/>
                <a:ext cx="18" cy="11"/>
                <a:chOff x="4002" y="1940"/>
                <a:chExt cx="18" cy="11"/>
              </a:xfrm>
            </p:grpSpPr>
            <p:sp>
              <p:nvSpPr>
                <p:cNvPr id="34709" name="Oval 374"/>
                <p:cNvSpPr>
                  <a:spLocks noChangeArrowheads="1"/>
                </p:cNvSpPr>
                <p:nvPr/>
              </p:nvSpPr>
              <p:spPr bwMode="auto">
                <a:xfrm>
                  <a:off x="4002" y="1940"/>
                  <a:ext cx="18" cy="11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10" name="Oval 375"/>
                <p:cNvSpPr>
                  <a:spLocks noChangeArrowheads="1"/>
                </p:cNvSpPr>
                <p:nvPr/>
              </p:nvSpPr>
              <p:spPr bwMode="auto">
                <a:xfrm>
                  <a:off x="4002" y="1940"/>
                  <a:ext cx="18" cy="11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4" name="Group 379"/>
              <p:cNvGrpSpPr>
                <a:grpSpLocks/>
              </p:cNvGrpSpPr>
              <p:nvPr/>
            </p:nvGrpSpPr>
            <p:grpSpPr bwMode="auto">
              <a:xfrm>
                <a:off x="4519" y="1940"/>
                <a:ext cx="137" cy="217"/>
                <a:chOff x="4519" y="1940"/>
                <a:chExt cx="137" cy="217"/>
              </a:xfrm>
            </p:grpSpPr>
            <p:sp>
              <p:nvSpPr>
                <p:cNvPr id="34707" name="Freeform 377"/>
                <p:cNvSpPr>
                  <a:spLocks/>
                </p:cNvSpPr>
                <p:nvPr/>
              </p:nvSpPr>
              <p:spPr bwMode="auto">
                <a:xfrm>
                  <a:off x="4519" y="1940"/>
                  <a:ext cx="137" cy="217"/>
                </a:xfrm>
                <a:custGeom>
                  <a:avLst/>
                  <a:gdLst>
                    <a:gd name="T0" fmla="*/ 87 w 521"/>
                    <a:gd name="T1" fmla="*/ 0 h 812"/>
                    <a:gd name="T2" fmla="*/ 0 w 521"/>
                    <a:gd name="T3" fmla="*/ 86 h 812"/>
                    <a:gd name="T4" fmla="*/ 0 w 521"/>
                    <a:gd name="T5" fmla="*/ 725 h 812"/>
                    <a:gd name="T6" fmla="*/ 87 w 521"/>
                    <a:gd name="T7" fmla="*/ 812 h 812"/>
                    <a:gd name="T8" fmla="*/ 434 w 521"/>
                    <a:gd name="T9" fmla="*/ 812 h 812"/>
                    <a:gd name="T10" fmla="*/ 521 w 521"/>
                    <a:gd name="T11" fmla="*/ 725 h 812"/>
                    <a:gd name="T12" fmla="*/ 521 w 521"/>
                    <a:gd name="T13" fmla="*/ 86 h 812"/>
                    <a:gd name="T14" fmla="*/ 434 w 521"/>
                    <a:gd name="T15" fmla="*/ 0 h 812"/>
                    <a:gd name="T16" fmla="*/ 87 w 521"/>
                    <a:gd name="T17" fmla="*/ 0 h 8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1"/>
                    <a:gd name="T28" fmla="*/ 0 h 812"/>
                    <a:gd name="T29" fmla="*/ 521 w 521"/>
                    <a:gd name="T30" fmla="*/ 812 h 8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1" h="812">
                      <a:moveTo>
                        <a:pt x="87" y="0"/>
                      </a:moveTo>
                      <a:cubicBezTo>
                        <a:pt x="39" y="0"/>
                        <a:pt x="0" y="39"/>
                        <a:pt x="0" y="86"/>
                      </a:cubicBezTo>
                      <a:lnTo>
                        <a:pt x="0" y="725"/>
                      </a:lnTo>
                      <a:cubicBezTo>
                        <a:pt x="0" y="773"/>
                        <a:pt x="39" y="812"/>
                        <a:pt x="87" y="812"/>
                      </a:cubicBezTo>
                      <a:lnTo>
                        <a:pt x="434" y="812"/>
                      </a:lnTo>
                      <a:cubicBezTo>
                        <a:pt x="482" y="812"/>
                        <a:pt x="521" y="773"/>
                        <a:pt x="521" y="725"/>
                      </a:cubicBezTo>
                      <a:lnTo>
                        <a:pt x="521" y="86"/>
                      </a:lnTo>
                      <a:cubicBezTo>
                        <a:pt x="521" y="39"/>
                        <a:pt x="482" y="0"/>
                        <a:pt x="434" y="0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08" name="Freeform 378"/>
                <p:cNvSpPr>
                  <a:spLocks/>
                </p:cNvSpPr>
                <p:nvPr/>
              </p:nvSpPr>
              <p:spPr bwMode="auto">
                <a:xfrm>
                  <a:off x="4519" y="1940"/>
                  <a:ext cx="137" cy="217"/>
                </a:xfrm>
                <a:custGeom>
                  <a:avLst/>
                  <a:gdLst>
                    <a:gd name="T0" fmla="*/ 87 w 521"/>
                    <a:gd name="T1" fmla="*/ 0 h 812"/>
                    <a:gd name="T2" fmla="*/ 0 w 521"/>
                    <a:gd name="T3" fmla="*/ 86 h 812"/>
                    <a:gd name="T4" fmla="*/ 0 w 521"/>
                    <a:gd name="T5" fmla="*/ 725 h 812"/>
                    <a:gd name="T6" fmla="*/ 87 w 521"/>
                    <a:gd name="T7" fmla="*/ 812 h 812"/>
                    <a:gd name="T8" fmla="*/ 434 w 521"/>
                    <a:gd name="T9" fmla="*/ 812 h 812"/>
                    <a:gd name="T10" fmla="*/ 521 w 521"/>
                    <a:gd name="T11" fmla="*/ 725 h 812"/>
                    <a:gd name="T12" fmla="*/ 521 w 521"/>
                    <a:gd name="T13" fmla="*/ 86 h 812"/>
                    <a:gd name="T14" fmla="*/ 434 w 521"/>
                    <a:gd name="T15" fmla="*/ 0 h 812"/>
                    <a:gd name="T16" fmla="*/ 87 w 521"/>
                    <a:gd name="T17" fmla="*/ 0 h 8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1"/>
                    <a:gd name="T28" fmla="*/ 0 h 812"/>
                    <a:gd name="T29" fmla="*/ 521 w 521"/>
                    <a:gd name="T30" fmla="*/ 812 h 8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1" h="812">
                      <a:moveTo>
                        <a:pt x="87" y="0"/>
                      </a:moveTo>
                      <a:cubicBezTo>
                        <a:pt x="39" y="0"/>
                        <a:pt x="0" y="39"/>
                        <a:pt x="0" y="86"/>
                      </a:cubicBezTo>
                      <a:lnTo>
                        <a:pt x="0" y="725"/>
                      </a:lnTo>
                      <a:cubicBezTo>
                        <a:pt x="0" y="773"/>
                        <a:pt x="39" y="812"/>
                        <a:pt x="87" y="812"/>
                      </a:cubicBezTo>
                      <a:lnTo>
                        <a:pt x="434" y="812"/>
                      </a:lnTo>
                      <a:cubicBezTo>
                        <a:pt x="482" y="812"/>
                        <a:pt x="521" y="773"/>
                        <a:pt x="521" y="725"/>
                      </a:cubicBezTo>
                      <a:lnTo>
                        <a:pt x="521" y="86"/>
                      </a:lnTo>
                      <a:cubicBezTo>
                        <a:pt x="521" y="39"/>
                        <a:pt x="482" y="0"/>
                        <a:pt x="434" y="0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5" name="Group 382"/>
              <p:cNvGrpSpPr>
                <a:grpSpLocks/>
              </p:cNvGrpSpPr>
              <p:nvPr/>
            </p:nvGrpSpPr>
            <p:grpSpPr bwMode="auto">
              <a:xfrm>
                <a:off x="4549" y="2084"/>
                <a:ext cx="79" cy="49"/>
                <a:chOff x="4549" y="2084"/>
                <a:chExt cx="79" cy="49"/>
              </a:xfrm>
            </p:grpSpPr>
            <p:sp>
              <p:nvSpPr>
                <p:cNvPr id="34705" name="Oval 380"/>
                <p:cNvSpPr>
                  <a:spLocks noChangeArrowheads="1"/>
                </p:cNvSpPr>
                <p:nvPr/>
              </p:nvSpPr>
              <p:spPr bwMode="auto">
                <a:xfrm>
                  <a:off x="4549" y="2084"/>
                  <a:ext cx="79" cy="49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06" name="Oval 381"/>
                <p:cNvSpPr>
                  <a:spLocks noChangeArrowheads="1"/>
                </p:cNvSpPr>
                <p:nvPr/>
              </p:nvSpPr>
              <p:spPr bwMode="auto">
                <a:xfrm>
                  <a:off x="4549" y="2084"/>
                  <a:ext cx="79" cy="49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6" name="Group 385"/>
              <p:cNvGrpSpPr>
                <a:grpSpLocks/>
              </p:cNvGrpSpPr>
              <p:nvPr/>
            </p:nvGrpSpPr>
            <p:grpSpPr bwMode="auto">
              <a:xfrm>
                <a:off x="4538" y="1963"/>
                <a:ext cx="20" cy="23"/>
                <a:chOff x="4538" y="1963"/>
                <a:chExt cx="20" cy="23"/>
              </a:xfrm>
            </p:grpSpPr>
            <p:sp>
              <p:nvSpPr>
                <p:cNvPr id="34703" name="Oval 383"/>
                <p:cNvSpPr>
                  <a:spLocks noChangeArrowheads="1"/>
                </p:cNvSpPr>
                <p:nvPr/>
              </p:nvSpPr>
              <p:spPr bwMode="auto">
                <a:xfrm>
                  <a:off x="4538" y="1963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04" name="Oval 384"/>
                <p:cNvSpPr>
                  <a:spLocks noChangeArrowheads="1"/>
                </p:cNvSpPr>
                <p:nvPr/>
              </p:nvSpPr>
              <p:spPr bwMode="auto">
                <a:xfrm>
                  <a:off x="4538" y="1963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7" name="Group 388"/>
              <p:cNvGrpSpPr>
                <a:grpSpLocks/>
              </p:cNvGrpSpPr>
              <p:nvPr/>
            </p:nvGrpSpPr>
            <p:grpSpPr bwMode="auto">
              <a:xfrm>
                <a:off x="4558" y="2013"/>
                <a:ext cx="50" cy="23"/>
                <a:chOff x="4558" y="2013"/>
                <a:chExt cx="50" cy="23"/>
              </a:xfrm>
            </p:grpSpPr>
            <p:sp>
              <p:nvSpPr>
                <p:cNvPr id="34701" name="Oval 386"/>
                <p:cNvSpPr>
                  <a:spLocks noChangeArrowheads="1"/>
                </p:cNvSpPr>
                <p:nvPr/>
              </p:nvSpPr>
              <p:spPr bwMode="auto">
                <a:xfrm>
                  <a:off x="4558" y="2013"/>
                  <a:ext cx="5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02" name="Oval 387"/>
                <p:cNvSpPr>
                  <a:spLocks noChangeArrowheads="1"/>
                </p:cNvSpPr>
                <p:nvPr/>
              </p:nvSpPr>
              <p:spPr bwMode="auto">
                <a:xfrm>
                  <a:off x="4558" y="2013"/>
                  <a:ext cx="5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8" name="Group 391"/>
              <p:cNvGrpSpPr>
                <a:grpSpLocks/>
              </p:cNvGrpSpPr>
              <p:nvPr/>
            </p:nvGrpSpPr>
            <p:grpSpPr bwMode="auto">
              <a:xfrm>
                <a:off x="4578" y="1963"/>
                <a:ext cx="19" cy="23"/>
                <a:chOff x="4578" y="1963"/>
                <a:chExt cx="19" cy="23"/>
              </a:xfrm>
            </p:grpSpPr>
            <p:sp>
              <p:nvSpPr>
                <p:cNvPr id="34699" name="Oval 389"/>
                <p:cNvSpPr>
                  <a:spLocks noChangeArrowheads="1"/>
                </p:cNvSpPr>
                <p:nvPr/>
              </p:nvSpPr>
              <p:spPr bwMode="auto">
                <a:xfrm>
                  <a:off x="4578" y="1963"/>
                  <a:ext cx="19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00" name="Oval 390"/>
                <p:cNvSpPr>
                  <a:spLocks noChangeArrowheads="1"/>
                </p:cNvSpPr>
                <p:nvPr/>
              </p:nvSpPr>
              <p:spPr bwMode="auto">
                <a:xfrm>
                  <a:off x="4578" y="1963"/>
                  <a:ext cx="19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39" name="Group 394"/>
              <p:cNvGrpSpPr>
                <a:grpSpLocks/>
              </p:cNvGrpSpPr>
              <p:nvPr/>
            </p:nvGrpSpPr>
            <p:grpSpPr bwMode="auto">
              <a:xfrm>
                <a:off x="4597" y="1986"/>
                <a:ext cx="40" cy="27"/>
                <a:chOff x="4597" y="1986"/>
                <a:chExt cx="40" cy="27"/>
              </a:xfrm>
            </p:grpSpPr>
            <p:sp>
              <p:nvSpPr>
                <p:cNvPr id="34697" name="Oval 392"/>
                <p:cNvSpPr>
                  <a:spLocks noChangeArrowheads="1"/>
                </p:cNvSpPr>
                <p:nvPr/>
              </p:nvSpPr>
              <p:spPr bwMode="auto">
                <a:xfrm>
                  <a:off x="4597" y="1986"/>
                  <a:ext cx="40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98" name="Oval 393"/>
                <p:cNvSpPr>
                  <a:spLocks noChangeArrowheads="1"/>
                </p:cNvSpPr>
                <p:nvPr/>
              </p:nvSpPr>
              <p:spPr bwMode="auto">
                <a:xfrm>
                  <a:off x="4597" y="1986"/>
                  <a:ext cx="40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0" name="Group 397"/>
              <p:cNvGrpSpPr>
                <a:grpSpLocks/>
              </p:cNvGrpSpPr>
              <p:nvPr/>
            </p:nvGrpSpPr>
            <p:grpSpPr bwMode="auto">
              <a:xfrm>
                <a:off x="4529" y="1995"/>
                <a:ext cx="20" cy="25"/>
                <a:chOff x="4529" y="1995"/>
                <a:chExt cx="20" cy="25"/>
              </a:xfrm>
            </p:grpSpPr>
            <p:sp>
              <p:nvSpPr>
                <p:cNvPr id="34695" name="Oval 395"/>
                <p:cNvSpPr>
                  <a:spLocks noChangeArrowheads="1"/>
                </p:cNvSpPr>
                <p:nvPr/>
              </p:nvSpPr>
              <p:spPr bwMode="auto">
                <a:xfrm>
                  <a:off x="4529" y="1995"/>
                  <a:ext cx="20" cy="25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96" name="Oval 396"/>
                <p:cNvSpPr>
                  <a:spLocks noChangeArrowheads="1"/>
                </p:cNvSpPr>
                <p:nvPr/>
              </p:nvSpPr>
              <p:spPr bwMode="auto">
                <a:xfrm>
                  <a:off x="4529" y="1995"/>
                  <a:ext cx="20" cy="2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1" name="Group 400"/>
              <p:cNvGrpSpPr>
                <a:grpSpLocks/>
              </p:cNvGrpSpPr>
              <p:nvPr/>
            </p:nvGrpSpPr>
            <p:grpSpPr bwMode="auto">
              <a:xfrm>
                <a:off x="4628" y="1963"/>
                <a:ext cx="19" cy="23"/>
                <a:chOff x="4628" y="1963"/>
                <a:chExt cx="19" cy="23"/>
              </a:xfrm>
            </p:grpSpPr>
            <p:sp>
              <p:nvSpPr>
                <p:cNvPr id="34693" name="Oval 398"/>
                <p:cNvSpPr>
                  <a:spLocks noChangeArrowheads="1"/>
                </p:cNvSpPr>
                <p:nvPr/>
              </p:nvSpPr>
              <p:spPr bwMode="auto">
                <a:xfrm>
                  <a:off x="4628" y="1963"/>
                  <a:ext cx="19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94" name="Oval 399"/>
                <p:cNvSpPr>
                  <a:spLocks noChangeArrowheads="1"/>
                </p:cNvSpPr>
                <p:nvPr/>
              </p:nvSpPr>
              <p:spPr bwMode="auto">
                <a:xfrm>
                  <a:off x="4628" y="1963"/>
                  <a:ext cx="19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2" name="Group 403"/>
              <p:cNvGrpSpPr>
                <a:grpSpLocks/>
              </p:cNvGrpSpPr>
              <p:nvPr/>
            </p:nvGrpSpPr>
            <p:grpSpPr bwMode="auto">
              <a:xfrm>
                <a:off x="4624" y="2020"/>
                <a:ext cx="21" cy="23"/>
                <a:chOff x="4624" y="2020"/>
                <a:chExt cx="21" cy="23"/>
              </a:xfrm>
            </p:grpSpPr>
            <p:sp>
              <p:nvSpPr>
                <p:cNvPr id="34691" name="Oval 401"/>
                <p:cNvSpPr>
                  <a:spLocks noChangeArrowheads="1"/>
                </p:cNvSpPr>
                <p:nvPr/>
              </p:nvSpPr>
              <p:spPr bwMode="auto">
                <a:xfrm>
                  <a:off x="4624" y="2020"/>
                  <a:ext cx="21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92" name="Oval 402"/>
                <p:cNvSpPr>
                  <a:spLocks noChangeArrowheads="1"/>
                </p:cNvSpPr>
                <p:nvPr/>
              </p:nvSpPr>
              <p:spPr bwMode="auto">
                <a:xfrm>
                  <a:off x="4624" y="2020"/>
                  <a:ext cx="21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3" name="Group 406"/>
              <p:cNvGrpSpPr>
                <a:grpSpLocks/>
              </p:cNvGrpSpPr>
              <p:nvPr/>
            </p:nvGrpSpPr>
            <p:grpSpPr bwMode="auto">
              <a:xfrm>
                <a:off x="4597" y="1940"/>
                <a:ext cx="18" cy="11"/>
                <a:chOff x="4597" y="1940"/>
                <a:chExt cx="18" cy="11"/>
              </a:xfrm>
            </p:grpSpPr>
            <p:sp>
              <p:nvSpPr>
                <p:cNvPr id="34689" name="Oval 404"/>
                <p:cNvSpPr>
                  <a:spLocks noChangeArrowheads="1"/>
                </p:cNvSpPr>
                <p:nvPr/>
              </p:nvSpPr>
              <p:spPr bwMode="auto">
                <a:xfrm>
                  <a:off x="4597" y="1940"/>
                  <a:ext cx="18" cy="11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90" name="Oval 405"/>
                <p:cNvSpPr>
                  <a:spLocks noChangeArrowheads="1"/>
                </p:cNvSpPr>
                <p:nvPr/>
              </p:nvSpPr>
              <p:spPr bwMode="auto">
                <a:xfrm>
                  <a:off x="4597" y="1940"/>
                  <a:ext cx="18" cy="11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4" name="Group 409"/>
              <p:cNvGrpSpPr>
                <a:grpSpLocks/>
              </p:cNvGrpSpPr>
              <p:nvPr/>
            </p:nvGrpSpPr>
            <p:grpSpPr bwMode="auto">
              <a:xfrm>
                <a:off x="4641" y="2039"/>
                <a:ext cx="119" cy="131"/>
                <a:chOff x="4641" y="2039"/>
                <a:chExt cx="119" cy="131"/>
              </a:xfrm>
            </p:grpSpPr>
            <p:sp>
              <p:nvSpPr>
                <p:cNvPr id="34687" name="Freeform 407"/>
                <p:cNvSpPr>
                  <a:spLocks/>
                </p:cNvSpPr>
                <p:nvPr/>
              </p:nvSpPr>
              <p:spPr bwMode="auto">
                <a:xfrm>
                  <a:off x="4641" y="2039"/>
                  <a:ext cx="119" cy="131"/>
                </a:xfrm>
                <a:custGeom>
                  <a:avLst/>
                  <a:gdLst>
                    <a:gd name="T0" fmla="*/ 59 w 454"/>
                    <a:gd name="T1" fmla="*/ 62 h 492"/>
                    <a:gd name="T2" fmla="*/ 235 w 454"/>
                    <a:gd name="T3" fmla="*/ 62 h 492"/>
                    <a:gd name="T4" fmla="*/ 323 w 454"/>
                    <a:gd name="T5" fmla="*/ 246 h 492"/>
                    <a:gd name="T6" fmla="*/ 323 w 454"/>
                    <a:gd name="T7" fmla="*/ 338 h 492"/>
                    <a:gd name="T8" fmla="*/ 411 w 454"/>
                    <a:gd name="T9" fmla="*/ 431 h 492"/>
                    <a:gd name="T10" fmla="*/ 59 w 454"/>
                    <a:gd name="T11" fmla="*/ 431 h 492"/>
                    <a:gd name="T12" fmla="*/ 59 w 454"/>
                    <a:gd name="T13" fmla="*/ 62 h 4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4"/>
                    <a:gd name="T22" fmla="*/ 0 h 492"/>
                    <a:gd name="T23" fmla="*/ 454 w 454"/>
                    <a:gd name="T24" fmla="*/ 492 h 4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4" h="492">
                      <a:moveTo>
                        <a:pt x="59" y="62"/>
                      </a:moveTo>
                      <a:cubicBezTo>
                        <a:pt x="88" y="0"/>
                        <a:pt x="191" y="31"/>
                        <a:pt x="235" y="62"/>
                      </a:cubicBezTo>
                      <a:cubicBezTo>
                        <a:pt x="279" y="93"/>
                        <a:pt x="308" y="200"/>
                        <a:pt x="323" y="246"/>
                      </a:cubicBezTo>
                      <a:cubicBezTo>
                        <a:pt x="337" y="292"/>
                        <a:pt x="308" y="308"/>
                        <a:pt x="323" y="338"/>
                      </a:cubicBezTo>
                      <a:cubicBezTo>
                        <a:pt x="337" y="369"/>
                        <a:pt x="454" y="415"/>
                        <a:pt x="411" y="431"/>
                      </a:cubicBezTo>
                      <a:cubicBezTo>
                        <a:pt x="367" y="446"/>
                        <a:pt x="118" y="492"/>
                        <a:pt x="59" y="431"/>
                      </a:cubicBezTo>
                      <a:cubicBezTo>
                        <a:pt x="0" y="369"/>
                        <a:pt x="30" y="123"/>
                        <a:pt x="59" y="62"/>
                      </a:cubicBezTo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88" name="Freeform 408"/>
                <p:cNvSpPr>
                  <a:spLocks/>
                </p:cNvSpPr>
                <p:nvPr/>
              </p:nvSpPr>
              <p:spPr bwMode="auto">
                <a:xfrm>
                  <a:off x="4641" y="2039"/>
                  <a:ext cx="119" cy="131"/>
                </a:xfrm>
                <a:custGeom>
                  <a:avLst/>
                  <a:gdLst>
                    <a:gd name="T0" fmla="*/ 15 w 119"/>
                    <a:gd name="T1" fmla="*/ 16 h 131"/>
                    <a:gd name="T2" fmla="*/ 61 w 119"/>
                    <a:gd name="T3" fmla="*/ 16 h 131"/>
                    <a:gd name="T4" fmla="*/ 85 w 119"/>
                    <a:gd name="T5" fmla="*/ 65 h 131"/>
                    <a:gd name="T6" fmla="*/ 85 w 119"/>
                    <a:gd name="T7" fmla="*/ 90 h 131"/>
                    <a:gd name="T8" fmla="*/ 108 w 119"/>
                    <a:gd name="T9" fmla="*/ 115 h 131"/>
                    <a:gd name="T10" fmla="*/ 15 w 119"/>
                    <a:gd name="T11" fmla="*/ 115 h 131"/>
                    <a:gd name="T12" fmla="*/ 15 w 119"/>
                    <a:gd name="T13" fmla="*/ 16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131"/>
                    <a:gd name="T23" fmla="*/ 119 w 119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131">
                      <a:moveTo>
                        <a:pt x="15" y="16"/>
                      </a:moveTo>
                      <a:cubicBezTo>
                        <a:pt x="23" y="0"/>
                        <a:pt x="50" y="8"/>
                        <a:pt x="61" y="16"/>
                      </a:cubicBezTo>
                      <a:cubicBezTo>
                        <a:pt x="73" y="24"/>
                        <a:pt x="81" y="53"/>
                        <a:pt x="85" y="65"/>
                      </a:cubicBezTo>
                      <a:cubicBezTo>
                        <a:pt x="88" y="78"/>
                        <a:pt x="81" y="82"/>
                        <a:pt x="85" y="90"/>
                      </a:cubicBezTo>
                      <a:cubicBezTo>
                        <a:pt x="88" y="98"/>
                        <a:pt x="119" y="110"/>
                        <a:pt x="108" y="115"/>
                      </a:cubicBezTo>
                      <a:cubicBezTo>
                        <a:pt x="96" y="119"/>
                        <a:pt x="31" y="131"/>
                        <a:pt x="15" y="115"/>
                      </a:cubicBezTo>
                      <a:cubicBezTo>
                        <a:pt x="0" y="98"/>
                        <a:pt x="7" y="32"/>
                        <a:pt x="15" y="16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5" name="Group 412"/>
              <p:cNvGrpSpPr>
                <a:grpSpLocks/>
              </p:cNvGrpSpPr>
              <p:nvPr/>
            </p:nvGrpSpPr>
            <p:grpSpPr bwMode="auto">
              <a:xfrm>
                <a:off x="4656" y="2101"/>
                <a:ext cx="59" cy="48"/>
                <a:chOff x="4656" y="2101"/>
                <a:chExt cx="59" cy="48"/>
              </a:xfrm>
            </p:grpSpPr>
            <p:sp>
              <p:nvSpPr>
                <p:cNvPr id="34685" name="Oval 410"/>
                <p:cNvSpPr>
                  <a:spLocks noChangeArrowheads="1"/>
                </p:cNvSpPr>
                <p:nvPr/>
              </p:nvSpPr>
              <p:spPr bwMode="auto">
                <a:xfrm>
                  <a:off x="4656" y="2101"/>
                  <a:ext cx="59" cy="4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86" name="Oval 411"/>
                <p:cNvSpPr>
                  <a:spLocks noChangeArrowheads="1"/>
                </p:cNvSpPr>
                <p:nvPr/>
              </p:nvSpPr>
              <p:spPr bwMode="auto">
                <a:xfrm>
                  <a:off x="4656" y="2101"/>
                  <a:ext cx="59" cy="4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6" name="Group 415"/>
              <p:cNvGrpSpPr>
                <a:grpSpLocks/>
              </p:cNvGrpSpPr>
              <p:nvPr/>
            </p:nvGrpSpPr>
            <p:grpSpPr bwMode="auto">
              <a:xfrm>
                <a:off x="4241" y="1940"/>
                <a:ext cx="137" cy="217"/>
                <a:chOff x="4241" y="1940"/>
                <a:chExt cx="137" cy="217"/>
              </a:xfrm>
            </p:grpSpPr>
            <p:sp>
              <p:nvSpPr>
                <p:cNvPr id="34683" name="Freeform 413"/>
                <p:cNvSpPr>
                  <a:spLocks/>
                </p:cNvSpPr>
                <p:nvPr/>
              </p:nvSpPr>
              <p:spPr bwMode="auto">
                <a:xfrm>
                  <a:off x="4241" y="1940"/>
                  <a:ext cx="137" cy="217"/>
                </a:xfrm>
                <a:custGeom>
                  <a:avLst/>
                  <a:gdLst>
                    <a:gd name="T0" fmla="*/ 86 w 520"/>
                    <a:gd name="T1" fmla="*/ 0 h 812"/>
                    <a:gd name="T2" fmla="*/ 0 w 520"/>
                    <a:gd name="T3" fmla="*/ 86 h 812"/>
                    <a:gd name="T4" fmla="*/ 0 w 520"/>
                    <a:gd name="T5" fmla="*/ 725 h 812"/>
                    <a:gd name="T6" fmla="*/ 86 w 520"/>
                    <a:gd name="T7" fmla="*/ 812 h 812"/>
                    <a:gd name="T8" fmla="*/ 434 w 520"/>
                    <a:gd name="T9" fmla="*/ 812 h 812"/>
                    <a:gd name="T10" fmla="*/ 520 w 520"/>
                    <a:gd name="T11" fmla="*/ 725 h 812"/>
                    <a:gd name="T12" fmla="*/ 520 w 520"/>
                    <a:gd name="T13" fmla="*/ 86 h 812"/>
                    <a:gd name="T14" fmla="*/ 434 w 520"/>
                    <a:gd name="T15" fmla="*/ 0 h 812"/>
                    <a:gd name="T16" fmla="*/ 86 w 520"/>
                    <a:gd name="T17" fmla="*/ 0 h 8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"/>
                    <a:gd name="T28" fmla="*/ 0 h 812"/>
                    <a:gd name="T29" fmla="*/ 520 w 520"/>
                    <a:gd name="T30" fmla="*/ 812 h 8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" h="812">
                      <a:moveTo>
                        <a:pt x="86" y="0"/>
                      </a:moveTo>
                      <a:cubicBezTo>
                        <a:pt x="39" y="0"/>
                        <a:pt x="0" y="39"/>
                        <a:pt x="0" y="86"/>
                      </a:cubicBezTo>
                      <a:lnTo>
                        <a:pt x="0" y="725"/>
                      </a:lnTo>
                      <a:cubicBezTo>
                        <a:pt x="0" y="773"/>
                        <a:pt x="39" y="812"/>
                        <a:pt x="86" y="812"/>
                      </a:cubicBezTo>
                      <a:lnTo>
                        <a:pt x="434" y="812"/>
                      </a:lnTo>
                      <a:cubicBezTo>
                        <a:pt x="482" y="812"/>
                        <a:pt x="520" y="773"/>
                        <a:pt x="520" y="725"/>
                      </a:cubicBezTo>
                      <a:lnTo>
                        <a:pt x="520" y="86"/>
                      </a:lnTo>
                      <a:cubicBezTo>
                        <a:pt x="520" y="39"/>
                        <a:pt x="482" y="0"/>
                        <a:pt x="434" y="0"/>
                      </a:cubicBez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84" name="Freeform 414"/>
                <p:cNvSpPr>
                  <a:spLocks/>
                </p:cNvSpPr>
                <p:nvPr/>
              </p:nvSpPr>
              <p:spPr bwMode="auto">
                <a:xfrm>
                  <a:off x="4241" y="1940"/>
                  <a:ext cx="137" cy="217"/>
                </a:xfrm>
                <a:custGeom>
                  <a:avLst/>
                  <a:gdLst>
                    <a:gd name="T0" fmla="*/ 86 w 520"/>
                    <a:gd name="T1" fmla="*/ 0 h 812"/>
                    <a:gd name="T2" fmla="*/ 0 w 520"/>
                    <a:gd name="T3" fmla="*/ 86 h 812"/>
                    <a:gd name="T4" fmla="*/ 0 w 520"/>
                    <a:gd name="T5" fmla="*/ 725 h 812"/>
                    <a:gd name="T6" fmla="*/ 86 w 520"/>
                    <a:gd name="T7" fmla="*/ 812 h 812"/>
                    <a:gd name="T8" fmla="*/ 434 w 520"/>
                    <a:gd name="T9" fmla="*/ 812 h 812"/>
                    <a:gd name="T10" fmla="*/ 520 w 520"/>
                    <a:gd name="T11" fmla="*/ 725 h 812"/>
                    <a:gd name="T12" fmla="*/ 520 w 520"/>
                    <a:gd name="T13" fmla="*/ 86 h 812"/>
                    <a:gd name="T14" fmla="*/ 434 w 520"/>
                    <a:gd name="T15" fmla="*/ 0 h 812"/>
                    <a:gd name="T16" fmla="*/ 86 w 520"/>
                    <a:gd name="T17" fmla="*/ 0 h 8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"/>
                    <a:gd name="T28" fmla="*/ 0 h 812"/>
                    <a:gd name="T29" fmla="*/ 520 w 520"/>
                    <a:gd name="T30" fmla="*/ 812 h 8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" h="812">
                      <a:moveTo>
                        <a:pt x="86" y="0"/>
                      </a:moveTo>
                      <a:cubicBezTo>
                        <a:pt x="39" y="0"/>
                        <a:pt x="0" y="39"/>
                        <a:pt x="0" y="86"/>
                      </a:cubicBezTo>
                      <a:lnTo>
                        <a:pt x="0" y="725"/>
                      </a:lnTo>
                      <a:cubicBezTo>
                        <a:pt x="0" y="773"/>
                        <a:pt x="39" y="812"/>
                        <a:pt x="86" y="812"/>
                      </a:cubicBezTo>
                      <a:lnTo>
                        <a:pt x="434" y="812"/>
                      </a:lnTo>
                      <a:cubicBezTo>
                        <a:pt x="482" y="812"/>
                        <a:pt x="520" y="773"/>
                        <a:pt x="520" y="725"/>
                      </a:cubicBezTo>
                      <a:lnTo>
                        <a:pt x="520" y="86"/>
                      </a:lnTo>
                      <a:cubicBezTo>
                        <a:pt x="520" y="39"/>
                        <a:pt x="482" y="0"/>
                        <a:pt x="434" y="0"/>
                      </a:cubicBezTo>
                      <a:lnTo>
                        <a:pt x="86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7" name="Group 418"/>
              <p:cNvGrpSpPr>
                <a:grpSpLocks/>
              </p:cNvGrpSpPr>
              <p:nvPr/>
            </p:nvGrpSpPr>
            <p:grpSpPr bwMode="auto">
              <a:xfrm>
                <a:off x="4273" y="2084"/>
                <a:ext cx="78" cy="49"/>
                <a:chOff x="4273" y="2084"/>
                <a:chExt cx="78" cy="49"/>
              </a:xfrm>
            </p:grpSpPr>
            <p:sp>
              <p:nvSpPr>
                <p:cNvPr id="34681" name="Oval 416"/>
                <p:cNvSpPr>
                  <a:spLocks noChangeArrowheads="1"/>
                </p:cNvSpPr>
                <p:nvPr/>
              </p:nvSpPr>
              <p:spPr bwMode="auto">
                <a:xfrm>
                  <a:off x="4273" y="2084"/>
                  <a:ext cx="78" cy="49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82" name="Oval 417"/>
                <p:cNvSpPr>
                  <a:spLocks noChangeArrowheads="1"/>
                </p:cNvSpPr>
                <p:nvPr/>
              </p:nvSpPr>
              <p:spPr bwMode="auto">
                <a:xfrm>
                  <a:off x="4273" y="2084"/>
                  <a:ext cx="78" cy="49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8" name="Group 421"/>
              <p:cNvGrpSpPr>
                <a:grpSpLocks/>
              </p:cNvGrpSpPr>
              <p:nvPr/>
            </p:nvGrpSpPr>
            <p:grpSpPr bwMode="auto">
              <a:xfrm>
                <a:off x="4260" y="1963"/>
                <a:ext cx="18" cy="23"/>
                <a:chOff x="4260" y="1963"/>
                <a:chExt cx="18" cy="23"/>
              </a:xfrm>
            </p:grpSpPr>
            <p:sp>
              <p:nvSpPr>
                <p:cNvPr id="34679" name="Oval 419"/>
                <p:cNvSpPr>
                  <a:spLocks noChangeArrowheads="1"/>
                </p:cNvSpPr>
                <p:nvPr/>
              </p:nvSpPr>
              <p:spPr bwMode="auto">
                <a:xfrm>
                  <a:off x="4260" y="1963"/>
                  <a:ext cx="18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80" name="Oval 420"/>
                <p:cNvSpPr>
                  <a:spLocks noChangeArrowheads="1"/>
                </p:cNvSpPr>
                <p:nvPr/>
              </p:nvSpPr>
              <p:spPr bwMode="auto">
                <a:xfrm>
                  <a:off x="4260" y="1963"/>
                  <a:ext cx="18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49" name="Group 424"/>
              <p:cNvGrpSpPr>
                <a:grpSpLocks/>
              </p:cNvGrpSpPr>
              <p:nvPr/>
            </p:nvGrpSpPr>
            <p:grpSpPr bwMode="auto">
              <a:xfrm>
                <a:off x="4278" y="2013"/>
                <a:ext cx="52" cy="23"/>
                <a:chOff x="4278" y="2013"/>
                <a:chExt cx="52" cy="23"/>
              </a:xfrm>
            </p:grpSpPr>
            <p:sp>
              <p:nvSpPr>
                <p:cNvPr id="34677" name="Oval 422"/>
                <p:cNvSpPr>
                  <a:spLocks noChangeArrowheads="1"/>
                </p:cNvSpPr>
                <p:nvPr/>
              </p:nvSpPr>
              <p:spPr bwMode="auto">
                <a:xfrm>
                  <a:off x="4278" y="2013"/>
                  <a:ext cx="52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78" name="Oval 423"/>
                <p:cNvSpPr>
                  <a:spLocks noChangeArrowheads="1"/>
                </p:cNvSpPr>
                <p:nvPr/>
              </p:nvSpPr>
              <p:spPr bwMode="auto">
                <a:xfrm>
                  <a:off x="4278" y="2013"/>
                  <a:ext cx="52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0" name="Group 427"/>
              <p:cNvGrpSpPr>
                <a:grpSpLocks/>
              </p:cNvGrpSpPr>
              <p:nvPr/>
            </p:nvGrpSpPr>
            <p:grpSpPr bwMode="auto">
              <a:xfrm>
                <a:off x="4300" y="1963"/>
                <a:ext cx="19" cy="23"/>
                <a:chOff x="4300" y="1963"/>
                <a:chExt cx="19" cy="23"/>
              </a:xfrm>
            </p:grpSpPr>
            <p:sp>
              <p:nvSpPr>
                <p:cNvPr id="34675" name="Oval 425"/>
                <p:cNvSpPr>
                  <a:spLocks noChangeArrowheads="1"/>
                </p:cNvSpPr>
                <p:nvPr/>
              </p:nvSpPr>
              <p:spPr bwMode="auto">
                <a:xfrm>
                  <a:off x="4300" y="1963"/>
                  <a:ext cx="19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76" name="Oval 426"/>
                <p:cNvSpPr>
                  <a:spLocks noChangeArrowheads="1"/>
                </p:cNvSpPr>
                <p:nvPr/>
              </p:nvSpPr>
              <p:spPr bwMode="auto">
                <a:xfrm>
                  <a:off x="4300" y="1963"/>
                  <a:ext cx="19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1" name="Group 430"/>
              <p:cNvGrpSpPr>
                <a:grpSpLocks/>
              </p:cNvGrpSpPr>
              <p:nvPr/>
            </p:nvGrpSpPr>
            <p:grpSpPr bwMode="auto">
              <a:xfrm>
                <a:off x="4319" y="1986"/>
                <a:ext cx="41" cy="27"/>
                <a:chOff x="4319" y="1986"/>
                <a:chExt cx="41" cy="27"/>
              </a:xfrm>
            </p:grpSpPr>
            <p:sp>
              <p:nvSpPr>
                <p:cNvPr id="34673" name="Oval 428"/>
                <p:cNvSpPr>
                  <a:spLocks noChangeArrowheads="1"/>
                </p:cNvSpPr>
                <p:nvPr/>
              </p:nvSpPr>
              <p:spPr bwMode="auto">
                <a:xfrm>
                  <a:off x="4319" y="1986"/>
                  <a:ext cx="41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74" name="Oval 429"/>
                <p:cNvSpPr>
                  <a:spLocks noChangeArrowheads="1"/>
                </p:cNvSpPr>
                <p:nvPr/>
              </p:nvSpPr>
              <p:spPr bwMode="auto">
                <a:xfrm>
                  <a:off x="4319" y="1986"/>
                  <a:ext cx="41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2" name="Group 433"/>
              <p:cNvGrpSpPr>
                <a:grpSpLocks/>
              </p:cNvGrpSpPr>
              <p:nvPr/>
            </p:nvGrpSpPr>
            <p:grpSpPr bwMode="auto">
              <a:xfrm>
                <a:off x="4251" y="1995"/>
                <a:ext cx="20" cy="25"/>
                <a:chOff x="4251" y="1995"/>
                <a:chExt cx="20" cy="25"/>
              </a:xfrm>
            </p:grpSpPr>
            <p:sp>
              <p:nvSpPr>
                <p:cNvPr id="34671" name="Oval 431"/>
                <p:cNvSpPr>
                  <a:spLocks noChangeArrowheads="1"/>
                </p:cNvSpPr>
                <p:nvPr/>
              </p:nvSpPr>
              <p:spPr bwMode="auto">
                <a:xfrm>
                  <a:off x="4251" y="1995"/>
                  <a:ext cx="20" cy="25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72" name="Oval 432"/>
                <p:cNvSpPr>
                  <a:spLocks noChangeArrowheads="1"/>
                </p:cNvSpPr>
                <p:nvPr/>
              </p:nvSpPr>
              <p:spPr bwMode="auto">
                <a:xfrm>
                  <a:off x="4251" y="1995"/>
                  <a:ext cx="20" cy="2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3" name="Group 436"/>
              <p:cNvGrpSpPr>
                <a:grpSpLocks/>
              </p:cNvGrpSpPr>
              <p:nvPr/>
            </p:nvGrpSpPr>
            <p:grpSpPr bwMode="auto">
              <a:xfrm>
                <a:off x="4349" y="1963"/>
                <a:ext cx="20" cy="23"/>
                <a:chOff x="4349" y="1963"/>
                <a:chExt cx="20" cy="23"/>
              </a:xfrm>
            </p:grpSpPr>
            <p:sp>
              <p:nvSpPr>
                <p:cNvPr id="34669" name="Oval 434"/>
                <p:cNvSpPr>
                  <a:spLocks noChangeArrowheads="1"/>
                </p:cNvSpPr>
                <p:nvPr/>
              </p:nvSpPr>
              <p:spPr bwMode="auto">
                <a:xfrm>
                  <a:off x="4349" y="1963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70" name="Oval 435"/>
                <p:cNvSpPr>
                  <a:spLocks noChangeArrowheads="1"/>
                </p:cNvSpPr>
                <p:nvPr/>
              </p:nvSpPr>
              <p:spPr bwMode="auto">
                <a:xfrm>
                  <a:off x="4349" y="1963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4" name="Group 439"/>
              <p:cNvGrpSpPr>
                <a:grpSpLocks/>
              </p:cNvGrpSpPr>
              <p:nvPr/>
            </p:nvGrpSpPr>
            <p:grpSpPr bwMode="auto">
              <a:xfrm>
                <a:off x="4347" y="2020"/>
                <a:ext cx="20" cy="23"/>
                <a:chOff x="4347" y="2020"/>
                <a:chExt cx="20" cy="23"/>
              </a:xfrm>
            </p:grpSpPr>
            <p:sp>
              <p:nvSpPr>
                <p:cNvPr id="34667" name="Oval 437"/>
                <p:cNvSpPr>
                  <a:spLocks noChangeArrowheads="1"/>
                </p:cNvSpPr>
                <p:nvPr/>
              </p:nvSpPr>
              <p:spPr bwMode="auto">
                <a:xfrm>
                  <a:off x="4347" y="2020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68" name="Oval 438"/>
                <p:cNvSpPr>
                  <a:spLocks noChangeArrowheads="1"/>
                </p:cNvSpPr>
                <p:nvPr/>
              </p:nvSpPr>
              <p:spPr bwMode="auto">
                <a:xfrm>
                  <a:off x="4347" y="2020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5" name="Group 442"/>
              <p:cNvGrpSpPr>
                <a:grpSpLocks/>
              </p:cNvGrpSpPr>
              <p:nvPr/>
            </p:nvGrpSpPr>
            <p:grpSpPr bwMode="auto">
              <a:xfrm>
                <a:off x="4319" y="1940"/>
                <a:ext cx="19" cy="11"/>
                <a:chOff x="4319" y="1940"/>
                <a:chExt cx="19" cy="11"/>
              </a:xfrm>
            </p:grpSpPr>
            <p:sp>
              <p:nvSpPr>
                <p:cNvPr id="34665" name="Oval 440"/>
                <p:cNvSpPr>
                  <a:spLocks noChangeArrowheads="1"/>
                </p:cNvSpPr>
                <p:nvPr/>
              </p:nvSpPr>
              <p:spPr bwMode="auto">
                <a:xfrm>
                  <a:off x="4319" y="1940"/>
                  <a:ext cx="19" cy="11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66" name="Oval 441"/>
                <p:cNvSpPr>
                  <a:spLocks noChangeArrowheads="1"/>
                </p:cNvSpPr>
                <p:nvPr/>
              </p:nvSpPr>
              <p:spPr bwMode="auto">
                <a:xfrm>
                  <a:off x="4319" y="1940"/>
                  <a:ext cx="19" cy="11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6" name="Group 445"/>
              <p:cNvGrpSpPr>
                <a:grpSpLocks/>
              </p:cNvGrpSpPr>
              <p:nvPr/>
            </p:nvGrpSpPr>
            <p:grpSpPr bwMode="auto">
              <a:xfrm>
                <a:off x="4143" y="2034"/>
                <a:ext cx="119" cy="131"/>
                <a:chOff x="4143" y="2034"/>
                <a:chExt cx="119" cy="131"/>
              </a:xfrm>
            </p:grpSpPr>
            <p:sp>
              <p:nvSpPr>
                <p:cNvPr id="34663" name="Freeform 443"/>
                <p:cNvSpPr>
                  <a:spLocks/>
                </p:cNvSpPr>
                <p:nvPr/>
              </p:nvSpPr>
              <p:spPr bwMode="auto">
                <a:xfrm>
                  <a:off x="4143" y="2034"/>
                  <a:ext cx="119" cy="131"/>
                </a:xfrm>
                <a:custGeom>
                  <a:avLst/>
                  <a:gdLst>
                    <a:gd name="T0" fmla="*/ 56 w 450"/>
                    <a:gd name="T1" fmla="*/ 439 h 491"/>
                    <a:gd name="T2" fmla="*/ 56 w 450"/>
                    <a:gd name="T3" fmla="*/ 188 h 491"/>
                    <a:gd name="T4" fmla="*/ 281 w 450"/>
                    <a:gd name="T5" fmla="*/ 125 h 491"/>
                    <a:gd name="T6" fmla="*/ 337 w 450"/>
                    <a:gd name="T7" fmla="*/ 0 h 491"/>
                    <a:gd name="T8" fmla="*/ 394 w 450"/>
                    <a:gd name="T9" fmla="*/ 125 h 491"/>
                    <a:gd name="T10" fmla="*/ 394 w 450"/>
                    <a:gd name="T11" fmla="*/ 439 h 491"/>
                    <a:gd name="T12" fmla="*/ 56 w 450"/>
                    <a:gd name="T13" fmla="*/ 439 h 4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0"/>
                    <a:gd name="T22" fmla="*/ 0 h 491"/>
                    <a:gd name="T23" fmla="*/ 450 w 450"/>
                    <a:gd name="T24" fmla="*/ 491 h 4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0" h="491">
                      <a:moveTo>
                        <a:pt x="56" y="439"/>
                      </a:moveTo>
                      <a:cubicBezTo>
                        <a:pt x="0" y="397"/>
                        <a:pt x="19" y="240"/>
                        <a:pt x="56" y="188"/>
                      </a:cubicBezTo>
                      <a:cubicBezTo>
                        <a:pt x="94" y="136"/>
                        <a:pt x="234" y="157"/>
                        <a:pt x="281" y="125"/>
                      </a:cubicBezTo>
                      <a:cubicBezTo>
                        <a:pt x="328" y="94"/>
                        <a:pt x="319" y="0"/>
                        <a:pt x="337" y="0"/>
                      </a:cubicBezTo>
                      <a:cubicBezTo>
                        <a:pt x="356" y="0"/>
                        <a:pt x="384" y="52"/>
                        <a:pt x="394" y="125"/>
                      </a:cubicBezTo>
                      <a:cubicBezTo>
                        <a:pt x="403" y="199"/>
                        <a:pt x="450" y="387"/>
                        <a:pt x="394" y="439"/>
                      </a:cubicBezTo>
                      <a:cubicBezTo>
                        <a:pt x="337" y="491"/>
                        <a:pt x="112" y="481"/>
                        <a:pt x="56" y="439"/>
                      </a:cubicBezTo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64" name="Freeform 444"/>
                <p:cNvSpPr>
                  <a:spLocks/>
                </p:cNvSpPr>
                <p:nvPr/>
              </p:nvSpPr>
              <p:spPr bwMode="auto">
                <a:xfrm>
                  <a:off x="4143" y="2034"/>
                  <a:ext cx="119" cy="131"/>
                </a:xfrm>
                <a:custGeom>
                  <a:avLst/>
                  <a:gdLst>
                    <a:gd name="T0" fmla="*/ 15 w 119"/>
                    <a:gd name="T1" fmla="*/ 118 h 131"/>
                    <a:gd name="T2" fmla="*/ 15 w 119"/>
                    <a:gd name="T3" fmla="*/ 51 h 131"/>
                    <a:gd name="T4" fmla="*/ 74 w 119"/>
                    <a:gd name="T5" fmla="*/ 34 h 131"/>
                    <a:gd name="T6" fmla="*/ 89 w 119"/>
                    <a:gd name="T7" fmla="*/ 0 h 131"/>
                    <a:gd name="T8" fmla="*/ 104 w 119"/>
                    <a:gd name="T9" fmla="*/ 34 h 131"/>
                    <a:gd name="T10" fmla="*/ 104 w 119"/>
                    <a:gd name="T11" fmla="*/ 118 h 131"/>
                    <a:gd name="T12" fmla="*/ 15 w 119"/>
                    <a:gd name="T13" fmla="*/ 118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131"/>
                    <a:gd name="T23" fmla="*/ 119 w 119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131">
                      <a:moveTo>
                        <a:pt x="15" y="118"/>
                      </a:moveTo>
                      <a:cubicBezTo>
                        <a:pt x="0" y="106"/>
                        <a:pt x="5" y="64"/>
                        <a:pt x="15" y="51"/>
                      </a:cubicBezTo>
                      <a:cubicBezTo>
                        <a:pt x="25" y="37"/>
                        <a:pt x="62" y="42"/>
                        <a:pt x="74" y="34"/>
                      </a:cubicBezTo>
                      <a:cubicBezTo>
                        <a:pt x="87" y="25"/>
                        <a:pt x="84" y="0"/>
                        <a:pt x="89" y="0"/>
                      </a:cubicBezTo>
                      <a:cubicBezTo>
                        <a:pt x="94" y="0"/>
                        <a:pt x="102" y="14"/>
                        <a:pt x="104" y="34"/>
                      </a:cubicBezTo>
                      <a:cubicBezTo>
                        <a:pt x="107" y="53"/>
                        <a:pt x="119" y="104"/>
                        <a:pt x="104" y="118"/>
                      </a:cubicBezTo>
                      <a:cubicBezTo>
                        <a:pt x="89" y="131"/>
                        <a:pt x="30" y="129"/>
                        <a:pt x="15" y="118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7" name="Group 448"/>
              <p:cNvGrpSpPr>
                <a:grpSpLocks/>
              </p:cNvGrpSpPr>
              <p:nvPr/>
            </p:nvGrpSpPr>
            <p:grpSpPr bwMode="auto">
              <a:xfrm>
                <a:off x="4166" y="2097"/>
                <a:ext cx="79" cy="47"/>
                <a:chOff x="4166" y="2097"/>
                <a:chExt cx="79" cy="47"/>
              </a:xfrm>
            </p:grpSpPr>
            <p:sp>
              <p:nvSpPr>
                <p:cNvPr id="34661" name="Oval 446"/>
                <p:cNvSpPr>
                  <a:spLocks noChangeArrowheads="1"/>
                </p:cNvSpPr>
                <p:nvPr/>
              </p:nvSpPr>
              <p:spPr bwMode="auto">
                <a:xfrm>
                  <a:off x="4166" y="2097"/>
                  <a:ext cx="79" cy="47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62" name="Oval 447"/>
                <p:cNvSpPr>
                  <a:spLocks noChangeArrowheads="1"/>
                </p:cNvSpPr>
                <p:nvPr/>
              </p:nvSpPr>
              <p:spPr bwMode="auto">
                <a:xfrm>
                  <a:off x="4166" y="2097"/>
                  <a:ext cx="79" cy="4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8" name="Group 451"/>
              <p:cNvGrpSpPr>
                <a:grpSpLocks/>
              </p:cNvGrpSpPr>
              <p:nvPr/>
            </p:nvGrpSpPr>
            <p:grpSpPr bwMode="auto">
              <a:xfrm>
                <a:off x="3469" y="1944"/>
                <a:ext cx="137" cy="215"/>
                <a:chOff x="3469" y="1944"/>
                <a:chExt cx="137" cy="215"/>
              </a:xfrm>
            </p:grpSpPr>
            <p:sp>
              <p:nvSpPr>
                <p:cNvPr id="34659" name="Freeform 449"/>
                <p:cNvSpPr>
                  <a:spLocks/>
                </p:cNvSpPr>
                <p:nvPr/>
              </p:nvSpPr>
              <p:spPr bwMode="auto">
                <a:xfrm>
                  <a:off x="3469" y="1944"/>
                  <a:ext cx="137" cy="215"/>
                </a:xfrm>
                <a:custGeom>
                  <a:avLst/>
                  <a:gdLst>
                    <a:gd name="T0" fmla="*/ 174 w 1042"/>
                    <a:gd name="T1" fmla="*/ 0 h 1608"/>
                    <a:gd name="T2" fmla="*/ 0 w 1042"/>
                    <a:gd name="T3" fmla="*/ 174 h 1608"/>
                    <a:gd name="T4" fmla="*/ 0 w 1042"/>
                    <a:gd name="T5" fmla="*/ 1435 h 1608"/>
                    <a:gd name="T6" fmla="*/ 174 w 1042"/>
                    <a:gd name="T7" fmla="*/ 1608 h 1608"/>
                    <a:gd name="T8" fmla="*/ 869 w 1042"/>
                    <a:gd name="T9" fmla="*/ 1608 h 1608"/>
                    <a:gd name="T10" fmla="*/ 1042 w 1042"/>
                    <a:gd name="T11" fmla="*/ 1435 h 1608"/>
                    <a:gd name="T12" fmla="*/ 1042 w 1042"/>
                    <a:gd name="T13" fmla="*/ 174 h 1608"/>
                    <a:gd name="T14" fmla="*/ 869 w 1042"/>
                    <a:gd name="T15" fmla="*/ 0 h 1608"/>
                    <a:gd name="T16" fmla="*/ 174 w 1042"/>
                    <a:gd name="T17" fmla="*/ 0 h 16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2"/>
                    <a:gd name="T28" fmla="*/ 0 h 1608"/>
                    <a:gd name="T29" fmla="*/ 1042 w 1042"/>
                    <a:gd name="T30" fmla="*/ 1608 h 16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2" h="1608">
                      <a:moveTo>
                        <a:pt x="174" y="0"/>
                      </a:moveTo>
                      <a:cubicBezTo>
                        <a:pt x="78" y="0"/>
                        <a:pt x="0" y="78"/>
                        <a:pt x="0" y="174"/>
                      </a:cubicBezTo>
                      <a:lnTo>
                        <a:pt x="0" y="1435"/>
                      </a:lnTo>
                      <a:cubicBezTo>
                        <a:pt x="0" y="1531"/>
                        <a:pt x="78" y="1608"/>
                        <a:pt x="174" y="1608"/>
                      </a:cubicBezTo>
                      <a:lnTo>
                        <a:pt x="869" y="1608"/>
                      </a:lnTo>
                      <a:cubicBezTo>
                        <a:pt x="964" y="1608"/>
                        <a:pt x="1042" y="1531"/>
                        <a:pt x="1042" y="1435"/>
                      </a:cubicBezTo>
                      <a:lnTo>
                        <a:pt x="1042" y="174"/>
                      </a:lnTo>
                      <a:cubicBezTo>
                        <a:pt x="1042" y="78"/>
                        <a:pt x="964" y="0"/>
                        <a:pt x="869" y="0"/>
                      </a:cubicBez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60" name="Freeform 450"/>
                <p:cNvSpPr>
                  <a:spLocks/>
                </p:cNvSpPr>
                <p:nvPr/>
              </p:nvSpPr>
              <p:spPr bwMode="auto">
                <a:xfrm>
                  <a:off x="3469" y="1944"/>
                  <a:ext cx="137" cy="215"/>
                </a:xfrm>
                <a:custGeom>
                  <a:avLst/>
                  <a:gdLst>
                    <a:gd name="T0" fmla="*/ 174 w 1042"/>
                    <a:gd name="T1" fmla="*/ 0 h 1608"/>
                    <a:gd name="T2" fmla="*/ 0 w 1042"/>
                    <a:gd name="T3" fmla="*/ 174 h 1608"/>
                    <a:gd name="T4" fmla="*/ 0 w 1042"/>
                    <a:gd name="T5" fmla="*/ 1435 h 1608"/>
                    <a:gd name="T6" fmla="*/ 174 w 1042"/>
                    <a:gd name="T7" fmla="*/ 1608 h 1608"/>
                    <a:gd name="T8" fmla="*/ 869 w 1042"/>
                    <a:gd name="T9" fmla="*/ 1608 h 1608"/>
                    <a:gd name="T10" fmla="*/ 1042 w 1042"/>
                    <a:gd name="T11" fmla="*/ 1435 h 1608"/>
                    <a:gd name="T12" fmla="*/ 1042 w 1042"/>
                    <a:gd name="T13" fmla="*/ 174 h 1608"/>
                    <a:gd name="T14" fmla="*/ 869 w 1042"/>
                    <a:gd name="T15" fmla="*/ 0 h 1608"/>
                    <a:gd name="T16" fmla="*/ 174 w 1042"/>
                    <a:gd name="T17" fmla="*/ 0 h 16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2"/>
                    <a:gd name="T28" fmla="*/ 0 h 1608"/>
                    <a:gd name="T29" fmla="*/ 1042 w 1042"/>
                    <a:gd name="T30" fmla="*/ 1608 h 16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2" h="1608">
                      <a:moveTo>
                        <a:pt x="174" y="0"/>
                      </a:moveTo>
                      <a:cubicBezTo>
                        <a:pt x="78" y="0"/>
                        <a:pt x="0" y="78"/>
                        <a:pt x="0" y="174"/>
                      </a:cubicBezTo>
                      <a:lnTo>
                        <a:pt x="0" y="1435"/>
                      </a:lnTo>
                      <a:cubicBezTo>
                        <a:pt x="0" y="1531"/>
                        <a:pt x="78" y="1608"/>
                        <a:pt x="174" y="1608"/>
                      </a:cubicBezTo>
                      <a:lnTo>
                        <a:pt x="869" y="1608"/>
                      </a:lnTo>
                      <a:cubicBezTo>
                        <a:pt x="964" y="1608"/>
                        <a:pt x="1042" y="1531"/>
                        <a:pt x="1042" y="1435"/>
                      </a:cubicBezTo>
                      <a:lnTo>
                        <a:pt x="1042" y="174"/>
                      </a:lnTo>
                      <a:cubicBezTo>
                        <a:pt x="1042" y="78"/>
                        <a:pt x="964" y="0"/>
                        <a:pt x="869" y="0"/>
                      </a:cubicBezTo>
                      <a:lnTo>
                        <a:pt x="17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59" name="Group 454"/>
              <p:cNvGrpSpPr>
                <a:grpSpLocks/>
              </p:cNvGrpSpPr>
              <p:nvPr/>
            </p:nvGrpSpPr>
            <p:grpSpPr bwMode="auto">
              <a:xfrm>
                <a:off x="3501" y="2088"/>
                <a:ext cx="78" cy="47"/>
                <a:chOff x="3501" y="2088"/>
                <a:chExt cx="78" cy="47"/>
              </a:xfrm>
            </p:grpSpPr>
            <p:sp>
              <p:nvSpPr>
                <p:cNvPr id="34657" name="Oval 452"/>
                <p:cNvSpPr>
                  <a:spLocks noChangeArrowheads="1"/>
                </p:cNvSpPr>
                <p:nvPr/>
              </p:nvSpPr>
              <p:spPr bwMode="auto">
                <a:xfrm>
                  <a:off x="3501" y="2088"/>
                  <a:ext cx="78" cy="47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58" name="Oval 453"/>
                <p:cNvSpPr>
                  <a:spLocks noChangeArrowheads="1"/>
                </p:cNvSpPr>
                <p:nvPr/>
              </p:nvSpPr>
              <p:spPr bwMode="auto">
                <a:xfrm>
                  <a:off x="3501" y="2088"/>
                  <a:ext cx="78" cy="4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0" name="Group 457"/>
              <p:cNvGrpSpPr>
                <a:grpSpLocks/>
              </p:cNvGrpSpPr>
              <p:nvPr/>
            </p:nvGrpSpPr>
            <p:grpSpPr bwMode="auto">
              <a:xfrm>
                <a:off x="3488" y="1967"/>
                <a:ext cx="22" cy="24"/>
                <a:chOff x="3488" y="1967"/>
                <a:chExt cx="22" cy="24"/>
              </a:xfrm>
            </p:grpSpPr>
            <p:sp>
              <p:nvSpPr>
                <p:cNvPr id="34655" name="Oval 455"/>
                <p:cNvSpPr>
                  <a:spLocks noChangeArrowheads="1"/>
                </p:cNvSpPr>
                <p:nvPr/>
              </p:nvSpPr>
              <p:spPr bwMode="auto">
                <a:xfrm>
                  <a:off x="3488" y="1967"/>
                  <a:ext cx="22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56" name="Oval 456"/>
                <p:cNvSpPr>
                  <a:spLocks noChangeArrowheads="1"/>
                </p:cNvSpPr>
                <p:nvPr/>
              </p:nvSpPr>
              <p:spPr bwMode="auto">
                <a:xfrm>
                  <a:off x="3488" y="1967"/>
                  <a:ext cx="22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1" name="Group 460"/>
              <p:cNvGrpSpPr>
                <a:grpSpLocks/>
              </p:cNvGrpSpPr>
              <p:nvPr/>
            </p:nvGrpSpPr>
            <p:grpSpPr bwMode="auto">
              <a:xfrm>
                <a:off x="3510" y="2015"/>
                <a:ext cx="48" cy="24"/>
                <a:chOff x="3510" y="2015"/>
                <a:chExt cx="48" cy="24"/>
              </a:xfrm>
            </p:grpSpPr>
            <p:sp>
              <p:nvSpPr>
                <p:cNvPr id="34653" name="Oval 458"/>
                <p:cNvSpPr>
                  <a:spLocks noChangeArrowheads="1"/>
                </p:cNvSpPr>
                <p:nvPr/>
              </p:nvSpPr>
              <p:spPr bwMode="auto">
                <a:xfrm>
                  <a:off x="3510" y="2015"/>
                  <a:ext cx="48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54" name="Oval 459"/>
                <p:cNvSpPr>
                  <a:spLocks noChangeArrowheads="1"/>
                </p:cNvSpPr>
                <p:nvPr/>
              </p:nvSpPr>
              <p:spPr bwMode="auto">
                <a:xfrm>
                  <a:off x="3510" y="2015"/>
                  <a:ext cx="48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2" name="Group 463"/>
              <p:cNvGrpSpPr>
                <a:grpSpLocks/>
              </p:cNvGrpSpPr>
              <p:nvPr/>
            </p:nvGrpSpPr>
            <p:grpSpPr bwMode="auto">
              <a:xfrm>
                <a:off x="3528" y="1967"/>
                <a:ext cx="19" cy="24"/>
                <a:chOff x="3528" y="1967"/>
                <a:chExt cx="19" cy="24"/>
              </a:xfrm>
            </p:grpSpPr>
            <p:sp>
              <p:nvSpPr>
                <p:cNvPr id="34651" name="Oval 461"/>
                <p:cNvSpPr>
                  <a:spLocks noChangeArrowheads="1"/>
                </p:cNvSpPr>
                <p:nvPr/>
              </p:nvSpPr>
              <p:spPr bwMode="auto">
                <a:xfrm>
                  <a:off x="3528" y="1967"/>
                  <a:ext cx="19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52" name="Oval 462"/>
                <p:cNvSpPr>
                  <a:spLocks noChangeArrowheads="1"/>
                </p:cNvSpPr>
                <p:nvPr/>
              </p:nvSpPr>
              <p:spPr bwMode="auto">
                <a:xfrm>
                  <a:off x="3528" y="1967"/>
                  <a:ext cx="19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3" name="Group 466"/>
              <p:cNvGrpSpPr>
                <a:grpSpLocks/>
              </p:cNvGrpSpPr>
              <p:nvPr/>
            </p:nvGrpSpPr>
            <p:grpSpPr bwMode="auto">
              <a:xfrm>
                <a:off x="3547" y="1991"/>
                <a:ext cx="41" cy="24"/>
                <a:chOff x="3547" y="1991"/>
                <a:chExt cx="41" cy="24"/>
              </a:xfrm>
            </p:grpSpPr>
            <p:sp>
              <p:nvSpPr>
                <p:cNvPr id="34649" name="Oval 464"/>
                <p:cNvSpPr>
                  <a:spLocks noChangeArrowheads="1"/>
                </p:cNvSpPr>
                <p:nvPr/>
              </p:nvSpPr>
              <p:spPr bwMode="auto">
                <a:xfrm>
                  <a:off x="3547" y="1991"/>
                  <a:ext cx="41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50" name="Oval 465"/>
                <p:cNvSpPr>
                  <a:spLocks noChangeArrowheads="1"/>
                </p:cNvSpPr>
                <p:nvPr/>
              </p:nvSpPr>
              <p:spPr bwMode="auto">
                <a:xfrm>
                  <a:off x="3547" y="1991"/>
                  <a:ext cx="41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4" name="Group 469"/>
              <p:cNvGrpSpPr>
                <a:grpSpLocks/>
              </p:cNvGrpSpPr>
              <p:nvPr/>
            </p:nvGrpSpPr>
            <p:grpSpPr bwMode="auto">
              <a:xfrm>
                <a:off x="3480" y="1997"/>
                <a:ext cx="19" cy="24"/>
                <a:chOff x="3480" y="1997"/>
                <a:chExt cx="19" cy="24"/>
              </a:xfrm>
            </p:grpSpPr>
            <p:sp>
              <p:nvSpPr>
                <p:cNvPr id="34647" name="Oval 467"/>
                <p:cNvSpPr>
                  <a:spLocks noChangeArrowheads="1"/>
                </p:cNvSpPr>
                <p:nvPr/>
              </p:nvSpPr>
              <p:spPr bwMode="auto">
                <a:xfrm>
                  <a:off x="3480" y="1997"/>
                  <a:ext cx="19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48" name="Oval 468"/>
                <p:cNvSpPr>
                  <a:spLocks noChangeArrowheads="1"/>
                </p:cNvSpPr>
                <p:nvPr/>
              </p:nvSpPr>
              <p:spPr bwMode="auto">
                <a:xfrm>
                  <a:off x="3480" y="1997"/>
                  <a:ext cx="19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5" name="Group 472"/>
              <p:cNvGrpSpPr>
                <a:grpSpLocks/>
              </p:cNvGrpSpPr>
              <p:nvPr/>
            </p:nvGrpSpPr>
            <p:grpSpPr bwMode="auto">
              <a:xfrm>
                <a:off x="3579" y="1967"/>
                <a:ext cx="20" cy="24"/>
                <a:chOff x="3579" y="1967"/>
                <a:chExt cx="20" cy="24"/>
              </a:xfrm>
            </p:grpSpPr>
            <p:sp>
              <p:nvSpPr>
                <p:cNvPr id="34645" name="Oval 470"/>
                <p:cNvSpPr>
                  <a:spLocks noChangeArrowheads="1"/>
                </p:cNvSpPr>
                <p:nvPr/>
              </p:nvSpPr>
              <p:spPr bwMode="auto">
                <a:xfrm>
                  <a:off x="3579" y="1967"/>
                  <a:ext cx="20" cy="24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46" name="Oval 471"/>
                <p:cNvSpPr>
                  <a:spLocks noChangeArrowheads="1"/>
                </p:cNvSpPr>
                <p:nvPr/>
              </p:nvSpPr>
              <p:spPr bwMode="auto">
                <a:xfrm>
                  <a:off x="3579" y="1967"/>
                  <a:ext cx="20" cy="2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6" name="Group 475"/>
              <p:cNvGrpSpPr>
                <a:grpSpLocks/>
              </p:cNvGrpSpPr>
              <p:nvPr/>
            </p:nvGrpSpPr>
            <p:grpSpPr bwMode="auto">
              <a:xfrm>
                <a:off x="3576" y="2021"/>
                <a:ext cx="21" cy="27"/>
                <a:chOff x="3576" y="2021"/>
                <a:chExt cx="21" cy="27"/>
              </a:xfrm>
            </p:grpSpPr>
            <p:sp>
              <p:nvSpPr>
                <p:cNvPr id="34643" name="Oval 473"/>
                <p:cNvSpPr>
                  <a:spLocks noChangeArrowheads="1"/>
                </p:cNvSpPr>
                <p:nvPr/>
              </p:nvSpPr>
              <p:spPr bwMode="auto">
                <a:xfrm>
                  <a:off x="3576" y="2021"/>
                  <a:ext cx="21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44" name="Oval 474"/>
                <p:cNvSpPr>
                  <a:spLocks noChangeArrowheads="1"/>
                </p:cNvSpPr>
                <p:nvPr/>
              </p:nvSpPr>
              <p:spPr bwMode="auto">
                <a:xfrm>
                  <a:off x="3576" y="2021"/>
                  <a:ext cx="21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7" name="Group 478"/>
              <p:cNvGrpSpPr>
                <a:grpSpLocks/>
              </p:cNvGrpSpPr>
              <p:nvPr/>
            </p:nvGrpSpPr>
            <p:grpSpPr bwMode="auto">
              <a:xfrm>
                <a:off x="3547" y="1944"/>
                <a:ext cx="20" cy="10"/>
                <a:chOff x="3547" y="1944"/>
                <a:chExt cx="20" cy="10"/>
              </a:xfrm>
            </p:grpSpPr>
            <p:sp>
              <p:nvSpPr>
                <p:cNvPr id="34641" name="Oval 476"/>
                <p:cNvSpPr>
                  <a:spLocks noChangeArrowheads="1"/>
                </p:cNvSpPr>
                <p:nvPr/>
              </p:nvSpPr>
              <p:spPr bwMode="auto">
                <a:xfrm>
                  <a:off x="3547" y="1944"/>
                  <a:ext cx="20" cy="10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642" name="Oval 477"/>
                <p:cNvSpPr>
                  <a:spLocks noChangeArrowheads="1"/>
                </p:cNvSpPr>
                <p:nvPr/>
              </p:nvSpPr>
              <p:spPr bwMode="auto">
                <a:xfrm>
                  <a:off x="3547" y="1944"/>
                  <a:ext cx="20" cy="10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568" name="Group 535"/>
              <p:cNvGrpSpPr>
                <a:grpSpLocks/>
              </p:cNvGrpSpPr>
              <p:nvPr/>
            </p:nvGrpSpPr>
            <p:grpSpPr bwMode="auto">
              <a:xfrm>
                <a:off x="3577" y="1596"/>
                <a:ext cx="533" cy="199"/>
                <a:chOff x="3577" y="1596"/>
                <a:chExt cx="533" cy="199"/>
              </a:xfrm>
            </p:grpSpPr>
            <p:grpSp>
              <p:nvGrpSpPr>
                <p:cNvPr id="34585" name="Group 486"/>
                <p:cNvGrpSpPr>
                  <a:grpSpLocks/>
                </p:cNvGrpSpPr>
                <p:nvPr/>
              </p:nvGrpSpPr>
              <p:grpSpPr bwMode="auto">
                <a:xfrm>
                  <a:off x="3577" y="1671"/>
                  <a:ext cx="55" cy="62"/>
                  <a:chOff x="3577" y="1671"/>
                  <a:chExt cx="55" cy="62"/>
                </a:xfrm>
              </p:grpSpPr>
              <p:grpSp>
                <p:nvGrpSpPr>
                  <p:cNvPr id="34634" name="Group 482"/>
                  <p:cNvGrpSpPr>
                    <a:grpSpLocks/>
                  </p:cNvGrpSpPr>
                  <p:nvPr/>
                </p:nvGrpSpPr>
                <p:grpSpPr bwMode="auto">
                  <a:xfrm>
                    <a:off x="3577" y="1671"/>
                    <a:ext cx="55" cy="62"/>
                    <a:chOff x="3577" y="1671"/>
                    <a:chExt cx="55" cy="62"/>
                  </a:xfrm>
                </p:grpSpPr>
                <p:pic>
                  <p:nvPicPr>
                    <p:cNvPr id="34638" name="Picture 47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77" y="1671"/>
                      <a:ext cx="55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639" name="Picture 48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77" y="1671"/>
                      <a:ext cx="55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40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3578" y="1673"/>
                      <a:ext cx="51" cy="60"/>
                    </a:xfrm>
                    <a:custGeom>
                      <a:avLst/>
                      <a:gdLst>
                        <a:gd name="T0" fmla="*/ 13 w 51"/>
                        <a:gd name="T1" fmla="*/ 20 h 60"/>
                        <a:gd name="T2" fmla="*/ 6 w 51"/>
                        <a:gd name="T3" fmla="*/ 54 h 60"/>
                        <a:gd name="T4" fmla="*/ 37 w 51"/>
                        <a:gd name="T5" fmla="*/ 39 h 60"/>
                        <a:gd name="T6" fmla="*/ 44 w 51"/>
                        <a:gd name="T7" fmla="*/ 5 h 60"/>
                        <a:gd name="T8" fmla="*/ 13 w 51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60"/>
                        <a:gd name="T17" fmla="*/ 51 w 51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60">
                          <a:moveTo>
                            <a:pt x="13" y="20"/>
                          </a:moveTo>
                          <a:cubicBezTo>
                            <a:pt x="3" y="34"/>
                            <a:pt x="0" y="49"/>
                            <a:pt x="6" y="54"/>
                          </a:cubicBezTo>
                          <a:cubicBezTo>
                            <a:pt x="13" y="60"/>
                            <a:pt x="27" y="53"/>
                            <a:pt x="37" y="39"/>
                          </a:cubicBezTo>
                          <a:cubicBezTo>
                            <a:pt x="48" y="25"/>
                            <a:pt x="51" y="10"/>
                            <a:pt x="44" y="5"/>
                          </a:cubicBezTo>
                          <a:cubicBezTo>
                            <a:pt x="37" y="0"/>
                            <a:pt x="23" y="6"/>
                            <a:pt x="13" y="2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635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3590" y="1683"/>
                    <a:ext cx="30" cy="36"/>
                    <a:chOff x="3590" y="1683"/>
                    <a:chExt cx="30" cy="36"/>
                  </a:xfrm>
                </p:grpSpPr>
                <p:sp>
                  <p:nvSpPr>
                    <p:cNvPr id="34636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3590" y="1683"/>
                      <a:ext cx="30" cy="36"/>
                    </a:xfrm>
                    <a:custGeom>
                      <a:avLst/>
                      <a:gdLst>
                        <a:gd name="T0" fmla="*/ 59 w 230"/>
                        <a:gd name="T1" fmla="*/ 89 h 265"/>
                        <a:gd name="T2" fmla="*/ 31 w 230"/>
                        <a:gd name="T3" fmla="*/ 241 h 265"/>
                        <a:gd name="T4" fmla="*/ 171 w 230"/>
                        <a:gd name="T5" fmla="*/ 176 h 265"/>
                        <a:gd name="T6" fmla="*/ 199 w 230"/>
                        <a:gd name="T7" fmla="*/ 23 h 265"/>
                        <a:gd name="T8" fmla="*/ 59 w 230"/>
                        <a:gd name="T9" fmla="*/ 89 h 2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0"/>
                        <a:gd name="T16" fmla="*/ 0 h 265"/>
                        <a:gd name="T17" fmla="*/ 230 w 230"/>
                        <a:gd name="T18" fmla="*/ 265 h 2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0" h="265">
                          <a:moveTo>
                            <a:pt x="59" y="89"/>
                          </a:moveTo>
                          <a:cubicBezTo>
                            <a:pt x="12" y="149"/>
                            <a:pt x="0" y="217"/>
                            <a:pt x="31" y="241"/>
                          </a:cubicBezTo>
                          <a:cubicBezTo>
                            <a:pt x="62" y="265"/>
                            <a:pt x="124" y="236"/>
                            <a:pt x="171" y="176"/>
                          </a:cubicBezTo>
                          <a:cubicBezTo>
                            <a:pt x="217" y="115"/>
                            <a:pt x="230" y="47"/>
                            <a:pt x="199" y="23"/>
                          </a:cubicBezTo>
                          <a:cubicBezTo>
                            <a:pt x="168" y="0"/>
                            <a:pt x="105" y="29"/>
                            <a:pt x="59" y="89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37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3590" y="1683"/>
                      <a:ext cx="30" cy="36"/>
                    </a:xfrm>
                    <a:custGeom>
                      <a:avLst/>
                      <a:gdLst>
                        <a:gd name="T0" fmla="*/ 8 w 30"/>
                        <a:gd name="T1" fmla="*/ 12 h 36"/>
                        <a:gd name="T2" fmla="*/ 4 w 30"/>
                        <a:gd name="T3" fmla="*/ 32 h 36"/>
                        <a:gd name="T4" fmla="*/ 22 w 30"/>
                        <a:gd name="T5" fmla="*/ 24 h 36"/>
                        <a:gd name="T6" fmla="*/ 26 w 30"/>
                        <a:gd name="T7" fmla="*/ 3 h 36"/>
                        <a:gd name="T8" fmla="*/ 8 w 30"/>
                        <a:gd name="T9" fmla="*/ 12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36"/>
                        <a:gd name="T17" fmla="*/ 30 w 30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36">
                          <a:moveTo>
                            <a:pt x="8" y="12"/>
                          </a:moveTo>
                          <a:cubicBezTo>
                            <a:pt x="1" y="20"/>
                            <a:pt x="0" y="29"/>
                            <a:pt x="4" y="32"/>
                          </a:cubicBezTo>
                          <a:cubicBezTo>
                            <a:pt x="8" y="36"/>
                            <a:pt x="16" y="32"/>
                            <a:pt x="22" y="24"/>
                          </a:cubicBezTo>
                          <a:cubicBezTo>
                            <a:pt x="28" y="16"/>
                            <a:pt x="30" y="7"/>
                            <a:pt x="26" y="3"/>
                          </a:cubicBezTo>
                          <a:cubicBezTo>
                            <a:pt x="22" y="0"/>
                            <a:pt x="14" y="4"/>
                            <a:pt x="8" y="12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586" name="Group 494"/>
                <p:cNvGrpSpPr>
                  <a:grpSpLocks/>
                </p:cNvGrpSpPr>
                <p:nvPr/>
              </p:nvGrpSpPr>
              <p:grpSpPr bwMode="auto">
                <a:xfrm>
                  <a:off x="3615" y="1596"/>
                  <a:ext cx="47" cy="67"/>
                  <a:chOff x="3615" y="1596"/>
                  <a:chExt cx="47" cy="67"/>
                </a:xfrm>
              </p:grpSpPr>
              <p:grpSp>
                <p:nvGrpSpPr>
                  <p:cNvPr id="34627" name="Group 490"/>
                  <p:cNvGrpSpPr>
                    <a:grpSpLocks/>
                  </p:cNvGrpSpPr>
                  <p:nvPr/>
                </p:nvGrpSpPr>
                <p:grpSpPr bwMode="auto">
                  <a:xfrm>
                    <a:off x="3615" y="1596"/>
                    <a:ext cx="47" cy="67"/>
                    <a:chOff x="3615" y="1596"/>
                    <a:chExt cx="47" cy="67"/>
                  </a:xfrm>
                </p:grpSpPr>
                <p:pic>
                  <p:nvPicPr>
                    <p:cNvPr id="34631" name="Picture 48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15" y="1596"/>
                      <a:ext cx="47" cy="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632" name="Picture 48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15" y="1596"/>
                      <a:ext cx="47" cy="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33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3615" y="1598"/>
                      <a:ext cx="43" cy="63"/>
                    </a:xfrm>
                    <a:custGeom>
                      <a:avLst/>
                      <a:gdLst>
                        <a:gd name="T0" fmla="*/ 10 w 43"/>
                        <a:gd name="T1" fmla="*/ 4 h 63"/>
                        <a:gd name="T2" fmla="*/ 7 w 43"/>
                        <a:gd name="T3" fmla="*/ 38 h 63"/>
                        <a:gd name="T4" fmla="*/ 34 w 43"/>
                        <a:gd name="T5" fmla="*/ 60 h 63"/>
                        <a:gd name="T6" fmla="*/ 36 w 43"/>
                        <a:gd name="T7" fmla="*/ 25 h 63"/>
                        <a:gd name="T8" fmla="*/ 10 w 43"/>
                        <a:gd name="T9" fmla="*/ 4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63"/>
                        <a:gd name="T17" fmla="*/ 43 w 43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63">
                          <a:moveTo>
                            <a:pt x="10" y="4"/>
                          </a:moveTo>
                          <a:cubicBezTo>
                            <a:pt x="1" y="7"/>
                            <a:pt x="0" y="23"/>
                            <a:pt x="7" y="38"/>
                          </a:cubicBezTo>
                          <a:cubicBezTo>
                            <a:pt x="14" y="54"/>
                            <a:pt x="26" y="63"/>
                            <a:pt x="34" y="60"/>
                          </a:cubicBezTo>
                          <a:cubicBezTo>
                            <a:pt x="42" y="56"/>
                            <a:pt x="43" y="41"/>
                            <a:pt x="36" y="25"/>
                          </a:cubicBezTo>
                          <a:cubicBezTo>
                            <a:pt x="30" y="10"/>
                            <a:pt x="18" y="0"/>
                            <a:pt x="10" y="4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628" name="Group 493"/>
                  <p:cNvGrpSpPr>
                    <a:grpSpLocks/>
                  </p:cNvGrpSpPr>
                  <p:nvPr/>
                </p:nvGrpSpPr>
                <p:grpSpPr bwMode="auto">
                  <a:xfrm>
                    <a:off x="3624" y="1610"/>
                    <a:ext cx="25" cy="37"/>
                    <a:chOff x="3624" y="1610"/>
                    <a:chExt cx="25" cy="37"/>
                  </a:xfrm>
                </p:grpSpPr>
                <p:sp>
                  <p:nvSpPr>
                    <p:cNvPr id="34629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3624" y="1610"/>
                      <a:ext cx="25" cy="37"/>
                    </a:xfrm>
                    <a:custGeom>
                      <a:avLst/>
                      <a:gdLst>
                        <a:gd name="T0" fmla="*/ 40 w 191"/>
                        <a:gd name="T1" fmla="*/ 16 h 283"/>
                        <a:gd name="T2" fmla="*/ 31 w 191"/>
                        <a:gd name="T3" fmla="*/ 170 h 283"/>
                        <a:gd name="T4" fmla="*/ 151 w 191"/>
                        <a:gd name="T5" fmla="*/ 267 h 283"/>
                        <a:gd name="T6" fmla="*/ 160 w 191"/>
                        <a:gd name="T7" fmla="*/ 113 h 283"/>
                        <a:gd name="T8" fmla="*/ 40 w 191"/>
                        <a:gd name="T9" fmla="*/ 16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1"/>
                        <a:gd name="T16" fmla="*/ 0 h 283"/>
                        <a:gd name="T17" fmla="*/ 191 w 191"/>
                        <a:gd name="T18" fmla="*/ 283 h 2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1" h="283">
                          <a:moveTo>
                            <a:pt x="40" y="16"/>
                          </a:moveTo>
                          <a:cubicBezTo>
                            <a:pt x="4" y="32"/>
                            <a:pt x="0" y="101"/>
                            <a:pt x="31" y="170"/>
                          </a:cubicBezTo>
                          <a:cubicBezTo>
                            <a:pt x="61" y="240"/>
                            <a:pt x="115" y="283"/>
                            <a:pt x="151" y="267"/>
                          </a:cubicBezTo>
                          <a:cubicBezTo>
                            <a:pt x="187" y="252"/>
                            <a:pt x="191" y="182"/>
                            <a:pt x="160" y="113"/>
                          </a:cubicBezTo>
                          <a:cubicBezTo>
                            <a:pt x="129" y="44"/>
                            <a:pt x="76" y="0"/>
                            <a:pt x="40" y="16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30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3624" y="1610"/>
                      <a:ext cx="25" cy="37"/>
                    </a:xfrm>
                    <a:custGeom>
                      <a:avLst/>
                      <a:gdLst>
                        <a:gd name="T0" fmla="*/ 5 w 25"/>
                        <a:gd name="T1" fmla="*/ 2 h 37"/>
                        <a:gd name="T2" fmla="*/ 4 w 25"/>
                        <a:gd name="T3" fmla="*/ 22 h 37"/>
                        <a:gd name="T4" fmla="*/ 20 w 25"/>
                        <a:gd name="T5" fmla="*/ 35 h 37"/>
                        <a:gd name="T6" fmla="*/ 21 w 25"/>
                        <a:gd name="T7" fmla="*/ 15 h 37"/>
                        <a:gd name="T8" fmla="*/ 5 w 25"/>
                        <a:gd name="T9" fmla="*/ 2 h 3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37"/>
                        <a:gd name="T17" fmla="*/ 25 w 25"/>
                        <a:gd name="T18" fmla="*/ 37 h 3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37">
                          <a:moveTo>
                            <a:pt x="5" y="2"/>
                          </a:moveTo>
                          <a:cubicBezTo>
                            <a:pt x="1" y="4"/>
                            <a:pt x="0" y="13"/>
                            <a:pt x="4" y="22"/>
                          </a:cubicBezTo>
                          <a:cubicBezTo>
                            <a:pt x="8" y="32"/>
                            <a:pt x="15" y="37"/>
                            <a:pt x="20" y="35"/>
                          </a:cubicBezTo>
                          <a:cubicBezTo>
                            <a:pt x="25" y="33"/>
                            <a:pt x="25" y="24"/>
                            <a:pt x="21" y="15"/>
                          </a:cubicBezTo>
                          <a:cubicBezTo>
                            <a:pt x="17" y="6"/>
                            <a:pt x="10" y="0"/>
                            <a:pt x="5" y="2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587" name="Group 502"/>
                <p:cNvGrpSpPr>
                  <a:grpSpLocks/>
                </p:cNvGrpSpPr>
                <p:nvPr/>
              </p:nvGrpSpPr>
              <p:grpSpPr bwMode="auto">
                <a:xfrm>
                  <a:off x="3584" y="1622"/>
                  <a:ext cx="54" cy="64"/>
                  <a:chOff x="3584" y="1622"/>
                  <a:chExt cx="54" cy="64"/>
                </a:xfrm>
              </p:grpSpPr>
              <p:grpSp>
                <p:nvGrpSpPr>
                  <p:cNvPr id="34620" name="Group 498"/>
                  <p:cNvGrpSpPr>
                    <a:grpSpLocks/>
                  </p:cNvGrpSpPr>
                  <p:nvPr/>
                </p:nvGrpSpPr>
                <p:grpSpPr bwMode="auto">
                  <a:xfrm>
                    <a:off x="3584" y="1622"/>
                    <a:ext cx="54" cy="64"/>
                    <a:chOff x="3584" y="1622"/>
                    <a:chExt cx="54" cy="64"/>
                  </a:xfrm>
                </p:grpSpPr>
                <p:pic>
                  <p:nvPicPr>
                    <p:cNvPr id="34624" name="Picture 49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84" y="1622"/>
                      <a:ext cx="54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625" name="Picture 49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84" y="1622"/>
                      <a:ext cx="54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26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3584" y="1623"/>
                      <a:ext cx="52" cy="61"/>
                    </a:xfrm>
                    <a:custGeom>
                      <a:avLst/>
                      <a:gdLst>
                        <a:gd name="T0" fmla="*/ 14 w 52"/>
                        <a:gd name="T1" fmla="*/ 21 h 61"/>
                        <a:gd name="T2" fmla="*/ 6 w 52"/>
                        <a:gd name="T3" fmla="*/ 56 h 61"/>
                        <a:gd name="T4" fmla="*/ 38 w 52"/>
                        <a:gd name="T5" fmla="*/ 40 h 61"/>
                        <a:gd name="T6" fmla="*/ 45 w 52"/>
                        <a:gd name="T7" fmla="*/ 5 h 61"/>
                        <a:gd name="T8" fmla="*/ 14 w 52"/>
                        <a:gd name="T9" fmla="*/ 21 h 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"/>
                        <a:gd name="T16" fmla="*/ 0 h 61"/>
                        <a:gd name="T17" fmla="*/ 52 w 52"/>
                        <a:gd name="T18" fmla="*/ 61 h 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" h="61">
                          <a:moveTo>
                            <a:pt x="14" y="21"/>
                          </a:moveTo>
                          <a:cubicBezTo>
                            <a:pt x="3" y="35"/>
                            <a:pt x="0" y="51"/>
                            <a:pt x="6" y="56"/>
                          </a:cubicBezTo>
                          <a:cubicBezTo>
                            <a:pt x="13" y="61"/>
                            <a:pt x="27" y="54"/>
                            <a:pt x="38" y="40"/>
                          </a:cubicBezTo>
                          <a:cubicBezTo>
                            <a:pt x="49" y="26"/>
                            <a:pt x="52" y="10"/>
                            <a:pt x="45" y="5"/>
                          </a:cubicBezTo>
                          <a:cubicBezTo>
                            <a:pt x="39" y="0"/>
                            <a:pt x="24" y="7"/>
                            <a:pt x="14" y="2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621" name="Group 501"/>
                  <p:cNvGrpSpPr>
                    <a:grpSpLocks/>
                  </p:cNvGrpSpPr>
                  <p:nvPr/>
                </p:nvGrpSpPr>
                <p:grpSpPr bwMode="auto">
                  <a:xfrm>
                    <a:off x="3596" y="1633"/>
                    <a:ext cx="31" cy="38"/>
                    <a:chOff x="3596" y="1633"/>
                    <a:chExt cx="31" cy="38"/>
                  </a:xfrm>
                </p:grpSpPr>
                <p:sp>
                  <p:nvSpPr>
                    <p:cNvPr id="34622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3596" y="1633"/>
                      <a:ext cx="31" cy="38"/>
                    </a:xfrm>
                    <a:custGeom>
                      <a:avLst/>
                      <a:gdLst>
                        <a:gd name="T0" fmla="*/ 64 w 240"/>
                        <a:gd name="T1" fmla="*/ 96 h 279"/>
                        <a:gd name="T2" fmla="*/ 31 w 240"/>
                        <a:gd name="T3" fmla="*/ 255 h 279"/>
                        <a:gd name="T4" fmla="*/ 176 w 240"/>
                        <a:gd name="T5" fmla="*/ 183 h 279"/>
                        <a:gd name="T6" fmla="*/ 209 w 240"/>
                        <a:gd name="T7" fmla="*/ 24 h 279"/>
                        <a:gd name="T8" fmla="*/ 64 w 240"/>
                        <a:gd name="T9" fmla="*/ 96 h 2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279"/>
                        <a:gd name="T17" fmla="*/ 240 w 240"/>
                        <a:gd name="T18" fmla="*/ 279 h 27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279">
                          <a:moveTo>
                            <a:pt x="64" y="96"/>
                          </a:moveTo>
                          <a:cubicBezTo>
                            <a:pt x="14" y="160"/>
                            <a:pt x="0" y="231"/>
                            <a:pt x="31" y="255"/>
                          </a:cubicBezTo>
                          <a:cubicBezTo>
                            <a:pt x="62" y="279"/>
                            <a:pt x="127" y="247"/>
                            <a:pt x="176" y="183"/>
                          </a:cubicBezTo>
                          <a:cubicBezTo>
                            <a:pt x="225" y="119"/>
                            <a:pt x="240" y="48"/>
                            <a:pt x="209" y="24"/>
                          </a:cubicBezTo>
                          <a:cubicBezTo>
                            <a:pt x="178" y="0"/>
                            <a:pt x="113" y="33"/>
                            <a:pt x="64" y="96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23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3596" y="1633"/>
                      <a:ext cx="31" cy="38"/>
                    </a:xfrm>
                    <a:custGeom>
                      <a:avLst/>
                      <a:gdLst>
                        <a:gd name="T0" fmla="*/ 8 w 31"/>
                        <a:gd name="T1" fmla="*/ 13 h 38"/>
                        <a:gd name="T2" fmla="*/ 4 w 31"/>
                        <a:gd name="T3" fmla="*/ 34 h 38"/>
                        <a:gd name="T4" fmla="*/ 23 w 31"/>
                        <a:gd name="T5" fmla="*/ 25 h 38"/>
                        <a:gd name="T6" fmla="*/ 27 w 31"/>
                        <a:gd name="T7" fmla="*/ 3 h 38"/>
                        <a:gd name="T8" fmla="*/ 8 w 31"/>
                        <a:gd name="T9" fmla="*/ 13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38"/>
                        <a:gd name="T17" fmla="*/ 31 w 31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38">
                          <a:moveTo>
                            <a:pt x="8" y="13"/>
                          </a:moveTo>
                          <a:cubicBezTo>
                            <a:pt x="2" y="22"/>
                            <a:pt x="0" y="31"/>
                            <a:pt x="4" y="34"/>
                          </a:cubicBezTo>
                          <a:cubicBezTo>
                            <a:pt x="8" y="38"/>
                            <a:pt x="16" y="33"/>
                            <a:pt x="23" y="25"/>
                          </a:cubicBezTo>
                          <a:cubicBezTo>
                            <a:pt x="29" y="16"/>
                            <a:pt x="31" y="7"/>
                            <a:pt x="27" y="3"/>
                          </a:cubicBezTo>
                          <a:cubicBezTo>
                            <a:pt x="23" y="0"/>
                            <a:pt x="15" y="5"/>
                            <a:pt x="8" y="13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588" name="Group 510"/>
                <p:cNvGrpSpPr>
                  <a:grpSpLocks/>
                </p:cNvGrpSpPr>
                <p:nvPr/>
              </p:nvGrpSpPr>
              <p:grpSpPr bwMode="auto">
                <a:xfrm>
                  <a:off x="3664" y="1731"/>
                  <a:ext cx="54" cy="64"/>
                  <a:chOff x="3664" y="1731"/>
                  <a:chExt cx="54" cy="64"/>
                </a:xfrm>
              </p:grpSpPr>
              <p:grpSp>
                <p:nvGrpSpPr>
                  <p:cNvPr id="34613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3664" y="1731"/>
                    <a:ext cx="54" cy="64"/>
                    <a:chOff x="3664" y="1731"/>
                    <a:chExt cx="54" cy="64"/>
                  </a:xfrm>
                </p:grpSpPr>
                <p:pic>
                  <p:nvPicPr>
                    <p:cNvPr id="34617" name="Picture 50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64" y="1731"/>
                      <a:ext cx="54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618" name="Picture 50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64" y="1731"/>
                      <a:ext cx="54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19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3664" y="1732"/>
                      <a:ext cx="51" cy="60"/>
                    </a:xfrm>
                    <a:custGeom>
                      <a:avLst/>
                      <a:gdLst>
                        <a:gd name="T0" fmla="*/ 14 w 51"/>
                        <a:gd name="T1" fmla="*/ 20 h 60"/>
                        <a:gd name="T2" fmla="*/ 7 w 51"/>
                        <a:gd name="T3" fmla="*/ 54 h 60"/>
                        <a:gd name="T4" fmla="*/ 38 w 51"/>
                        <a:gd name="T5" fmla="*/ 39 h 60"/>
                        <a:gd name="T6" fmla="*/ 45 w 51"/>
                        <a:gd name="T7" fmla="*/ 5 h 60"/>
                        <a:gd name="T8" fmla="*/ 14 w 51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60"/>
                        <a:gd name="T17" fmla="*/ 51 w 51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60">
                          <a:moveTo>
                            <a:pt x="14" y="20"/>
                          </a:moveTo>
                          <a:cubicBezTo>
                            <a:pt x="3" y="34"/>
                            <a:pt x="0" y="49"/>
                            <a:pt x="7" y="54"/>
                          </a:cubicBezTo>
                          <a:cubicBezTo>
                            <a:pt x="14" y="60"/>
                            <a:pt x="28" y="53"/>
                            <a:pt x="38" y="39"/>
                          </a:cubicBezTo>
                          <a:cubicBezTo>
                            <a:pt x="49" y="25"/>
                            <a:pt x="51" y="10"/>
                            <a:pt x="45" y="5"/>
                          </a:cubicBezTo>
                          <a:cubicBezTo>
                            <a:pt x="38" y="0"/>
                            <a:pt x="24" y="6"/>
                            <a:pt x="14" y="2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614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3676" y="1742"/>
                    <a:ext cx="31" cy="36"/>
                    <a:chOff x="3676" y="1742"/>
                    <a:chExt cx="31" cy="36"/>
                  </a:xfrm>
                </p:grpSpPr>
                <p:sp>
                  <p:nvSpPr>
                    <p:cNvPr id="34615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3676" y="1742"/>
                      <a:ext cx="31" cy="36"/>
                    </a:xfrm>
                    <a:custGeom>
                      <a:avLst/>
                      <a:gdLst>
                        <a:gd name="T0" fmla="*/ 59 w 230"/>
                        <a:gd name="T1" fmla="*/ 90 h 266"/>
                        <a:gd name="T2" fmla="*/ 31 w 230"/>
                        <a:gd name="T3" fmla="*/ 242 h 266"/>
                        <a:gd name="T4" fmla="*/ 171 w 230"/>
                        <a:gd name="T5" fmla="*/ 176 h 266"/>
                        <a:gd name="T6" fmla="*/ 199 w 230"/>
                        <a:gd name="T7" fmla="*/ 24 h 266"/>
                        <a:gd name="T8" fmla="*/ 59 w 230"/>
                        <a:gd name="T9" fmla="*/ 90 h 2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0"/>
                        <a:gd name="T16" fmla="*/ 0 h 266"/>
                        <a:gd name="T17" fmla="*/ 230 w 230"/>
                        <a:gd name="T18" fmla="*/ 266 h 2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0" h="266">
                          <a:moveTo>
                            <a:pt x="59" y="90"/>
                          </a:moveTo>
                          <a:cubicBezTo>
                            <a:pt x="13" y="150"/>
                            <a:pt x="0" y="218"/>
                            <a:pt x="31" y="242"/>
                          </a:cubicBezTo>
                          <a:cubicBezTo>
                            <a:pt x="62" y="266"/>
                            <a:pt x="125" y="236"/>
                            <a:pt x="171" y="176"/>
                          </a:cubicBezTo>
                          <a:cubicBezTo>
                            <a:pt x="217" y="116"/>
                            <a:pt x="230" y="48"/>
                            <a:pt x="199" y="24"/>
                          </a:cubicBezTo>
                          <a:cubicBezTo>
                            <a:pt x="168" y="0"/>
                            <a:pt x="105" y="30"/>
                            <a:pt x="59" y="90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16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3676" y="1742"/>
                      <a:ext cx="31" cy="36"/>
                    </a:xfrm>
                    <a:custGeom>
                      <a:avLst/>
                      <a:gdLst>
                        <a:gd name="T0" fmla="*/ 8 w 31"/>
                        <a:gd name="T1" fmla="*/ 12 h 36"/>
                        <a:gd name="T2" fmla="*/ 4 w 31"/>
                        <a:gd name="T3" fmla="*/ 32 h 36"/>
                        <a:gd name="T4" fmla="*/ 23 w 31"/>
                        <a:gd name="T5" fmla="*/ 24 h 36"/>
                        <a:gd name="T6" fmla="*/ 27 w 31"/>
                        <a:gd name="T7" fmla="*/ 3 h 36"/>
                        <a:gd name="T8" fmla="*/ 8 w 31"/>
                        <a:gd name="T9" fmla="*/ 12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36"/>
                        <a:gd name="T17" fmla="*/ 31 w 31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36">
                          <a:moveTo>
                            <a:pt x="8" y="12"/>
                          </a:moveTo>
                          <a:cubicBezTo>
                            <a:pt x="2" y="20"/>
                            <a:pt x="0" y="29"/>
                            <a:pt x="4" y="32"/>
                          </a:cubicBezTo>
                          <a:cubicBezTo>
                            <a:pt x="9" y="36"/>
                            <a:pt x="17" y="32"/>
                            <a:pt x="23" y="24"/>
                          </a:cubicBezTo>
                          <a:cubicBezTo>
                            <a:pt x="29" y="16"/>
                            <a:pt x="31" y="7"/>
                            <a:pt x="27" y="3"/>
                          </a:cubicBezTo>
                          <a:cubicBezTo>
                            <a:pt x="23" y="0"/>
                            <a:pt x="14" y="4"/>
                            <a:pt x="8" y="12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589" name="Group 518"/>
                <p:cNvGrpSpPr>
                  <a:grpSpLocks/>
                </p:cNvGrpSpPr>
                <p:nvPr/>
              </p:nvGrpSpPr>
              <p:grpSpPr bwMode="auto">
                <a:xfrm>
                  <a:off x="3784" y="1671"/>
                  <a:ext cx="52" cy="62"/>
                  <a:chOff x="3784" y="1671"/>
                  <a:chExt cx="52" cy="62"/>
                </a:xfrm>
              </p:grpSpPr>
              <p:grpSp>
                <p:nvGrpSpPr>
                  <p:cNvPr id="34606" name="Group 514"/>
                  <p:cNvGrpSpPr>
                    <a:grpSpLocks/>
                  </p:cNvGrpSpPr>
                  <p:nvPr/>
                </p:nvGrpSpPr>
                <p:grpSpPr bwMode="auto">
                  <a:xfrm>
                    <a:off x="3784" y="1671"/>
                    <a:ext cx="52" cy="62"/>
                    <a:chOff x="3784" y="1671"/>
                    <a:chExt cx="52" cy="62"/>
                  </a:xfrm>
                </p:grpSpPr>
                <p:pic>
                  <p:nvPicPr>
                    <p:cNvPr id="34610" name="Picture 5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784" y="1671"/>
                      <a:ext cx="52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611" name="Picture 5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784" y="1671"/>
                      <a:ext cx="52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12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3785" y="1672"/>
                      <a:ext cx="50" cy="59"/>
                    </a:xfrm>
                    <a:custGeom>
                      <a:avLst/>
                      <a:gdLst>
                        <a:gd name="T0" fmla="*/ 13 w 50"/>
                        <a:gd name="T1" fmla="*/ 20 h 59"/>
                        <a:gd name="T2" fmla="*/ 6 w 50"/>
                        <a:gd name="T3" fmla="*/ 54 h 59"/>
                        <a:gd name="T4" fmla="*/ 37 w 50"/>
                        <a:gd name="T5" fmla="*/ 39 h 59"/>
                        <a:gd name="T6" fmla="*/ 44 w 50"/>
                        <a:gd name="T7" fmla="*/ 5 h 59"/>
                        <a:gd name="T8" fmla="*/ 13 w 50"/>
                        <a:gd name="T9" fmla="*/ 20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59"/>
                        <a:gd name="T17" fmla="*/ 50 w 50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59">
                          <a:moveTo>
                            <a:pt x="13" y="20"/>
                          </a:moveTo>
                          <a:cubicBezTo>
                            <a:pt x="3" y="34"/>
                            <a:pt x="0" y="49"/>
                            <a:pt x="6" y="54"/>
                          </a:cubicBezTo>
                          <a:cubicBezTo>
                            <a:pt x="13" y="59"/>
                            <a:pt x="26" y="52"/>
                            <a:pt x="37" y="39"/>
                          </a:cubicBezTo>
                          <a:cubicBezTo>
                            <a:pt x="47" y="25"/>
                            <a:pt x="50" y="10"/>
                            <a:pt x="44" y="5"/>
                          </a:cubicBezTo>
                          <a:cubicBezTo>
                            <a:pt x="37" y="0"/>
                            <a:pt x="24" y="7"/>
                            <a:pt x="13" y="2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607" name="Group 517"/>
                  <p:cNvGrpSpPr>
                    <a:grpSpLocks/>
                  </p:cNvGrpSpPr>
                  <p:nvPr/>
                </p:nvGrpSpPr>
                <p:grpSpPr bwMode="auto">
                  <a:xfrm>
                    <a:off x="3796" y="1681"/>
                    <a:ext cx="30" cy="35"/>
                    <a:chOff x="3796" y="1681"/>
                    <a:chExt cx="30" cy="35"/>
                  </a:xfrm>
                </p:grpSpPr>
                <p:sp>
                  <p:nvSpPr>
                    <p:cNvPr id="34608" name="Freeform 515"/>
                    <p:cNvSpPr>
                      <a:spLocks/>
                    </p:cNvSpPr>
                    <p:nvPr/>
                  </p:nvSpPr>
                  <p:spPr bwMode="auto">
                    <a:xfrm>
                      <a:off x="3796" y="1681"/>
                      <a:ext cx="30" cy="35"/>
                    </a:xfrm>
                    <a:custGeom>
                      <a:avLst/>
                      <a:gdLst>
                        <a:gd name="T0" fmla="*/ 59 w 230"/>
                        <a:gd name="T1" fmla="*/ 89 h 265"/>
                        <a:gd name="T2" fmla="*/ 31 w 230"/>
                        <a:gd name="T3" fmla="*/ 242 h 265"/>
                        <a:gd name="T4" fmla="*/ 171 w 230"/>
                        <a:gd name="T5" fmla="*/ 176 h 265"/>
                        <a:gd name="T6" fmla="*/ 199 w 230"/>
                        <a:gd name="T7" fmla="*/ 24 h 265"/>
                        <a:gd name="T8" fmla="*/ 59 w 230"/>
                        <a:gd name="T9" fmla="*/ 89 h 2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0"/>
                        <a:gd name="T16" fmla="*/ 0 h 265"/>
                        <a:gd name="T17" fmla="*/ 230 w 230"/>
                        <a:gd name="T18" fmla="*/ 265 h 2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0" h="265">
                          <a:moveTo>
                            <a:pt x="59" y="89"/>
                          </a:moveTo>
                          <a:cubicBezTo>
                            <a:pt x="13" y="150"/>
                            <a:pt x="0" y="218"/>
                            <a:pt x="31" y="242"/>
                          </a:cubicBezTo>
                          <a:cubicBezTo>
                            <a:pt x="62" y="265"/>
                            <a:pt x="125" y="236"/>
                            <a:pt x="171" y="176"/>
                          </a:cubicBezTo>
                          <a:cubicBezTo>
                            <a:pt x="218" y="116"/>
                            <a:pt x="230" y="48"/>
                            <a:pt x="199" y="24"/>
                          </a:cubicBezTo>
                          <a:cubicBezTo>
                            <a:pt x="168" y="0"/>
                            <a:pt x="106" y="29"/>
                            <a:pt x="59" y="89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09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3796" y="1681"/>
                      <a:ext cx="30" cy="35"/>
                    </a:xfrm>
                    <a:custGeom>
                      <a:avLst/>
                      <a:gdLst>
                        <a:gd name="T0" fmla="*/ 8 w 30"/>
                        <a:gd name="T1" fmla="*/ 12 h 35"/>
                        <a:gd name="T2" fmla="*/ 4 w 30"/>
                        <a:gd name="T3" fmla="*/ 32 h 35"/>
                        <a:gd name="T4" fmla="*/ 23 w 30"/>
                        <a:gd name="T5" fmla="*/ 23 h 35"/>
                        <a:gd name="T6" fmla="*/ 26 w 30"/>
                        <a:gd name="T7" fmla="*/ 3 h 35"/>
                        <a:gd name="T8" fmla="*/ 8 w 30"/>
                        <a:gd name="T9" fmla="*/ 12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35"/>
                        <a:gd name="T17" fmla="*/ 30 w 30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35">
                          <a:moveTo>
                            <a:pt x="8" y="12"/>
                          </a:moveTo>
                          <a:cubicBezTo>
                            <a:pt x="2" y="20"/>
                            <a:pt x="0" y="29"/>
                            <a:pt x="4" y="32"/>
                          </a:cubicBezTo>
                          <a:cubicBezTo>
                            <a:pt x="8" y="35"/>
                            <a:pt x="16" y="31"/>
                            <a:pt x="23" y="23"/>
                          </a:cubicBezTo>
                          <a:cubicBezTo>
                            <a:pt x="29" y="15"/>
                            <a:pt x="30" y="6"/>
                            <a:pt x="26" y="3"/>
                          </a:cubicBezTo>
                          <a:cubicBezTo>
                            <a:pt x="22" y="0"/>
                            <a:pt x="14" y="4"/>
                            <a:pt x="8" y="12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590" name="Group 526"/>
                <p:cNvGrpSpPr>
                  <a:grpSpLocks/>
                </p:cNvGrpSpPr>
                <p:nvPr/>
              </p:nvGrpSpPr>
              <p:grpSpPr bwMode="auto">
                <a:xfrm>
                  <a:off x="3845" y="1731"/>
                  <a:ext cx="55" cy="64"/>
                  <a:chOff x="3845" y="1731"/>
                  <a:chExt cx="55" cy="64"/>
                </a:xfrm>
              </p:grpSpPr>
              <p:grpSp>
                <p:nvGrpSpPr>
                  <p:cNvPr id="34599" name="Group 522"/>
                  <p:cNvGrpSpPr>
                    <a:grpSpLocks/>
                  </p:cNvGrpSpPr>
                  <p:nvPr/>
                </p:nvGrpSpPr>
                <p:grpSpPr bwMode="auto">
                  <a:xfrm>
                    <a:off x="3845" y="1731"/>
                    <a:ext cx="55" cy="64"/>
                    <a:chOff x="3845" y="1731"/>
                    <a:chExt cx="55" cy="64"/>
                  </a:xfrm>
                </p:grpSpPr>
                <p:pic>
                  <p:nvPicPr>
                    <p:cNvPr id="34603" name="Picture 5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5" y="1731"/>
                      <a:ext cx="55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604" name="Picture 52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5" y="1731"/>
                      <a:ext cx="55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605" name="Freeform 521"/>
                    <p:cNvSpPr>
                      <a:spLocks/>
                    </p:cNvSpPr>
                    <p:nvPr/>
                  </p:nvSpPr>
                  <p:spPr bwMode="auto">
                    <a:xfrm>
                      <a:off x="3846" y="1732"/>
                      <a:ext cx="51" cy="60"/>
                    </a:xfrm>
                    <a:custGeom>
                      <a:avLst/>
                      <a:gdLst>
                        <a:gd name="T0" fmla="*/ 13 w 51"/>
                        <a:gd name="T1" fmla="*/ 20 h 60"/>
                        <a:gd name="T2" fmla="*/ 6 w 51"/>
                        <a:gd name="T3" fmla="*/ 54 h 60"/>
                        <a:gd name="T4" fmla="*/ 37 w 51"/>
                        <a:gd name="T5" fmla="*/ 39 h 60"/>
                        <a:gd name="T6" fmla="*/ 44 w 51"/>
                        <a:gd name="T7" fmla="*/ 5 h 60"/>
                        <a:gd name="T8" fmla="*/ 13 w 51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60"/>
                        <a:gd name="T17" fmla="*/ 51 w 51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60">
                          <a:moveTo>
                            <a:pt x="13" y="20"/>
                          </a:moveTo>
                          <a:cubicBezTo>
                            <a:pt x="2" y="34"/>
                            <a:pt x="0" y="49"/>
                            <a:pt x="6" y="54"/>
                          </a:cubicBezTo>
                          <a:cubicBezTo>
                            <a:pt x="13" y="60"/>
                            <a:pt x="27" y="53"/>
                            <a:pt x="37" y="39"/>
                          </a:cubicBezTo>
                          <a:cubicBezTo>
                            <a:pt x="48" y="25"/>
                            <a:pt x="51" y="10"/>
                            <a:pt x="44" y="5"/>
                          </a:cubicBezTo>
                          <a:cubicBezTo>
                            <a:pt x="37" y="0"/>
                            <a:pt x="23" y="6"/>
                            <a:pt x="13" y="2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600" name="Group 525"/>
                  <p:cNvGrpSpPr>
                    <a:grpSpLocks/>
                  </p:cNvGrpSpPr>
                  <p:nvPr/>
                </p:nvGrpSpPr>
                <p:grpSpPr bwMode="auto">
                  <a:xfrm>
                    <a:off x="3858" y="1742"/>
                    <a:ext cx="30" cy="36"/>
                    <a:chOff x="3858" y="1742"/>
                    <a:chExt cx="30" cy="36"/>
                  </a:xfrm>
                </p:grpSpPr>
                <p:sp>
                  <p:nvSpPr>
                    <p:cNvPr id="34601" name="Freeform 523"/>
                    <p:cNvSpPr>
                      <a:spLocks/>
                    </p:cNvSpPr>
                    <p:nvPr/>
                  </p:nvSpPr>
                  <p:spPr bwMode="auto">
                    <a:xfrm>
                      <a:off x="3858" y="1742"/>
                      <a:ext cx="30" cy="36"/>
                    </a:xfrm>
                    <a:custGeom>
                      <a:avLst/>
                      <a:gdLst>
                        <a:gd name="T0" fmla="*/ 59 w 230"/>
                        <a:gd name="T1" fmla="*/ 90 h 266"/>
                        <a:gd name="T2" fmla="*/ 31 w 230"/>
                        <a:gd name="T3" fmla="*/ 242 h 266"/>
                        <a:gd name="T4" fmla="*/ 171 w 230"/>
                        <a:gd name="T5" fmla="*/ 176 h 266"/>
                        <a:gd name="T6" fmla="*/ 199 w 230"/>
                        <a:gd name="T7" fmla="*/ 24 h 266"/>
                        <a:gd name="T8" fmla="*/ 59 w 230"/>
                        <a:gd name="T9" fmla="*/ 90 h 2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0"/>
                        <a:gd name="T16" fmla="*/ 0 h 266"/>
                        <a:gd name="T17" fmla="*/ 230 w 230"/>
                        <a:gd name="T18" fmla="*/ 266 h 2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0" h="266">
                          <a:moveTo>
                            <a:pt x="59" y="90"/>
                          </a:moveTo>
                          <a:cubicBezTo>
                            <a:pt x="13" y="150"/>
                            <a:pt x="0" y="218"/>
                            <a:pt x="31" y="242"/>
                          </a:cubicBezTo>
                          <a:cubicBezTo>
                            <a:pt x="62" y="266"/>
                            <a:pt x="125" y="236"/>
                            <a:pt x="171" y="176"/>
                          </a:cubicBezTo>
                          <a:cubicBezTo>
                            <a:pt x="217" y="116"/>
                            <a:pt x="230" y="48"/>
                            <a:pt x="199" y="24"/>
                          </a:cubicBezTo>
                          <a:cubicBezTo>
                            <a:pt x="168" y="0"/>
                            <a:pt x="105" y="30"/>
                            <a:pt x="59" y="90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02" name="Freeform 524"/>
                    <p:cNvSpPr>
                      <a:spLocks/>
                    </p:cNvSpPr>
                    <p:nvPr/>
                  </p:nvSpPr>
                  <p:spPr bwMode="auto">
                    <a:xfrm>
                      <a:off x="3858" y="1742"/>
                      <a:ext cx="30" cy="36"/>
                    </a:xfrm>
                    <a:custGeom>
                      <a:avLst/>
                      <a:gdLst>
                        <a:gd name="T0" fmla="*/ 7 w 30"/>
                        <a:gd name="T1" fmla="*/ 12 h 36"/>
                        <a:gd name="T2" fmla="*/ 4 w 30"/>
                        <a:gd name="T3" fmla="*/ 32 h 36"/>
                        <a:gd name="T4" fmla="*/ 22 w 30"/>
                        <a:gd name="T5" fmla="*/ 24 h 36"/>
                        <a:gd name="T6" fmla="*/ 26 w 30"/>
                        <a:gd name="T7" fmla="*/ 3 h 36"/>
                        <a:gd name="T8" fmla="*/ 7 w 30"/>
                        <a:gd name="T9" fmla="*/ 12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36"/>
                        <a:gd name="T17" fmla="*/ 30 w 30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36">
                          <a:moveTo>
                            <a:pt x="7" y="12"/>
                          </a:moveTo>
                          <a:cubicBezTo>
                            <a:pt x="1" y="20"/>
                            <a:pt x="0" y="29"/>
                            <a:pt x="4" y="32"/>
                          </a:cubicBezTo>
                          <a:cubicBezTo>
                            <a:pt x="8" y="36"/>
                            <a:pt x="16" y="32"/>
                            <a:pt x="22" y="24"/>
                          </a:cubicBezTo>
                          <a:cubicBezTo>
                            <a:pt x="28" y="16"/>
                            <a:pt x="30" y="7"/>
                            <a:pt x="26" y="3"/>
                          </a:cubicBezTo>
                          <a:cubicBezTo>
                            <a:pt x="22" y="0"/>
                            <a:pt x="13" y="4"/>
                            <a:pt x="7" y="12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591" name="Group 534"/>
                <p:cNvGrpSpPr>
                  <a:grpSpLocks/>
                </p:cNvGrpSpPr>
                <p:nvPr/>
              </p:nvGrpSpPr>
              <p:grpSpPr bwMode="auto">
                <a:xfrm>
                  <a:off x="4056" y="1731"/>
                  <a:ext cx="54" cy="64"/>
                  <a:chOff x="4056" y="1731"/>
                  <a:chExt cx="54" cy="64"/>
                </a:xfrm>
              </p:grpSpPr>
              <p:grpSp>
                <p:nvGrpSpPr>
                  <p:cNvPr id="34592" name="Group 530"/>
                  <p:cNvGrpSpPr>
                    <a:grpSpLocks/>
                  </p:cNvGrpSpPr>
                  <p:nvPr/>
                </p:nvGrpSpPr>
                <p:grpSpPr bwMode="auto">
                  <a:xfrm>
                    <a:off x="4056" y="1731"/>
                    <a:ext cx="54" cy="64"/>
                    <a:chOff x="4056" y="1731"/>
                    <a:chExt cx="54" cy="64"/>
                  </a:xfrm>
                </p:grpSpPr>
                <p:pic>
                  <p:nvPicPr>
                    <p:cNvPr id="34596" name="Picture 52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056" y="1731"/>
                      <a:ext cx="54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597" name="Picture 52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056" y="1731"/>
                      <a:ext cx="54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598" name="Freeform 529"/>
                    <p:cNvSpPr>
                      <a:spLocks/>
                    </p:cNvSpPr>
                    <p:nvPr/>
                  </p:nvSpPr>
                  <p:spPr bwMode="auto">
                    <a:xfrm>
                      <a:off x="4057" y="1732"/>
                      <a:ext cx="51" cy="60"/>
                    </a:xfrm>
                    <a:custGeom>
                      <a:avLst/>
                      <a:gdLst>
                        <a:gd name="T0" fmla="*/ 14 w 51"/>
                        <a:gd name="T1" fmla="*/ 20 h 60"/>
                        <a:gd name="T2" fmla="*/ 7 w 51"/>
                        <a:gd name="T3" fmla="*/ 54 h 60"/>
                        <a:gd name="T4" fmla="*/ 38 w 51"/>
                        <a:gd name="T5" fmla="*/ 39 h 60"/>
                        <a:gd name="T6" fmla="*/ 45 w 51"/>
                        <a:gd name="T7" fmla="*/ 5 h 60"/>
                        <a:gd name="T8" fmla="*/ 14 w 51"/>
                        <a:gd name="T9" fmla="*/ 20 h 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60"/>
                        <a:gd name="T17" fmla="*/ 51 w 51"/>
                        <a:gd name="T18" fmla="*/ 60 h 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60">
                          <a:moveTo>
                            <a:pt x="14" y="20"/>
                          </a:moveTo>
                          <a:cubicBezTo>
                            <a:pt x="3" y="34"/>
                            <a:pt x="0" y="49"/>
                            <a:pt x="7" y="54"/>
                          </a:cubicBezTo>
                          <a:cubicBezTo>
                            <a:pt x="14" y="60"/>
                            <a:pt x="28" y="53"/>
                            <a:pt x="38" y="39"/>
                          </a:cubicBezTo>
                          <a:cubicBezTo>
                            <a:pt x="48" y="25"/>
                            <a:pt x="51" y="10"/>
                            <a:pt x="45" y="5"/>
                          </a:cubicBezTo>
                          <a:cubicBezTo>
                            <a:pt x="38" y="0"/>
                            <a:pt x="24" y="6"/>
                            <a:pt x="14" y="2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593" name="Group 533"/>
                  <p:cNvGrpSpPr>
                    <a:grpSpLocks/>
                  </p:cNvGrpSpPr>
                  <p:nvPr/>
                </p:nvGrpSpPr>
                <p:grpSpPr bwMode="auto">
                  <a:xfrm>
                    <a:off x="4069" y="1742"/>
                    <a:ext cx="31" cy="36"/>
                    <a:chOff x="4069" y="1742"/>
                    <a:chExt cx="31" cy="36"/>
                  </a:xfrm>
                </p:grpSpPr>
                <p:sp>
                  <p:nvSpPr>
                    <p:cNvPr id="34594" name="Freeform 531"/>
                    <p:cNvSpPr>
                      <a:spLocks/>
                    </p:cNvSpPr>
                    <p:nvPr/>
                  </p:nvSpPr>
                  <p:spPr bwMode="auto">
                    <a:xfrm>
                      <a:off x="4069" y="1742"/>
                      <a:ext cx="31" cy="36"/>
                    </a:xfrm>
                    <a:custGeom>
                      <a:avLst/>
                      <a:gdLst>
                        <a:gd name="T0" fmla="*/ 59 w 230"/>
                        <a:gd name="T1" fmla="*/ 90 h 266"/>
                        <a:gd name="T2" fmla="*/ 31 w 230"/>
                        <a:gd name="T3" fmla="*/ 242 h 266"/>
                        <a:gd name="T4" fmla="*/ 171 w 230"/>
                        <a:gd name="T5" fmla="*/ 176 h 266"/>
                        <a:gd name="T6" fmla="*/ 199 w 230"/>
                        <a:gd name="T7" fmla="*/ 24 h 266"/>
                        <a:gd name="T8" fmla="*/ 59 w 230"/>
                        <a:gd name="T9" fmla="*/ 90 h 2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0"/>
                        <a:gd name="T16" fmla="*/ 0 h 266"/>
                        <a:gd name="T17" fmla="*/ 230 w 230"/>
                        <a:gd name="T18" fmla="*/ 266 h 2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0" h="266">
                          <a:moveTo>
                            <a:pt x="59" y="90"/>
                          </a:moveTo>
                          <a:cubicBezTo>
                            <a:pt x="13" y="150"/>
                            <a:pt x="0" y="218"/>
                            <a:pt x="31" y="242"/>
                          </a:cubicBezTo>
                          <a:cubicBezTo>
                            <a:pt x="62" y="266"/>
                            <a:pt x="125" y="236"/>
                            <a:pt x="171" y="176"/>
                          </a:cubicBezTo>
                          <a:cubicBezTo>
                            <a:pt x="218" y="116"/>
                            <a:pt x="230" y="48"/>
                            <a:pt x="199" y="24"/>
                          </a:cubicBezTo>
                          <a:cubicBezTo>
                            <a:pt x="168" y="0"/>
                            <a:pt x="106" y="30"/>
                            <a:pt x="59" y="90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595" name="Freeform 532"/>
                    <p:cNvSpPr>
                      <a:spLocks/>
                    </p:cNvSpPr>
                    <p:nvPr/>
                  </p:nvSpPr>
                  <p:spPr bwMode="auto">
                    <a:xfrm>
                      <a:off x="4069" y="1742"/>
                      <a:ext cx="31" cy="36"/>
                    </a:xfrm>
                    <a:custGeom>
                      <a:avLst/>
                      <a:gdLst>
                        <a:gd name="T0" fmla="*/ 8 w 31"/>
                        <a:gd name="T1" fmla="*/ 12 h 36"/>
                        <a:gd name="T2" fmla="*/ 4 w 31"/>
                        <a:gd name="T3" fmla="*/ 32 h 36"/>
                        <a:gd name="T4" fmla="*/ 23 w 31"/>
                        <a:gd name="T5" fmla="*/ 24 h 36"/>
                        <a:gd name="T6" fmla="*/ 27 w 31"/>
                        <a:gd name="T7" fmla="*/ 3 h 36"/>
                        <a:gd name="T8" fmla="*/ 8 w 31"/>
                        <a:gd name="T9" fmla="*/ 12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36"/>
                        <a:gd name="T17" fmla="*/ 31 w 31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36">
                          <a:moveTo>
                            <a:pt x="8" y="12"/>
                          </a:moveTo>
                          <a:cubicBezTo>
                            <a:pt x="2" y="20"/>
                            <a:pt x="0" y="29"/>
                            <a:pt x="4" y="32"/>
                          </a:cubicBezTo>
                          <a:cubicBezTo>
                            <a:pt x="9" y="36"/>
                            <a:pt x="17" y="32"/>
                            <a:pt x="23" y="24"/>
                          </a:cubicBezTo>
                          <a:cubicBezTo>
                            <a:pt x="29" y="16"/>
                            <a:pt x="31" y="7"/>
                            <a:pt x="27" y="3"/>
                          </a:cubicBezTo>
                          <a:cubicBezTo>
                            <a:pt x="22" y="0"/>
                            <a:pt x="14" y="4"/>
                            <a:pt x="8" y="12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34569" name="Group 543"/>
              <p:cNvGrpSpPr>
                <a:grpSpLocks/>
              </p:cNvGrpSpPr>
              <p:nvPr/>
            </p:nvGrpSpPr>
            <p:grpSpPr bwMode="auto">
              <a:xfrm>
                <a:off x="4378" y="1705"/>
                <a:ext cx="40" cy="73"/>
                <a:chOff x="4378" y="1705"/>
                <a:chExt cx="40" cy="73"/>
              </a:xfrm>
            </p:grpSpPr>
            <p:grpSp>
              <p:nvGrpSpPr>
                <p:cNvPr id="34578" name="Group 539"/>
                <p:cNvGrpSpPr>
                  <a:grpSpLocks/>
                </p:cNvGrpSpPr>
                <p:nvPr/>
              </p:nvGrpSpPr>
              <p:grpSpPr bwMode="auto">
                <a:xfrm>
                  <a:off x="4378" y="1705"/>
                  <a:ext cx="40" cy="73"/>
                  <a:chOff x="4378" y="1705"/>
                  <a:chExt cx="40" cy="73"/>
                </a:xfrm>
              </p:grpSpPr>
              <p:pic>
                <p:nvPicPr>
                  <p:cNvPr id="34582" name="Picture 536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4378" y="1705"/>
                    <a:ext cx="40" cy="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583" name="Picture 537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4378" y="1705"/>
                    <a:ext cx="40" cy="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584" name="Freeform 538"/>
                  <p:cNvSpPr>
                    <a:spLocks/>
                  </p:cNvSpPr>
                  <p:nvPr/>
                </p:nvSpPr>
                <p:spPr bwMode="auto">
                  <a:xfrm>
                    <a:off x="4379" y="1706"/>
                    <a:ext cx="37" cy="71"/>
                  </a:xfrm>
                  <a:custGeom>
                    <a:avLst/>
                    <a:gdLst>
                      <a:gd name="T0" fmla="*/ 22 w 37"/>
                      <a:gd name="T1" fmla="*/ 1 h 71"/>
                      <a:gd name="T2" fmla="*/ 2 w 37"/>
                      <a:gd name="T3" fmla="*/ 34 h 71"/>
                      <a:gd name="T4" fmla="*/ 15 w 37"/>
                      <a:gd name="T5" fmla="*/ 70 h 71"/>
                      <a:gd name="T6" fmla="*/ 35 w 37"/>
                      <a:gd name="T7" fmla="*/ 37 h 71"/>
                      <a:gd name="T8" fmla="*/ 22 w 37"/>
                      <a:gd name="T9" fmla="*/ 1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71"/>
                      <a:gd name="T17" fmla="*/ 37 w 37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71">
                        <a:moveTo>
                          <a:pt x="22" y="1"/>
                        </a:moveTo>
                        <a:cubicBezTo>
                          <a:pt x="13" y="0"/>
                          <a:pt x="3" y="15"/>
                          <a:pt x="2" y="34"/>
                        </a:cubicBezTo>
                        <a:cubicBezTo>
                          <a:pt x="0" y="53"/>
                          <a:pt x="6" y="69"/>
                          <a:pt x="15" y="70"/>
                        </a:cubicBezTo>
                        <a:cubicBezTo>
                          <a:pt x="24" y="71"/>
                          <a:pt x="33" y="56"/>
                          <a:pt x="35" y="37"/>
                        </a:cubicBezTo>
                        <a:cubicBezTo>
                          <a:pt x="37" y="18"/>
                          <a:pt x="31" y="2"/>
                          <a:pt x="22" y="1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FF66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4579" name="Group 542"/>
                <p:cNvGrpSpPr>
                  <a:grpSpLocks/>
                </p:cNvGrpSpPr>
                <p:nvPr/>
              </p:nvGrpSpPr>
              <p:grpSpPr bwMode="auto">
                <a:xfrm>
                  <a:off x="4386" y="1721"/>
                  <a:ext cx="23" cy="42"/>
                  <a:chOff x="4386" y="1721"/>
                  <a:chExt cx="23" cy="42"/>
                </a:xfrm>
              </p:grpSpPr>
              <p:sp>
                <p:nvSpPr>
                  <p:cNvPr id="34580" name="Freeform 540"/>
                  <p:cNvSpPr>
                    <a:spLocks/>
                  </p:cNvSpPr>
                  <p:nvPr/>
                </p:nvSpPr>
                <p:spPr bwMode="auto">
                  <a:xfrm>
                    <a:off x="4386" y="1721"/>
                    <a:ext cx="23" cy="42"/>
                  </a:xfrm>
                  <a:custGeom>
                    <a:avLst/>
                    <a:gdLst>
                      <a:gd name="T0" fmla="*/ 51 w 87"/>
                      <a:gd name="T1" fmla="*/ 2 h 158"/>
                      <a:gd name="T2" fmla="*/ 4 w 87"/>
                      <a:gd name="T3" fmla="*/ 75 h 158"/>
                      <a:gd name="T4" fmla="*/ 36 w 87"/>
                      <a:gd name="T5" fmla="*/ 156 h 158"/>
                      <a:gd name="T6" fmla="*/ 83 w 87"/>
                      <a:gd name="T7" fmla="*/ 83 h 158"/>
                      <a:gd name="T8" fmla="*/ 51 w 87"/>
                      <a:gd name="T9" fmla="*/ 2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58"/>
                      <a:gd name="T17" fmla="*/ 87 w 87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58">
                        <a:moveTo>
                          <a:pt x="51" y="2"/>
                        </a:moveTo>
                        <a:cubicBezTo>
                          <a:pt x="29" y="0"/>
                          <a:pt x="8" y="33"/>
                          <a:pt x="4" y="75"/>
                        </a:cubicBezTo>
                        <a:cubicBezTo>
                          <a:pt x="0" y="117"/>
                          <a:pt x="14" y="154"/>
                          <a:pt x="36" y="156"/>
                        </a:cubicBezTo>
                        <a:cubicBezTo>
                          <a:pt x="57" y="158"/>
                          <a:pt x="79" y="125"/>
                          <a:pt x="83" y="83"/>
                        </a:cubicBezTo>
                        <a:cubicBezTo>
                          <a:pt x="87" y="41"/>
                          <a:pt x="73" y="5"/>
                          <a:pt x="51" y="2"/>
                        </a:cubicBezTo>
                      </a:path>
                    </a:pathLst>
                  </a:custGeom>
                  <a:solidFill>
                    <a:srgbClr val="292929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4581" name="Freeform 541"/>
                  <p:cNvSpPr>
                    <a:spLocks/>
                  </p:cNvSpPr>
                  <p:nvPr/>
                </p:nvSpPr>
                <p:spPr bwMode="auto">
                  <a:xfrm>
                    <a:off x="4386" y="1721"/>
                    <a:ext cx="23" cy="42"/>
                  </a:xfrm>
                  <a:custGeom>
                    <a:avLst/>
                    <a:gdLst>
                      <a:gd name="T0" fmla="*/ 13 w 23"/>
                      <a:gd name="T1" fmla="*/ 1 h 42"/>
                      <a:gd name="T2" fmla="*/ 1 w 23"/>
                      <a:gd name="T3" fmla="*/ 20 h 42"/>
                      <a:gd name="T4" fmla="*/ 10 w 23"/>
                      <a:gd name="T5" fmla="*/ 42 h 42"/>
                      <a:gd name="T6" fmla="*/ 22 w 23"/>
                      <a:gd name="T7" fmla="*/ 22 h 42"/>
                      <a:gd name="T8" fmla="*/ 13 w 23"/>
                      <a:gd name="T9" fmla="*/ 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42"/>
                      <a:gd name="T17" fmla="*/ 23 w 23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42">
                        <a:moveTo>
                          <a:pt x="13" y="1"/>
                        </a:moveTo>
                        <a:cubicBezTo>
                          <a:pt x="8" y="0"/>
                          <a:pt x="2" y="9"/>
                          <a:pt x="1" y="20"/>
                        </a:cubicBezTo>
                        <a:cubicBezTo>
                          <a:pt x="0" y="31"/>
                          <a:pt x="4" y="41"/>
                          <a:pt x="10" y="42"/>
                        </a:cubicBezTo>
                        <a:cubicBezTo>
                          <a:pt x="15" y="42"/>
                          <a:pt x="21" y="33"/>
                          <a:pt x="22" y="22"/>
                        </a:cubicBezTo>
                        <a:cubicBezTo>
                          <a:pt x="23" y="11"/>
                          <a:pt x="19" y="1"/>
                          <a:pt x="13" y="1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4570" name="Group 551"/>
              <p:cNvGrpSpPr>
                <a:grpSpLocks/>
              </p:cNvGrpSpPr>
              <p:nvPr/>
            </p:nvGrpSpPr>
            <p:grpSpPr bwMode="auto">
              <a:xfrm>
                <a:off x="4222" y="1675"/>
                <a:ext cx="38" cy="73"/>
                <a:chOff x="4222" y="1675"/>
                <a:chExt cx="38" cy="73"/>
              </a:xfrm>
            </p:grpSpPr>
            <p:grpSp>
              <p:nvGrpSpPr>
                <p:cNvPr id="34571" name="Group 547"/>
                <p:cNvGrpSpPr>
                  <a:grpSpLocks/>
                </p:cNvGrpSpPr>
                <p:nvPr/>
              </p:nvGrpSpPr>
              <p:grpSpPr bwMode="auto">
                <a:xfrm>
                  <a:off x="4222" y="1675"/>
                  <a:ext cx="38" cy="73"/>
                  <a:chOff x="4222" y="1675"/>
                  <a:chExt cx="38" cy="73"/>
                </a:xfrm>
              </p:grpSpPr>
              <p:pic>
                <p:nvPicPr>
                  <p:cNvPr id="34575" name="Picture 544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4222" y="1675"/>
                    <a:ext cx="38" cy="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576" name="Picture 545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4222" y="1675"/>
                    <a:ext cx="38" cy="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577" name="Freeform 546"/>
                  <p:cNvSpPr>
                    <a:spLocks/>
                  </p:cNvSpPr>
                  <p:nvPr/>
                </p:nvSpPr>
                <p:spPr bwMode="auto">
                  <a:xfrm>
                    <a:off x="4224" y="1676"/>
                    <a:ext cx="35" cy="71"/>
                  </a:xfrm>
                  <a:custGeom>
                    <a:avLst/>
                    <a:gdLst>
                      <a:gd name="T0" fmla="*/ 21 w 35"/>
                      <a:gd name="T1" fmla="*/ 1 h 71"/>
                      <a:gd name="T2" fmla="*/ 2 w 35"/>
                      <a:gd name="T3" fmla="*/ 34 h 71"/>
                      <a:gd name="T4" fmla="*/ 14 w 35"/>
                      <a:gd name="T5" fmla="*/ 70 h 71"/>
                      <a:gd name="T6" fmla="*/ 33 w 35"/>
                      <a:gd name="T7" fmla="*/ 37 h 71"/>
                      <a:gd name="T8" fmla="*/ 21 w 35"/>
                      <a:gd name="T9" fmla="*/ 1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71"/>
                      <a:gd name="T17" fmla="*/ 35 w 35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71">
                        <a:moveTo>
                          <a:pt x="21" y="1"/>
                        </a:moveTo>
                        <a:cubicBezTo>
                          <a:pt x="12" y="0"/>
                          <a:pt x="4" y="15"/>
                          <a:pt x="2" y="34"/>
                        </a:cubicBezTo>
                        <a:cubicBezTo>
                          <a:pt x="0" y="53"/>
                          <a:pt x="6" y="69"/>
                          <a:pt x="14" y="70"/>
                        </a:cubicBezTo>
                        <a:cubicBezTo>
                          <a:pt x="23" y="71"/>
                          <a:pt x="32" y="56"/>
                          <a:pt x="33" y="37"/>
                        </a:cubicBezTo>
                        <a:cubicBezTo>
                          <a:pt x="35" y="18"/>
                          <a:pt x="30" y="2"/>
                          <a:pt x="21" y="1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FF66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4572" name="Group 550"/>
                <p:cNvGrpSpPr>
                  <a:grpSpLocks/>
                </p:cNvGrpSpPr>
                <p:nvPr/>
              </p:nvGrpSpPr>
              <p:grpSpPr bwMode="auto">
                <a:xfrm>
                  <a:off x="4231" y="1691"/>
                  <a:ext cx="21" cy="42"/>
                  <a:chOff x="4231" y="1691"/>
                  <a:chExt cx="21" cy="42"/>
                </a:xfrm>
              </p:grpSpPr>
              <p:sp>
                <p:nvSpPr>
                  <p:cNvPr id="34573" name="Freeform 548"/>
                  <p:cNvSpPr>
                    <a:spLocks/>
                  </p:cNvSpPr>
                  <p:nvPr/>
                </p:nvSpPr>
                <p:spPr bwMode="auto">
                  <a:xfrm>
                    <a:off x="4231" y="1691"/>
                    <a:ext cx="21" cy="42"/>
                  </a:xfrm>
                  <a:custGeom>
                    <a:avLst/>
                    <a:gdLst>
                      <a:gd name="T0" fmla="*/ 47 w 79"/>
                      <a:gd name="T1" fmla="*/ 2 h 157"/>
                      <a:gd name="T2" fmla="*/ 4 w 79"/>
                      <a:gd name="T3" fmla="*/ 75 h 157"/>
                      <a:gd name="T4" fmla="*/ 32 w 79"/>
                      <a:gd name="T5" fmla="*/ 155 h 157"/>
                      <a:gd name="T6" fmla="*/ 75 w 79"/>
                      <a:gd name="T7" fmla="*/ 82 h 157"/>
                      <a:gd name="T8" fmla="*/ 47 w 79"/>
                      <a:gd name="T9" fmla="*/ 2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57"/>
                      <a:gd name="T17" fmla="*/ 79 w 79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57">
                        <a:moveTo>
                          <a:pt x="47" y="2"/>
                        </a:moveTo>
                        <a:cubicBezTo>
                          <a:pt x="28" y="0"/>
                          <a:pt x="9" y="33"/>
                          <a:pt x="4" y="75"/>
                        </a:cubicBezTo>
                        <a:cubicBezTo>
                          <a:pt x="0" y="117"/>
                          <a:pt x="13" y="153"/>
                          <a:pt x="32" y="155"/>
                        </a:cubicBezTo>
                        <a:cubicBezTo>
                          <a:pt x="51" y="157"/>
                          <a:pt x="71" y="124"/>
                          <a:pt x="75" y="82"/>
                        </a:cubicBezTo>
                        <a:cubicBezTo>
                          <a:pt x="79" y="40"/>
                          <a:pt x="67" y="4"/>
                          <a:pt x="47" y="2"/>
                        </a:cubicBezTo>
                      </a:path>
                    </a:pathLst>
                  </a:custGeom>
                  <a:solidFill>
                    <a:srgbClr val="292929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4574" name="Freeform 549"/>
                  <p:cNvSpPr>
                    <a:spLocks/>
                  </p:cNvSpPr>
                  <p:nvPr/>
                </p:nvSpPr>
                <p:spPr bwMode="auto">
                  <a:xfrm>
                    <a:off x="4231" y="1691"/>
                    <a:ext cx="21" cy="42"/>
                  </a:xfrm>
                  <a:custGeom>
                    <a:avLst/>
                    <a:gdLst>
                      <a:gd name="T0" fmla="*/ 13 w 21"/>
                      <a:gd name="T1" fmla="*/ 1 h 42"/>
                      <a:gd name="T2" fmla="*/ 1 w 21"/>
                      <a:gd name="T3" fmla="*/ 20 h 42"/>
                      <a:gd name="T4" fmla="*/ 9 w 21"/>
                      <a:gd name="T5" fmla="*/ 42 h 42"/>
                      <a:gd name="T6" fmla="*/ 20 w 21"/>
                      <a:gd name="T7" fmla="*/ 22 h 42"/>
                      <a:gd name="T8" fmla="*/ 13 w 21"/>
                      <a:gd name="T9" fmla="*/ 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42"/>
                      <a:gd name="T17" fmla="*/ 21 w 21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42">
                        <a:moveTo>
                          <a:pt x="13" y="1"/>
                        </a:moveTo>
                        <a:cubicBezTo>
                          <a:pt x="8" y="0"/>
                          <a:pt x="3" y="9"/>
                          <a:pt x="1" y="20"/>
                        </a:cubicBezTo>
                        <a:cubicBezTo>
                          <a:pt x="0" y="31"/>
                          <a:pt x="4" y="41"/>
                          <a:pt x="9" y="42"/>
                        </a:cubicBezTo>
                        <a:cubicBezTo>
                          <a:pt x="14" y="42"/>
                          <a:pt x="19" y="33"/>
                          <a:pt x="20" y="22"/>
                        </a:cubicBezTo>
                        <a:cubicBezTo>
                          <a:pt x="21" y="11"/>
                          <a:pt x="18" y="1"/>
                          <a:pt x="13" y="1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34246" name="Group 745"/>
            <p:cNvGrpSpPr>
              <a:grpSpLocks/>
            </p:cNvGrpSpPr>
            <p:nvPr/>
          </p:nvGrpSpPr>
          <p:grpSpPr bwMode="auto">
            <a:xfrm>
              <a:off x="1709" y="2166"/>
              <a:ext cx="1561" cy="961"/>
              <a:chOff x="1790" y="1566"/>
              <a:chExt cx="1300" cy="635"/>
            </a:xfrm>
          </p:grpSpPr>
          <p:sp>
            <p:nvSpPr>
              <p:cNvPr id="34278" name="Rectangle 553"/>
              <p:cNvSpPr>
                <a:spLocks noChangeArrowheads="1"/>
              </p:cNvSpPr>
              <p:nvPr/>
            </p:nvSpPr>
            <p:spPr bwMode="auto">
              <a:xfrm>
                <a:off x="1801" y="2173"/>
                <a:ext cx="1289" cy="28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279" name="Group 556"/>
              <p:cNvGrpSpPr>
                <a:grpSpLocks/>
              </p:cNvGrpSpPr>
              <p:nvPr/>
            </p:nvGrpSpPr>
            <p:grpSpPr bwMode="auto">
              <a:xfrm>
                <a:off x="1801" y="1982"/>
                <a:ext cx="166" cy="200"/>
                <a:chOff x="1801" y="1982"/>
                <a:chExt cx="166" cy="200"/>
              </a:xfrm>
            </p:grpSpPr>
            <p:sp>
              <p:nvSpPr>
                <p:cNvPr id="34468" name="Freeform 554"/>
                <p:cNvSpPr>
                  <a:spLocks/>
                </p:cNvSpPr>
                <p:nvPr/>
              </p:nvSpPr>
              <p:spPr bwMode="auto">
                <a:xfrm>
                  <a:off x="1801" y="1982"/>
                  <a:ext cx="166" cy="200"/>
                </a:xfrm>
                <a:custGeom>
                  <a:avLst/>
                  <a:gdLst>
                    <a:gd name="T0" fmla="*/ 211 w 1266"/>
                    <a:gd name="T1" fmla="*/ 0 h 1500"/>
                    <a:gd name="T2" fmla="*/ 0 w 1266"/>
                    <a:gd name="T3" fmla="*/ 212 h 1500"/>
                    <a:gd name="T4" fmla="*/ 0 w 1266"/>
                    <a:gd name="T5" fmla="*/ 1289 h 1500"/>
                    <a:gd name="T6" fmla="*/ 211 w 1266"/>
                    <a:gd name="T7" fmla="*/ 1500 h 1500"/>
                    <a:gd name="T8" fmla="*/ 1055 w 1266"/>
                    <a:gd name="T9" fmla="*/ 1500 h 1500"/>
                    <a:gd name="T10" fmla="*/ 1266 w 1266"/>
                    <a:gd name="T11" fmla="*/ 1289 h 1500"/>
                    <a:gd name="T12" fmla="*/ 1266 w 1266"/>
                    <a:gd name="T13" fmla="*/ 212 h 1500"/>
                    <a:gd name="T14" fmla="*/ 1055 w 1266"/>
                    <a:gd name="T15" fmla="*/ 0 h 1500"/>
                    <a:gd name="T16" fmla="*/ 211 w 1266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6"/>
                    <a:gd name="T28" fmla="*/ 0 h 1500"/>
                    <a:gd name="T29" fmla="*/ 1266 w 1266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6" h="1500">
                      <a:moveTo>
                        <a:pt x="211" y="0"/>
                      </a:moveTo>
                      <a:cubicBezTo>
                        <a:pt x="94" y="0"/>
                        <a:pt x="0" y="95"/>
                        <a:pt x="0" y="212"/>
                      </a:cubicBezTo>
                      <a:lnTo>
                        <a:pt x="0" y="1289"/>
                      </a:lnTo>
                      <a:cubicBezTo>
                        <a:pt x="0" y="1406"/>
                        <a:pt x="94" y="1500"/>
                        <a:pt x="211" y="1500"/>
                      </a:cubicBezTo>
                      <a:lnTo>
                        <a:pt x="1055" y="1500"/>
                      </a:lnTo>
                      <a:cubicBezTo>
                        <a:pt x="1172" y="1500"/>
                        <a:pt x="1266" y="1406"/>
                        <a:pt x="1266" y="1289"/>
                      </a:cubicBezTo>
                      <a:lnTo>
                        <a:pt x="1266" y="212"/>
                      </a:lnTo>
                      <a:cubicBezTo>
                        <a:pt x="1266" y="95"/>
                        <a:pt x="1172" y="0"/>
                        <a:pt x="1055" y="0"/>
                      </a:cubicBez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69" name="Freeform 555"/>
                <p:cNvSpPr>
                  <a:spLocks/>
                </p:cNvSpPr>
                <p:nvPr/>
              </p:nvSpPr>
              <p:spPr bwMode="auto">
                <a:xfrm>
                  <a:off x="1801" y="1982"/>
                  <a:ext cx="166" cy="200"/>
                </a:xfrm>
                <a:custGeom>
                  <a:avLst/>
                  <a:gdLst>
                    <a:gd name="T0" fmla="*/ 211 w 1266"/>
                    <a:gd name="T1" fmla="*/ 0 h 1500"/>
                    <a:gd name="T2" fmla="*/ 0 w 1266"/>
                    <a:gd name="T3" fmla="*/ 212 h 1500"/>
                    <a:gd name="T4" fmla="*/ 0 w 1266"/>
                    <a:gd name="T5" fmla="*/ 1289 h 1500"/>
                    <a:gd name="T6" fmla="*/ 211 w 1266"/>
                    <a:gd name="T7" fmla="*/ 1500 h 1500"/>
                    <a:gd name="T8" fmla="*/ 1055 w 1266"/>
                    <a:gd name="T9" fmla="*/ 1500 h 1500"/>
                    <a:gd name="T10" fmla="*/ 1266 w 1266"/>
                    <a:gd name="T11" fmla="*/ 1289 h 1500"/>
                    <a:gd name="T12" fmla="*/ 1266 w 1266"/>
                    <a:gd name="T13" fmla="*/ 212 h 1500"/>
                    <a:gd name="T14" fmla="*/ 1055 w 1266"/>
                    <a:gd name="T15" fmla="*/ 0 h 1500"/>
                    <a:gd name="T16" fmla="*/ 211 w 1266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6"/>
                    <a:gd name="T28" fmla="*/ 0 h 1500"/>
                    <a:gd name="T29" fmla="*/ 1266 w 1266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6" h="1500">
                      <a:moveTo>
                        <a:pt x="211" y="0"/>
                      </a:moveTo>
                      <a:cubicBezTo>
                        <a:pt x="94" y="0"/>
                        <a:pt x="0" y="95"/>
                        <a:pt x="0" y="212"/>
                      </a:cubicBezTo>
                      <a:lnTo>
                        <a:pt x="0" y="1289"/>
                      </a:lnTo>
                      <a:cubicBezTo>
                        <a:pt x="0" y="1406"/>
                        <a:pt x="94" y="1500"/>
                        <a:pt x="211" y="1500"/>
                      </a:cubicBezTo>
                      <a:lnTo>
                        <a:pt x="1055" y="1500"/>
                      </a:lnTo>
                      <a:cubicBezTo>
                        <a:pt x="1172" y="1500"/>
                        <a:pt x="1266" y="1406"/>
                        <a:pt x="1266" y="1289"/>
                      </a:cubicBezTo>
                      <a:lnTo>
                        <a:pt x="1266" y="212"/>
                      </a:lnTo>
                      <a:cubicBezTo>
                        <a:pt x="1266" y="95"/>
                        <a:pt x="1172" y="0"/>
                        <a:pt x="1055" y="0"/>
                      </a:cubicBezTo>
                      <a:lnTo>
                        <a:pt x="211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0" name="Group 559"/>
              <p:cNvGrpSpPr>
                <a:grpSpLocks/>
              </p:cNvGrpSpPr>
              <p:nvPr/>
            </p:nvGrpSpPr>
            <p:grpSpPr bwMode="auto">
              <a:xfrm>
                <a:off x="1855" y="2070"/>
                <a:ext cx="74" cy="88"/>
                <a:chOff x="1855" y="2070"/>
                <a:chExt cx="74" cy="88"/>
              </a:xfrm>
            </p:grpSpPr>
            <p:sp>
              <p:nvSpPr>
                <p:cNvPr id="34466" name="Oval 557"/>
                <p:cNvSpPr>
                  <a:spLocks noChangeArrowheads="1"/>
                </p:cNvSpPr>
                <p:nvPr/>
              </p:nvSpPr>
              <p:spPr bwMode="auto">
                <a:xfrm>
                  <a:off x="1855" y="2070"/>
                  <a:ext cx="74" cy="8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67" name="Oval 558"/>
                <p:cNvSpPr>
                  <a:spLocks noChangeArrowheads="1"/>
                </p:cNvSpPr>
                <p:nvPr/>
              </p:nvSpPr>
              <p:spPr bwMode="auto">
                <a:xfrm>
                  <a:off x="1855" y="2070"/>
                  <a:ext cx="74" cy="8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1" name="Group 562"/>
              <p:cNvGrpSpPr>
                <a:grpSpLocks/>
              </p:cNvGrpSpPr>
              <p:nvPr/>
            </p:nvGrpSpPr>
            <p:grpSpPr bwMode="auto">
              <a:xfrm>
                <a:off x="1967" y="1982"/>
                <a:ext cx="132" cy="200"/>
                <a:chOff x="1967" y="1982"/>
                <a:chExt cx="132" cy="200"/>
              </a:xfrm>
            </p:grpSpPr>
            <p:sp>
              <p:nvSpPr>
                <p:cNvPr id="34464" name="Freeform 560"/>
                <p:cNvSpPr>
                  <a:spLocks/>
                </p:cNvSpPr>
                <p:nvPr/>
              </p:nvSpPr>
              <p:spPr bwMode="auto">
                <a:xfrm>
                  <a:off x="1967" y="1982"/>
                  <a:ext cx="132" cy="200"/>
                </a:xfrm>
                <a:custGeom>
                  <a:avLst/>
                  <a:gdLst>
                    <a:gd name="T0" fmla="*/ 167 w 1000"/>
                    <a:gd name="T1" fmla="*/ 0 h 1500"/>
                    <a:gd name="T2" fmla="*/ 0 w 1000"/>
                    <a:gd name="T3" fmla="*/ 167 h 1500"/>
                    <a:gd name="T4" fmla="*/ 0 w 1000"/>
                    <a:gd name="T5" fmla="*/ 1334 h 1500"/>
                    <a:gd name="T6" fmla="*/ 167 w 1000"/>
                    <a:gd name="T7" fmla="*/ 1500 h 1500"/>
                    <a:gd name="T8" fmla="*/ 834 w 1000"/>
                    <a:gd name="T9" fmla="*/ 1500 h 1500"/>
                    <a:gd name="T10" fmla="*/ 1000 w 1000"/>
                    <a:gd name="T11" fmla="*/ 1334 h 1500"/>
                    <a:gd name="T12" fmla="*/ 1000 w 1000"/>
                    <a:gd name="T13" fmla="*/ 167 h 1500"/>
                    <a:gd name="T14" fmla="*/ 834 w 1000"/>
                    <a:gd name="T15" fmla="*/ 0 h 1500"/>
                    <a:gd name="T16" fmla="*/ 167 w 1000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0"/>
                    <a:gd name="T28" fmla="*/ 0 h 1500"/>
                    <a:gd name="T29" fmla="*/ 1000 w 1000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0" h="1500">
                      <a:moveTo>
                        <a:pt x="167" y="0"/>
                      </a:moveTo>
                      <a:cubicBezTo>
                        <a:pt x="75" y="0"/>
                        <a:pt x="0" y="75"/>
                        <a:pt x="0" y="167"/>
                      </a:cubicBezTo>
                      <a:lnTo>
                        <a:pt x="0" y="1334"/>
                      </a:lnTo>
                      <a:cubicBezTo>
                        <a:pt x="0" y="1426"/>
                        <a:pt x="75" y="1500"/>
                        <a:pt x="167" y="1500"/>
                      </a:cubicBezTo>
                      <a:lnTo>
                        <a:pt x="834" y="1500"/>
                      </a:lnTo>
                      <a:cubicBezTo>
                        <a:pt x="926" y="1500"/>
                        <a:pt x="1000" y="1426"/>
                        <a:pt x="1000" y="1334"/>
                      </a:cubicBezTo>
                      <a:lnTo>
                        <a:pt x="1000" y="167"/>
                      </a:lnTo>
                      <a:cubicBezTo>
                        <a:pt x="1000" y="75"/>
                        <a:pt x="926" y="0"/>
                        <a:pt x="834" y="0"/>
                      </a:cubicBez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65" name="Freeform 561"/>
                <p:cNvSpPr>
                  <a:spLocks/>
                </p:cNvSpPr>
                <p:nvPr/>
              </p:nvSpPr>
              <p:spPr bwMode="auto">
                <a:xfrm>
                  <a:off x="1967" y="1982"/>
                  <a:ext cx="132" cy="200"/>
                </a:xfrm>
                <a:custGeom>
                  <a:avLst/>
                  <a:gdLst>
                    <a:gd name="T0" fmla="*/ 167 w 1000"/>
                    <a:gd name="T1" fmla="*/ 0 h 1500"/>
                    <a:gd name="T2" fmla="*/ 0 w 1000"/>
                    <a:gd name="T3" fmla="*/ 167 h 1500"/>
                    <a:gd name="T4" fmla="*/ 0 w 1000"/>
                    <a:gd name="T5" fmla="*/ 1334 h 1500"/>
                    <a:gd name="T6" fmla="*/ 167 w 1000"/>
                    <a:gd name="T7" fmla="*/ 1500 h 1500"/>
                    <a:gd name="T8" fmla="*/ 834 w 1000"/>
                    <a:gd name="T9" fmla="*/ 1500 h 1500"/>
                    <a:gd name="T10" fmla="*/ 1000 w 1000"/>
                    <a:gd name="T11" fmla="*/ 1334 h 1500"/>
                    <a:gd name="T12" fmla="*/ 1000 w 1000"/>
                    <a:gd name="T13" fmla="*/ 167 h 1500"/>
                    <a:gd name="T14" fmla="*/ 834 w 1000"/>
                    <a:gd name="T15" fmla="*/ 0 h 1500"/>
                    <a:gd name="T16" fmla="*/ 167 w 1000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0"/>
                    <a:gd name="T28" fmla="*/ 0 h 1500"/>
                    <a:gd name="T29" fmla="*/ 1000 w 1000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0" h="1500">
                      <a:moveTo>
                        <a:pt x="167" y="0"/>
                      </a:moveTo>
                      <a:cubicBezTo>
                        <a:pt x="75" y="0"/>
                        <a:pt x="0" y="75"/>
                        <a:pt x="0" y="167"/>
                      </a:cubicBezTo>
                      <a:lnTo>
                        <a:pt x="0" y="1334"/>
                      </a:lnTo>
                      <a:cubicBezTo>
                        <a:pt x="0" y="1426"/>
                        <a:pt x="75" y="1500"/>
                        <a:pt x="167" y="1500"/>
                      </a:cubicBezTo>
                      <a:lnTo>
                        <a:pt x="834" y="1500"/>
                      </a:lnTo>
                      <a:cubicBezTo>
                        <a:pt x="926" y="1500"/>
                        <a:pt x="1000" y="1426"/>
                        <a:pt x="1000" y="1334"/>
                      </a:cubicBezTo>
                      <a:lnTo>
                        <a:pt x="1000" y="167"/>
                      </a:lnTo>
                      <a:cubicBezTo>
                        <a:pt x="1000" y="75"/>
                        <a:pt x="926" y="0"/>
                        <a:pt x="834" y="0"/>
                      </a:cubicBezTo>
                      <a:lnTo>
                        <a:pt x="167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2" name="Group 565"/>
              <p:cNvGrpSpPr>
                <a:grpSpLocks/>
              </p:cNvGrpSpPr>
              <p:nvPr/>
            </p:nvGrpSpPr>
            <p:grpSpPr bwMode="auto">
              <a:xfrm>
                <a:off x="1997" y="2115"/>
                <a:ext cx="75" cy="43"/>
                <a:chOff x="1997" y="2115"/>
                <a:chExt cx="75" cy="43"/>
              </a:xfrm>
            </p:grpSpPr>
            <p:sp>
              <p:nvSpPr>
                <p:cNvPr id="34462" name="Oval 563"/>
                <p:cNvSpPr>
                  <a:spLocks noChangeArrowheads="1"/>
                </p:cNvSpPr>
                <p:nvPr/>
              </p:nvSpPr>
              <p:spPr bwMode="auto">
                <a:xfrm>
                  <a:off x="1997" y="2115"/>
                  <a:ext cx="75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63" name="Oval 564"/>
                <p:cNvSpPr>
                  <a:spLocks noChangeArrowheads="1"/>
                </p:cNvSpPr>
                <p:nvPr/>
              </p:nvSpPr>
              <p:spPr bwMode="auto">
                <a:xfrm>
                  <a:off x="1997" y="2115"/>
                  <a:ext cx="75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3" name="Group 568"/>
              <p:cNvGrpSpPr>
                <a:grpSpLocks/>
              </p:cNvGrpSpPr>
              <p:nvPr/>
            </p:nvGrpSpPr>
            <p:grpSpPr bwMode="auto">
              <a:xfrm>
                <a:off x="2101" y="1982"/>
                <a:ext cx="169" cy="200"/>
                <a:chOff x="2101" y="1982"/>
                <a:chExt cx="169" cy="200"/>
              </a:xfrm>
            </p:grpSpPr>
            <p:sp>
              <p:nvSpPr>
                <p:cNvPr id="34460" name="Freeform 566"/>
                <p:cNvSpPr>
                  <a:spLocks/>
                </p:cNvSpPr>
                <p:nvPr/>
              </p:nvSpPr>
              <p:spPr bwMode="auto">
                <a:xfrm>
                  <a:off x="2101" y="1982"/>
                  <a:ext cx="169" cy="200"/>
                </a:xfrm>
                <a:custGeom>
                  <a:avLst/>
                  <a:gdLst>
                    <a:gd name="T0" fmla="*/ 214 w 1283"/>
                    <a:gd name="T1" fmla="*/ 0 h 1500"/>
                    <a:gd name="T2" fmla="*/ 0 w 1283"/>
                    <a:gd name="T3" fmla="*/ 214 h 1500"/>
                    <a:gd name="T4" fmla="*/ 0 w 1283"/>
                    <a:gd name="T5" fmla="*/ 1287 h 1500"/>
                    <a:gd name="T6" fmla="*/ 214 w 1283"/>
                    <a:gd name="T7" fmla="*/ 1500 h 1500"/>
                    <a:gd name="T8" fmla="*/ 1070 w 1283"/>
                    <a:gd name="T9" fmla="*/ 1500 h 1500"/>
                    <a:gd name="T10" fmla="*/ 1283 w 1283"/>
                    <a:gd name="T11" fmla="*/ 1287 h 1500"/>
                    <a:gd name="T12" fmla="*/ 1283 w 1283"/>
                    <a:gd name="T13" fmla="*/ 214 h 1500"/>
                    <a:gd name="T14" fmla="*/ 1070 w 1283"/>
                    <a:gd name="T15" fmla="*/ 0 h 1500"/>
                    <a:gd name="T16" fmla="*/ 214 w 1283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83"/>
                    <a:gd name="T28" fmla="*/ 0 h 1500"/>
                    <a:gd name="T29" fmla="*/ 1283 w 1283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83" h="1500">
                      <a:moveTo>
                        <a:pt x="214" y="0"/>
                      </a:moveTo>
                      <a:cubicBezTo>
                        <a:pt x="96" y="0"/>
                        <a:pt x="0" y="96"/>
                        <a:pt x="0" y="214"/>
                      </a:cubicBezTo>
                      <a:lnTo>
                        <a:pt x="0" y="1287"/>
                      </a:lnTo>
                      <a:cubicBezTo>
                        <a:pt x="0" y="1405"/>
                        <a:pt x="96" y="1500"/>
                        <a:pt x="214" y="1500"/>
                      </a:cubicBezTo>
                      <a:lnTo>
                        <a:pt x="1070" y="1500"/>
                      </a:lnTo>
                      <a:cubicBezTo>
                        <a:pt x="1188" y="1500"/>
                        <a:pt x="1283" y="1405"/>
                        <a:pt x="1283" y="1287"/>
                      </a:cubicBezTo>
                      <a:lnTo>
                        <a:pt x="1283" y="214"/>
                      </a:lnTo>
                      <a:cubicBezTo>
                        <a:pt x="1283" y="96"/>
                        <a:pt x="1188" y="0"/>
                        <a:pt x="1070" y="0"/>
                      </a:cubicBez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61" name="Freeform 567"/>
                <p:cNvSpPr>
                  <a:spLocks/>
                </p:cNvSpPr>
                <p:nvPr/>
              </p:nvSpPr>
              <p:spPr bwMode="auto">
                <a:xfrm>
                  <a:off x="2101" y="1982"/>
                  <a:ext cx="169" cy="200"/>
                </a:xfrm>
                <a:custGeom>
                  <a:avLst/>
                  <a:gdLst>
                    <a:gd name="T0" fmla="*/ 214 w 1283"/>
                    <a:gd name="T1" fmla="*/ 0 h 1500"/>
                    <a:gd name="T2" fmla="*/ 0 w 1283"/>
                    <a:gd name="T3" fmla="*/ 214 h 1500"/>
                    <a:gd name="T4" fmla="*/ 0 w 1283"/>
                    <a:gd name="T5" fmla="*/ 1287 h 1500"/>
                    <a:gd name="T6" fmla="*/ 214 w 1283"/>
                    <a:gd name="T7" fmla="*/ 1500 h 1500"/>
                    <a:gd name="T8" fmla="*/ 1070 w 1283"/>
                    <a:gd name="T9" fmla="*/ 1500 h 1500"/>
                    <a:gd name="T10" fmla="*/ 1283 w 1283"/>
                    <a:gd name="T11" fmla="*/ 1287 h 1500"/>
                    <a:gd name="T12" fmla="*/ 1283 w 1283"/>
                    <a:gd name="T13" fmla="*/ 214 h 1500"/>
                    <a:gd name="T14" fmla="*/ 1070 w 1283"/>
                    <a:gd name="T15" fmla="*/ 0 h 1500"/>
                    <a:gd name="T16" fmla="*/ 214 w 1283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83"/>
                    <a:gd name="T28" fmla="*/ 0 h 1500"/>
                    <a:gd name="T29" fmla="*/ 1283 w 1283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83" h="1500">
                      <a:moveTo>
                        <a:pt x="214" y="0"/>
                      </a:moveTo>
                      <a:cubicBezTo>
                        <a:pt x="96" y="0"/>
                        <a:pt x="0" y="96"/>
                        <a:pt x="0" y="214"/>
                      </a:cubicBezTo>
                      <a:lnTo>
                        <a:pt x="0" y="1287"/>
                      </a:lnTo>
                      <a:cubicBezTo>
                        <a:pt x="0" y="1405"/>
                        <a:pt x="96" y="1500"/>
                        <a:pt x="214" y="1500"/>
                      </a:cubicBezTo>
                      <a:lnTo>
                        <a:pt x="1070" y="1500"/>
                      </a:lnTo>
                      <a:cubicBezTo>
                        <a:pt x="1188" y="1500"/>
                        <a:pt x="1283" y="1405"/>
                        <a:pt x="1283" y="1287"/>
                      </a:cubicBezTo>
                      <a:lnTo>
                        <a:pt x="1283" y="214"/>
                      </a:lnTo>
                      <a:cubicBezTo>
                        <a:pt x="1283" y="96"/>
                        <a:pt x="1188" y="0"/>
                        <a:pt x="1070" y="0"/>
                      </a:cubicBezTo>
                      <a:lnTo>
                        <a:pt x="21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4" name="Group 571"/>
              <p:cNvGrpSpPr>
                <a:grpSpLocks/>
              </p:cNvGrpSpPr>
              <p:nvPr/>
            </p:nvGrpSpPr>
            <p:grpSpPr bwMode="auto">
              <a:xfrm>
                <a:off x="2116" y="2070"/>
                <a:ext cx="45" cy="53"/>
                <a:chOff x="2116" y="2070"/>
                <a:chExt cx="45" cy="53"/>
              </a:xfrm>
            </p:grpSpPr>
            <p:sp>
              <p:nvSpPr>
                <p:cNvPr id="34458" name="Oval 569"/>
                <p:cNvSpPr>
                  <a:spLocks noChangeArrowheads="1"/>
                </p:cNvSpPr>
                <p:nvPr/>
              </p:nvSpPr>
              <p:spPr bwMode="auto">
                <a:xfrm>
                  <a:off x="2116" y="2070"/>
                  <a:ext cx="45" cy="5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59" name="Oval 570"/>
                <p:cNvSpPr>
                  <a:spLocks noChangeArrowheads="1"/>
                </p:cNvSpPr>
                <p:nvPr/>
              </p:nvSpPr>
              <p:spPr bwMode="auto">
                <a:xfrm>
                  <a:off x="2116" y="2070"/>
                  <a:ext cx="45" cy="5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5" name="Group 574"/>
              <p:cNvGrpSpPr>
                <a:grpSpLocks/>
              </p:cNvGrpSpPr>
              <p:nvPr/>
            </p:nvGrpSpPr>
            <p:grpSpPr bwMode="auto">
              <a:xfrm>
                <a:off x="2273" y="1982"/>
                <a:ext cx="168" cy="200"/>
                <a:chOff x="2273" y="1982"/>
                <a:chExt cx="168" cy="200"/>
              </a:xfrm>
            </p:grpSpPr>
            <p:sp>
              <p:nvSpPr>
                <p:cNvPr id="34456" name="Freeform 572"/>
                <p:cNvSpPr>
                  <a:spLocks/>
                </p:cNvSpPr>
                <p:nvPr/>
              </p:nvSpPr>
              <p:spPr bwMode="auto">
                <a:xfrm>
                  <a:off x="2273" y="1982"/>
                  <a:ext cx="168" cy="200"/>
                </a:xfrm>
                <a:custGeom>
                  <a:avLst/>
                  <a:gdLst>
                    <a:gd name="T0" fmla="*/ 213 w 1275"/>
                    <a:gd name="T1" fmla="*/ 0 h 1500"/>
                    <a:gd name="T2" fmla="*/ 0 w 1275"/>
                    <a:gd name="T3" fmla="*/ 213 h 1500"/>
                    <a:gd name="T4" fmla="*/ 0 w 1275"/>
                    <a:gd name="T5" fmla="*/ 1288 h 1500"/>
                    <a:gd name="T6" fmla="*/ 213 w 1275"/>
                    <a:gd name="T7" fmla="*/ 1500 h 1500"/>
                    <a:gd name="T8" fmla="*/ 1063 w 1275"/>
                    <a:gd name="T9" fmla="*/ 1500 h 1500"/>
                    <a:gd name="T10" fmla="*/ 1275 w 1275"/>
                    <a:gd name="T11" fmla="*/ 1288 h 1500"/>
                    <a:gd name="T12" fmla="*/ 1275 w 1275"/>
                    <a:gd name="T13" fmla="*/ 213 h 1500"/>
                    <a:gd name="T14" fmla="*/ 1063 w 1275"/>
                    <a:gd name="T15" fmla="*/ 0 h 1500"/>
                    <a:gd name="T16" fmla="*/ 213 w 1275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5"/>
                    <a:gd name="T28" fmla="*/ 0 h 1500"/>
                    <a:gd name="T29" fmla="*/ 1275 w 1275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5" h="1500">
                      <a:moveTo>
                        <a:pt x="213" y="0"/>
                      </a:moveTo>
                      <a:cubicBezTo>
                        <a:pt x="95" y="0"/>
                        <a:pt x="0" y="96"/>
                        <a:pt x="0" y="213"/>
                      </a:cubicBezTo>
                      <a:lnTo>
                        <a:pt x="0" y="1288"/>
                      </a:lnTo>
                      <a:cubicBezTo>
                        <a:pt x="0" y="1405"/>
                        <a:pt x="95" y="1500"/>
                        <a:pt x="213" y="1500"/>
                      </a:cubicBezTo>
                      <a:lnTo>
                        <a:pt x="1063" y="1500"/>
                      </a:lnTo>
                      <a:cubicBezTo>
                        <a:pt x="1180" y="1500"/>
                        <a:pt x="1275" y="1405"/>
                        <a:pt x="1275" y="1288"/>
                      </a:cubicBezTo>
                      <a:lnTo>
                        <a:pt x="1275" y="213"/>
                      </a:lnTo>
                      <a:cubicBezTo>
                        <a:pt x="1275" y="96"/>
                        <a:pt x="1180" y="0"/>
                        <a:pt x="1063" y="0"/>
                      </a:cubicBez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57" name="Freeform 573"/>
                <p:cNvSpPr>
                  <a:spLocks/>
                </p:cNvSpPr>
                <p:nvPr/>
              </p:nvSpPr>
              <p:spPr bwMode="auto">
                <a:xfrm>
                  <a:off x="2273" y="1982"/>
                  <a:ext cx="168" cy="200"/>
                </a:xfrm>
                <a:custGeom>
                  <a:avLst/>
                  <a:gdLst>
                    <a:gd name="T0" fmla="*/ 213 w 1275"/>
                    <a:gd name="T1" fmla="*/ 0 h 1500"/>
                    <a:gd name="T2" fmla="*/ 0 w 1275"/>
                    <a:gd name="T3" fmla="*/ 213 h 1500"/>
                    <a:gd name="T4" fmla="*/ 0 w 1275"/>
                    <a:gd name="T5" fmla="*/ 1288 h 1500"/>
                    <a:gd name="T6" fmla="*/ 213 w 1275"/>
                    <a:gd name="T7" fmla="*/ 1500 h 1500"/>
                    <a:gd name="T8" fmla="*/ 1063 w 1275"/>
                    <a:gd name="T9" fmla="*/ 1500 h 1500"/>
                    <a:gd name="T10" fmla="*/ 1275 w 1275"/>
                    <a:gd name="T11" fmla="*/ 1288 h 1500"/>
                    <a:gd name="T12" fmla="*/ 1275 w 1275"/>
                    <a:gd name="T13" fmla="*/ 213 h 1500"/>
                    <a:gd name="T14" fmla="*/ 1063 w 1275"/>
                    <a:gd name="T15" fmla="*/ 0 h 1500"/>
                    <a:gd name="T16" fmla="*/ 213 w 1275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5"/>
                    <a:gd name="T28" fmla="*/ 0 h 1500"/>
                    <a:gd name="T29" fmla="*/ 1275 w 1275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5" h="1500">
                      <a:moveTo>
                        <a:pt x="213" y="0"/>
                      </a:moveTo>
                      <a:cubicBezTo>
                        <a:pt x="95" y="0"/>
                        <a:pt x="0" y="96"/>
                        <a:pt x="0" y="213"/>
                      </a:cubicBezTo>
                      <a:lnTo>
                        <a:pt x="0" y="1288"/>
                      </a:lnTo>
                      <a:cubicBezTo>
                        <a:pt x="0" y="1405"/>
                        <a:pt x="95" y="1500"/>
                        <a:pt x="213" y="1500"/>
                      </a:cubicBezTo>
                      <a:lnTo>
                        <a:pt x="1063" y="1500"/>
                      </a:lnTo>
                      <a:cubicBezTo>
                        <a:pt x="1180" y="1500"/>
                        <a:pt x="1275" y="1405"/>
                        <a:pt x="1275" y="1288"/>
                      </a:cubicBezTo>
                      <a:lnTo>
                        <a:pt x="1275" y="213"/>
                      </a:lnTo>
                      <a:cubicBezTo>
                        <a:pt x="1275" y="96"/>
                        <a:pt x="1180" y="0"/>
                        <a:pt x="1063" y="0"/>
                      </a:cubicBezTo>
                      <a:lnTo>
                        <a:pt x="21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6" name="Group 577"/>
              <p:cNvGrpSpPr>
                <a:grpSpLocks/>
              </p:cNvGrpSpPr>
              <p:nvPr/>
            </p:nvGrpSpPr>
            <p:grpSpPr bwMode="auto">
              <a:xfrm>
                <a:off x="2296" y="2093"/>
                <a:ext cx="55" cy="44"/>
                <a:chOff x="2296" y="2093"/>
                <a:chExt cx="55" cy="44"/>
              </a:xfrm>
            </p:grpSpPr>
            <p:sp>
              <p:nvSpPr>
                <p:cNvPr id="34454" name="Oval 575"/>
                <p:cNvSpPr>
                  <a:spLocks noChangeArrowheads="1"/>
                </p:cNvSpPr>
                <p:nvPr/>
              </p:nvSpPr>
              <p:spPr bwMode="auto">
                <a:xfrm>
                  <a:off x="2296" y="2093"/>
                  <a:ext cx="55" cy="44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55" name="Oval 576"/>
                <p:cNvSpPr>
                  <a:spLocks noChangeArrowheads="1"/>
                </p:cNvSpPr>
                <p:nvPr/>
              </p:nvSpPr>
              <p:spPr bwMode="auto">
                <a:xfrm>
                  <a:off x="2296" y="2093"/>
                  <a:ext cx="55" cy="4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7" name="Group 580"/>
              <p:cNvGrpSpPr>
                <a:grpSpLocks/>
              </p:cNvGrpSpPr>
              <p:nvPr/>
            </p:nvGrpSpPr>
            <p:grpSpPr bwMode="auto">
              <a:xfrm>
                <a:off x="2444" y="1982"/>
                <a:ext cx="168" cy="200"/>
                <a:chOff x="2444" y="1982"/>
                <a:chExt cx="168" cy="200"/>
              </a:xfrm>
            </p:grpSpPr>
            <p:sp>
              <p:nvSpPr>
                <p:cNvPr id="34452" name="Freeform 578"/>
                <p:cNvSpPr>
                  <a:spLocks/>
                </p:cNvSpPr>
                <p:nvPr/>
              </p:nvSpPr>
              <p:spPr bwMode="auto">
                <a:xfrm>
                  <a:off x="2444" y="1982"/>
                  <a:ext cx="168" cy="200"/>
                </a:xfrm>
                <a:custGeom>
                  <a:avLst/>
                  <a:gdLst>
                    <a:gd name="T0" fmla="*/ 213 w 1275"/>
                    <a:gd name="T1" fmla="*/ 0 h 1500"/>
                    <a:gd name="T2" fmla="*/ 0 w 1275"/>
                    <a:gd name="T3" fmla="*/ 213 h 1500"/>
                    <a:gd name="T4" fmla="*/ 0 w 1275"/>
                    <a:gd name="T5" fmla="*/ 1288 h 1500"/>
                    <a:gd name="T6" fmla="*/ 213 w 1275"/>
                    <a:gd name="T7" fmla="*/ 1500 h 1500"/>
                    <a:gd name="T8" fmla="*/ 1063 w 1275"/>
                    <a:gd name="T9" fmla="*/ 1500 h 1500"/>
                    <a:gd name="T10" fmla="*/ 1275 w 1275"/>
                    <a:gd name="T11" fmla="*/ 1288 h 1500"/>
                    <a:gd name="T12" fmla="*/ 1275 w 1275"/>
                    <a:gd name="T13" fmla="*/ 213 h 1500"/>
                    <a:gd name="T14" fmla="*/ 1063 w 1275"/>
                    <a:gd name="T15" fmla="*/ 0 h 1500"/>
                    <a:gd name="T16" fmla="*/ 213 w 1275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5"/>
                    <a:gd name="T28" fmla="*/ 0 h 1500"/>
                    <a:gd name="T29" fmla="*/ 1275 w 1275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5" h="1500">
                      <a:moveTo>
                        <a:pt x="213" y="0"/>
                      </a:moveTo>
                      <a:cubicBezTo>
                        <a:pt x="95" y="0"/>
                        <a:pt x="0" y="96"/>
                        <a:pt x="0" y="213"/>
                      </a:cubicBezTo>
                      <a:lnTo>
                        <a:pt x="0" y="1288"/>
                      </a:lnTo>
                      <a:cubicBezTo>
                        <a:pt x="0" y="1405"/>
                        <a:pt x="95" y="1500"/>
                        <a:pt x="213" y="1500"/>
                      </a:cubicBezTo>
                      <a:lnTo>
                        <a:pt x="1063" y="1500"/>
                      </a:lnTo>
                      <a:cubicBezTo>
                        <a:pt x="1180" y="1500"/>
                        <a:pt x="1275" y="1405"/>
                        <a:pt x="1275" y="1288"/>
                      </a:cubicBezTo>
                      <a:lnTo>
                        <a:pt x="1275" y="213"/>
                      </a:lnTo>
                      <a:cubicBezTo>
                        <a:pt x="1275" y="96"/>
                        <a:pt x="1180" y="0"/>
                        <a:pt x="1063" y="0"/>
                      </a:cubicBez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53" name="Freeform 579"/>
                <p:cNvSpPr>
                  <a:spLocks/>
                </p:cNvSpPr>
                <p:nvPr/>
              </p:nvSpPr>
              <p:spPr bwMode="auto">
                <a:xfrm>
                  <a:off x="2444" y="1982"/>
                  <a:ext cx="168" cy="200"/>
                </a:xfrm>
                <a:custGeom>
                  <a:avLst/>
                  <a:gdLst>
                    <a:gd name="T0" fmla="*/ 213 w 1275"/>
                    <a:gd name="T1" fmla="*/ 0 h 1500"/>
                    <a:gd name="T2" fmla="*/ 0 w 1275"/>
                    <a:gd name="T3" fmla="*/ 213 h 1500"/>
                    <a:gd name="T4" fmla="*/ 0 w 1275"/>
                    <a:gd name="T5" fmla="*/ 1288 h 1500"/>
                    <a:gd name="T6" fmla="*/ 213 w 1275"/>
                    <a:gd name="T7" fmla="*/ 1500 h 1500"/>
                    <a:gd name="T8" fmla="*/ 1063 w 1275"/>
                    <a:gd name="T9" fmla="*/ 1500 h 1500"/>
                    <a:gd name="T10" fmla="*/ 1275 w 1275"/>
                    <a:gd name="T11" fmla="*/ 1288 h 1500"/>
                    <a:gd name="T12" fmla="*/ 1275 w 1275"/>
                    <a:gd name="T13" fmla="*/ 213 h 1500"/>
                    <a:gd name="T14" fmla="*/ 1063 w 1275"/>
                    <a:gd name="T15" fmla="*/ 0 h 1500"/>
                    <a:gd name="T16" fmla="*/ 213 w 1275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5"/>
                    <a:gd name="T28" fmla="*/ 0 h 1500"/>
                    <a:gd name="T29" fmla="*/ 1275 w 1275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5" h="1500">
                      <a:moveTo>
                        <a:pt x="213" y="0"/>
                      </a:moveTo>
                      <a:cubicBezTo>
                        <a:pt x="95" y="0"/>
                        <a:pt x="0" y="96"/>
                        <a:pt x="0" y="213"/>
                      </a:cubicBezTo>
                      <a:lnTo>
                        <a:pt x="0" y="1288"/>
                      </a:lnTo>
                      <a:cubicBezTo>
                        <a:pt x="0" y="1405"/>
                        <a:pt x="95" y="1500"/>
                        <a:pt x="213" y="1500"/>
                      </a:cubicBezTo>
                      <a:lnTo>
                        <a:pt x="1063" y="1500"/>
                      </a:lnTo>
                      <a:cubicBezTo>
                        <a:pt x="1180" y="1500"/>
                        <a:pt x="1275" y="1405"/>
                        <a:pt x="1275" y="1288"/>
                      </a:cubicBezTo>
                      <a:lnTo>
                        <a:pt x="1275" y="213"/>
                      </a:lnTo>
                      <a:cubicBezTo>
                        <a:pt x="1275" y="96"/>
                        <a:pt x="1180" y="0"/>
                        <a:pt x="1063" y="0"/>
                      </a:cubicBezTo>
                      <a:lnTo>
                        <a:pt x="21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8" name="Group 583"/>
              <p:cNvGrpSpPr>
                <a:grpSpLocks/>
              </p:cNvGrpSpPr>
              <p:nvPr/>
            </p:nvGrpSpPr>
            <p:grpSpPr bwMode="auto">
              <a:xfrm>
                <a:off x="2500" y="2070"/>
                <a:ext cx="76" cy="88"/>
                <a:chOff x="2500" y="2070"/>
                <a:chExt cx="76" cy="88"/>
              </a:xfrm>
            </p:grpSpPr>
            <p:sp>
              <p:nvSpPr>
                <p:cNvPr id="34450" name="Oval 581"/>
                <p:cNvSpPr>
                  <a:spLocks noChangeArrowheads="1"/>
                </p:cNvSpPr>
                <p:nvPr/>
              </p:nvSpPr>
              <p:spPr bwMode="auto">
                <a:xfrm>
                  <a:off x="2500" y="2070"/>
                  <a:ext cx="76" cy="8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51" name="Oval 582"/>
                <p:cNvSpPr>
                  <a:spLocks noChangeArrowheads="1"/>
                </p:cNvSpPr>
                <p:nvPr/>
              </p:nvSpPr>
              <p:spPr bwMode="auto">
                <a:xfrm>
                  <a:off x="2500" y="2070"/>
                  <a:ext cx="76" cy="8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89" name="Group 586"/>
              <p:cNvGrpSpPr>
                <a:grpSpLocks/>
              </p:cNvGrpSpPr>
              <p:nvPr/>
            </p:nvGrpSpPr>
            <p:grpSpPr bwMode="auto">
              <a:xfrm>
                <a:off x="2614" y="1982"/>
                <a:ext cx="131" cy="200"/>
                <a:chOff x="2614" y="1982"/>
                <a:chExt cx="131" cy="200"/>
              </a:xfrm>
            </p:grpSpPr>
            <p:sp>
              <p:nvSpPr>
                <p:cNvPr id="34448" name="Freeform 584"/>
                <p:cNvSpPr>
                  <a:spLocks/>
                </p:cNvSpPr>
                <p:nvPr/>
              </p:nvSpPr>
              <p:spPr bwMode="auto">
                <a:xfrm>
                  <a:off x="2614" y="1982"/>
                  <a:ext cx="131" cy="200"/>
                </a:xfrm>
                <a:custGeom>
                  <a:avLst/>
                  <a:gdLst>
                    <a:gd name="T0" fmla="*/ 165 w 991"/>
                    <a:gd name="T1" fmla="*/ 0 h 1500"/>
                    <a:gd name="T2" fmla="*/ 0 w 991"/>
                    <a:gd name="T3" fmla="*/ 166 h 1500"/>
                    <a:gd name="T4" fmla="*/ 0 w 991"/>
                    <a:gd name="T5" fmla="*/ 1335 h 1500"/>
                    <a:gd name="T6" fmla="*/ 165 w 991"/>
                    <a:gd name="T7" fmla="*/ 1500 h 1500"/>
                    <a:gd name="T8" fmla="*/ 826 w 991"/>
                    <a:gd name="T9" fmla="*/ 1500 h 1500"/>
                    <a:gd name="T10" fmla="*/ 991 w 991"/>
                    <a:gd name="T11" fmla="*/ 1335 h 1500"/>
                    <a:gd name="T12" fmla="*/ 991 w 991"/>
                    <a:gd name="T13" fmla="*/ 166 h 1500"/>
                    <a:gd name="T14" fmla="*/ 826 w 991"/>
                    <a:gd name="T15" fmla="*/ 0 h 1500"/>
                    <a:gd name="T16" fmla="*/ 165 w 991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1"/>
                    <a:gd name="T28" fmla="*/ 0 h 1500"/>
                    <a:gd name="T29" fmla="*/ 991 w 991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1" h="1500">
                      <a:moveTo>
                        <a:pt x="165" y="0"/>
                      </a:moveTo>
                      <a:cubicBezTo>
                        <a:pt x="74" y="0"/>
                        <a:pt x="0" y="74"/>
                        <a:pt x="0" y="166"/>
                      </a:cubicBezTo>
                      <a:lnTo>
                        <a:pt x="0" y="1335"/>
                      </a:lnTo>
                      <a:cubicBezTo>
                        <a:pt x="0" y="1426"/>
                        <a:pt x="74" y="1500"/>
                        <a:pt x="165" y="1500"/>
                      </a:cubicBezTo>
                      <a:lnTo>
                        <a:pt x="826" y="1500"/>
                      </a:lnTo>
                      <a:cubicBezTo>
                        <a:pt x="917" y="1500"/>
                        <a:pt x="991" y="1426"/>
                        <a:pt x="991" y="1335"/>
                      </a:cubicBezTo>
                      <a:lnTo>
                        <a:pt x="991" y="166"/>
                      </a:lnTo>
                      <a:cubicBezTo>
                        <a:pt x="991" y="74"/>
                        <a:pt x="917" y="0"/>
                        <a:pt x="826" y="0"/>
                      </a:cubicBez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49" name="Freeform 585"/>
                <p:cNvSpPr>
                  <a:spLocks/>
                </p:cNvSpPr>
                <p:nvPr/>
              </p:nvSpPr>
              <p:spPr bwMode="auto">
                <a:xfrm>
                  <a:off x="2614" y="1982"/>
                  <a:ext cx="131" cy="200"/>
                </a:xfrm>
                <a:custGeom>
                  <a:avLst/>
                  <a:gdLst>
                    <a:gd name="T0" fmla="*/ 165 w 991"/>
                    <a:gd name="T1" fmla="*/ 0 h 1500"/>
                    <a:gd name="T2" fmla="*/ 0 w 991"/>
                    <a:gd name="T3" fmla="*/ 166 h 1500"/>
                    <a:gd name="T4" fmla="*/ 0 w 991"/>
                    <a:gd name="T5" fmla="*/ 1335 h 1500"/>
                    <a:gd name="T6" fmla="*/ 165 w 991"/>
                    <a:gd name="T7" fmla="*/ 1500 h 1500"/>
                    <a:gd name="T8" fmla="*/ 826 w 991"/>
                    <a:gd name="T9" fmla="*/ 1500 h 1500"/>
                    <a:gd name="T10" fmla="*/ 991 w 991"/>
                    <a:gd name="T11" fmla="*/ 1335 h 1500"/>
                    <a:gd name="T12" fmla="*/ 991 w 991"/>
                    <a:gd name="T13" fmla="*/ 166 h 1500"/>
                    <a:gd name="T14" fmla="*/ 826 w 991"/>
                    <a:gd name="T15" fmla="*/ 0 h 1500"/>
                    <a:gd name="T16" fmla="*/ 165 w 991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1"/>
                    <a:gd name="T28" fmla="*/ 0 h 1500"/>
                    <a:gd name="T29" fmla="*/ 991 w 991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1" h="1500">
                      <a:moveTo>
                        <a:pt x="165" y="0"/>
                      </a:moveTo>
                      <a:cubicBezTo>
                        <a:pt x="74" y="0"/>
                        <a:pt x="0" y="74"/>
                        <a:pt x="0" y="166"/>
                      </a:cubicBezTo>
                      <a:lnTo>
                        <a:pt x="0" y="1335"/>
                      </a:lnTo>
                      <a:cubicBezTo>
                        <a:pt x="0" y="1426"/>
                        <a:pt x="74" y="1500"/>
                        <a:pt x="165" y="1500"/>
                      </a:cubicBezTo>
                      <a:lnTo>
                        <a:pt x="826" y="1500"/>
                      </a:lnTo>
                      <a:cubicBezTo>
                        <a:pt x="917" y="1500"/>
                        <a:pt x="991" y="1426"/>
                        <a:pt x="991" y="1335"/>
                      </a:cubicBezTo>
                      <a:lnTo>
                        <a:pt x="991" y="166"/>
                      </a:lnTo>
                      <a:cubicBezTo>
                        <a:pt x="991" y="74"/>
                        <a:pt x="917" y="0"/>
                        <a:pt x="826" y="0"/>
                      </a:cubicBezTo>
                      <a:lnTo>
                        <a:pt x="165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0" name="Group 589"/>
              <p:cNvGrpSpPr>
                <a:grpSpLocks/>
              </p:cNvGrpSpPr>
              <p:nvPr/>
            </p:nvGrpSpPr>
            <p:grpSpPr bwMode="auto">
              <a:xfrm>
                <a:off x="2642" y="2115"/>
                <a:ext cx="75" cy="43"/>
                <a:chOff x="2642" y="2115"/>
                <a:chExt cx="75" cy="43"/>
              </a:xfrm>
            </p:grpSpPr>
            <p:sp>
              <p:nvSpPr>
                <p:cNvPr id="34446" name="Oval 587"/>
                <p:cNvSpPr>
                  <a:spLocks noChangeArrowheads="1"/>
                </p:cNvSpPr>
                <p:nvPr/>
              </p:nvSpPr>
              <p:spPr bwMode="auto">
                <a:xfrm>
                  <a:off x="2642" y="2115"/>
                  <a:ext cx="75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47" name="Oval 588"/>
                <p:cNvSpPr>
                  <a:spLocks noChangeArrowheads="1"/>
                </p:cNvSpPr>
                <p:nvPr/>
              </p:nvSpPr>
              <p:spPr bwMode="auto">
                <a:xfrm>
                  <a:off x="2642" y="2115"/>
                  <a:ext cx="75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1" name="Group 592"/>
              <p:cNvGrpSpPr>
                <a:grpSpLocks/>
              </p:cNvGrpSpPr>
              <p:nvPr/>
            </p:nvGrpSpPr>
            <p:grpSpPr bwMode="auto">
              <a:xfrm>
                <a:off x="2749" y="1982"/>
                <a:ext cx="168" cy="200"/>
                <a:chOff x="2749" y="1982"/>
                <a:chExt cx="168" cy="200"/>
              </a:xfrm>
            </p:grpSpPr>
            <p:sp>
              <p:nvSpPr>
                <p:cNvPr id="34444" name="Freeform 590"/>
                <p:cNvSpPr>
                  <a:spLocks/>
                </p:cNvSpPr>
                <p:nvPr/>
              </p:nvSpPr>
              <p:spPr bwMode="auto">
                <a:xfrm>
                  <a:off x="2749" y="1982"/>
                  <a:ext cx="168" cy="200"/>
                </a:xfrm>
                <a:custGeom>
                  <a:avLst/>
                  <a:gdLst>
                    <a:gd name="T0" fmla="*/ 212 w 1275"/>
                    <a:gd name="T1" fmla="*/ 0 h 1500"/>
                    <a:gd name="T2" fmla="*/ 0 w 1275"/>
                    <a:gd name="T3" fmla="*/ 213 h 1500"/>
                    <a:gd name="T4" fmla="*/ 0 w 1275"/>
                    <a:gd name="T5" fmla="*/ 1288 h 1500"/>
                    <a:gd name="T6" fmla="*/ 212 w 1275"/>
                    <a:gd name="T7" fmla="*/ 1500 h 1500"/>
                    <a:gd name="T8" fmla="*/ 1062 w 1275"/>
                    <a:gd name="T9" fmla="*/ 1500 h 1500"/>
                    <a:gd name="T10" fmla="*/ 1275 w 1275"/>
                    <a:gd name="T11" fmla="*/ 1288 h 1500"/>
                    <a:gd name="T12" fmla="*/ 1275 w 1275"/>
                    <a:gd name="T13" fmla="*/ 213 h 1500"/>
                    <a:gd name="T14" fmla="*/ 1062 w 1275"/>
                    <a:gd name="T15" fmla="*/ 0 h 1500"/>
                    <a:gd name="T16" fmla="*/ 212 w 1275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5"/>
                    <a:gd name="T28" fmla="*/ 0 h 1500"/>
                    <a:gd name="T29" fmla="*/ 1275 w 1275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5" h="1500">
                      <a:moveTo>
                        <a:pt x="212" y="0"/>
                      </a:moveTo>
                      <a:cubicBezTo>
                        <a:pt x="95" y="0"/>
                        <a:pt x="0" y="96"/>
                        <a:pt x="0" y="213"/>
                      </a:cubicBezTo>
                      <a:lnTo>
                        <a:pt x="0" y="1288"/>
                      </a:lnTo>
                      <a:cubicBezTo>
                        <a:pt x="0" y="1405"/>
                        <a:pt x="95" y="1500"/>
                        <a:pt x="212" y="1500"/>
                      </a:cubicBezTo>
                      <a:lnTo>
                        <a:pt x="1062" y="1500"/>
                      </a:lnTo>
                      <a:cubicBezTo>
                        <a:pt x="1180" y="1500"/>
                        <a:pt x="1275" y="1405"/>
                        <a:pt x="1275" y="1288"/>
                      </a:cubicBezTo>
                      <a:lnTo>
                        <a:pt x="1275" y="213"/>
                      </a:lnTo>
                      <a:cubicBezTo>
                        <a:pt x="1275" y="96"/>
                        <a:pt x="1180" y="0"/>
                        <a:pt x="1062" y="0"/>
                      </a:cubicBez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45" name="Freeform 591"/>
                <p:cNvSpPr>
                  <a:spLocks/>
                </p:cNvSpPr>
                <p:nvPr/>
              </p:nvSpPr>
              <p:spPr bwMode="auto">
                <a:xfrm>
                  <a:off x="2749" y="1982"/>
                  <a:ext cx="168" cy="200"/>
                </a:xfrm>
                <a:custGeom>
                  <a:avLst/>
                  <a:gdLst>
                    <a:gd name="T0" fmla="*/ 212 w 1275"/>
                    <a:gd name="T1" fmla="*/ 0 h 1500"/>
                    <a:gd name="T2" fmla="*/ 0 w 1275"/>
                    <a:gd name="T3" fmla="*/ 213 h 1500"/>
                    <a:gd name="T4" fmla="*/ 0 w 1275"/>
                    <a:gd name="T5" fmla="*/ 1288 h 1500"/>
                    <a:gd name="T6" fmla="*/ 212 w 1275"/>
                    <a:gd name="T7" fmla="*/ 1500 h 1500"/>
                    <a:gd name="T8" fmla="*/ 1062 w 1275"/>
                    <a:gd name="T9" fmla="*/ 1500 h 1500"/>
                    <a:gd name="T10" fmla="*/ 1275 w 1275"/>
                    <a:gd name="T11" fmla="*/ 1288 h 1500"/>
                    <a:gd name="T12" fmla="*/ 1275 w 1275"/>
                    <a:gd name="T13" fmla="*/ 213 h 1500"/>
                    <a:gd name="T14" fmla="*/ 1062 w 1275"/>
                    <a:gd name="T15" fmla="*/ 0 h 1500"/>
                    <a:gd name="T16" fmla="*/ 212 w 1275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5"/>
                    <a:gd name="T28" fmla="*/ 0 h 1500"/>
                    <a:gd name="T29" fmla="*/ 1275 w 1275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5" h="1500">
                      <a:moveTo>
                        <a:pt x="212" y="0"/>
                      </a:moveTo>
                      <a:cubicBezTo>
                        <a:pt x="95" y="0"/>
                        <a:pt x="0" y="96"/>
                        <a:pt x="0" y="213"/>
                      </a:cubicBezTo>
                      <a:lnTo>
                        <a:pt x="0" y="1288"/>
                      </a:lnTo>
                      <a:cubicBezTo>
                        <a:pt x="0" y="1405"/>
                        <a:pt x="95" y="1500"/>
                        <a:pt x="212" y="1500"/>
                      </a:cubicBezTo>
                      <a:lnTo>
                        <a:pt x="1062" y="1500"/>
                      </a:lnTo>
                      <a:cubicBezTo>
                        <a:pt x="1180" y="1500"/>
                        <a:pt x="1275" y="1405"/>
                        <a:pt x="1275" y="1288"/>
                      </a:cubicBezTo>
                      <a:lnTo>
                        <a:pt x="1275" y="213"/>
                      </a:lnTo>
                      <a:cubicBezTo>
                        <a:pt x="1275" y="96"/>
                        <a:pt x="1180" y="0"/>
                        <a:pt x="1062" y="0"/>
                      </a:cubicBezTo>
                      <a:lnTo>
                        <a:pt x="212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2" name="Group 595"/>
              <p:cNvGrpSpPr>
                <a:grpSpLocks/>
              </p:cNvGrpSpPr>
              <p:nvPr/>
            </p:nvGrpSpPr>
            <p:grpSpPr bwMode="auto">
              <a:xfrm>
                <a:off x="2804" y="2070"/>
                <a:ext cx="75" cy="88"/>
                <a:chOff x="2804" y="2070"/>
                <a:chExt cx="75" cy="88"/>
              </a:xfrm>
            </p:grpSpPr>
            <p:sp>
              <p:nvSpPr>
                <p:cNvPr id="34442" name="Oval 593"/>
                <p:cNvSpPr>
                  <a:spLocks noChangeArrowheads="1"/>
                </p:cNvSpPr>
                <p:nvPr/>
              </p:nvSpPr>
              <p:spPr bwMode="auto">
                <a:xfrm>
                  <a:off x="2804" y="2070"/>
                  <a:ext cx="75" cy="8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43" name="Oval 594"/>
                <p:cNvSpPr>
                  <a:spLocks noChangeArrowheads="1"/>
                </p:cNvSpPr>
                <p:nvPr/>
              </p:nvSpPr>
              <p:spPr bwMode="auto">
                <a:xfrm>
                  <a:off x="2804" y="2070"/>
                  <a:ext cx="75" cy="8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3" name="Group 598"/>
              <p:cNvGrpSpPr>
                <a:grpSpLocks/>
              </p:cNvGrpSpPr>
              <p:nvPr/>
            </p:nvGrpSpPr>
            <p:grpSpPr bwMode="auto">
              <a:xfrm>
                <a:off x="2919" y="1982"/>
                <a:ext cx="169" cy="200"/>
                <a:chOff x="2919" y="1982"/>
                <a:chExt cx="169" cy="200"/>
              </a:xfrm>
            </p:grpSpPr>
            <p:sp>
              <p:nvSpPr>
                <p:cNvPr id="34440" name="Freeform 596"/>
                <p:cNvSpPr>
                  <a:spLocks/>
                </p:cNvSpPr>
                <p:nvPr/>
              </p:nvSpPr>
              <p:spPr bwMode="auto">
                <a:xfrm>
                  <a:off x="2919" y="1982"/>
                  <a:ext cx="169" cy="200"/>
                </a:xfrm>
                <a:custGeom>
                  <a:avLst/>
                  <a:gdLst>
                    <a:gd name="T0" fmla="*/ 214 w 1284"/>
                    <a:gd name="T1" fmla="*/ 0 h 1500"/>
                    <a:gd name="T2" fmla="*/ 0 w 1284"/>
                    <a:gd name="T3" fmla="*/ 214 h 1500"/>
                    <a:gd name="T4" fmla="*/ 0 w 1284"/>
                    <a:gd name="T5" fmla="*/ 1287 h 1500"/>
                    <a:gd name="T6" fmla="*/ 214 w 1284"/>
                    <a:gd name="T7" fmla="*/ 1500 h 1500"/>
                    <a:gd name="T8" fmla="*/ 1070 w 1284"/>
                    <a:gd name="T9" fmla="*/ 1500 h 1500"/>
                    <a:gd name="T10" fmla="*/ 1284 w 1284"/>
                    <a:gd name="T11" fmla="*/ 1287 h 1500"/>
                    <a:gd name="T12" fmla="*/ 1284 w 1284"/>
                    <a:gd name="T13" fmla="*/ 214 h 1500"/>
                    <a:gd name="T14" fmla="*/ 1070 w 1284"/>
                    <a:gd name="T15" fmla="*/ 0 h 1500"/>
                    <a:gd name="T16" fmla="*/ 214 w 1284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84"/>
                    <a:gd name="T28" fmla="*/ 0 h 1500"/>
                    <a:gd name="T29" fmla="*/ 1284 w 1284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84" h="1500">
                      <a:moveTo>
                        <a:pt x="214" y="0"/>
                      </a:moveTo>
                      <a:cubicBezTo>
                        <a:pt x="96" y="0"/>
                        <a:pt x="0" y="96"/>
                        <a:pt x="0" y="214"/>
                      </a:cubicBezTo>
                      <a:lnTo>
                        <a:pt x="0" y="1287"/>
                      </a:lnTo>
                      <a:cubicBezTo>
                        <a:pt x="0" y="1405"/>
                        <a:pt x="96" y="1500"/>
                        <a:pt x="214" y="1500"/>
                      </a:cubicBezTo>
                      <a:lnTo>
                        <a:pt x="1070" y="1500"/>
                      </a:lnTo>
                      <a:cubicBezTo>
                        <a:pt x="1188" y="1500"/>
                        <a:pt x="1284" y="1405"/>
                        <a:pt x="1284" y="1287"/>
                      </a:cubicBezTo>
                      <a:lnTo>
                        <a:pt x="1284" y="214"/>
                      </a:lnTo>
                      <a:cubicBezTo>
                        <a:pt x="1284" y="96"/>
                        <a:pt x="1188" y="0"/>
                        <a:pt x="1070" y="0"/>
                      </a:cubicBez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41" name="Freeform 597"/>
                <p:cNvSpPr>
                  <a:spLocks/>
                </p:cNvSpPr>
                <p:nvPr/>
              </p:nvSpPr>
              <p:spPr bwMode="auto">
                <a:xfrm>
                  <a:off x="2919" y="1982"/>
                  <a:ext cx="169" cy="200"/>
                </a:xfrm>
                <a:custGeom>
                  <a:avLst/>
                  <a:gdLst>
                    <a:gd name="T0" fmla="*/ 214 w 1284"/>
                    <a:gd name="T1" fmla="*/ 0 h 1500"/>
                    <a:gd name="T2" fmla="*/ 0 w 1284"/>
                    <a:gd name="T3" fmla="*/ 214 h 1500"/>
                    <a:gd name="T4" fmla="*/ 0 w 1284"/>
                    <a:gd name="T5" fmla="*/ 1287 h 1500"/>
                    <a:gd name="T6" fmla="*/ 214 w 1284"/>
                    <a:gd name="T7" fmla="*/ 1500 h 1500"/>
                    <a:gd name="T8" fmla="*/ 1070 w 1284"/>
                    <a:gd name="T9" fmla="*/ 1500 h 1500"/>
                    <a:gd name="T10" fmla="*/ 1284 w 1284"/>
                    <a:gd name="T11" fmla="*/ 1287 h 1500"/>
                    <a:gd name="T12" fmla="*/ 1284 w 1284"/>
                    <a:gd name="T13" fmla="*/ 214 h 1500"/>
                    <a:gd name="T14" fmla="*/ 1070 w 1284"/>
                    <a:gd name="T15" fmla="*/ 0 h 1500"/>
                    <a:gd name="T16" fmla="*/ 214 w 1284"/>
                    <a:gd name="T17" fmla="*/ 0 h 15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84"/>
                    <a:gd name="T28" fmla="*/ 0 h 1500"/>
                    <a:gd name="T29" fmla="*/ 1284 w 1284"/>
                    <a:gd name="T30" fmla="*/ 1500 h 15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84" h="1500">
                      <a:moveTo>
                        <a:pt x="214" y="0"/>
                      </a:moveTo>
                      <a:cubicBezTo>
                        <a:pt x="96" y="0"/>
                        <a:pt x="0" y="96"/>
                        <a:pt x="0" y="214"/>
                      </a:cubicBezTo>
                      <a:lnTo>
                        <a:pt x="0" y="1287"/>
                      </a:lnTo>
                      <a:cubicBezTo>
                        <a:pt x="0" y="1405"/>
                        <a:pt x="96" y="1500"/>
                        <a:pt x="214" y="1500"/>
                      </a:cubicBezTo>
                      <a:lnTo>
                        <a:pt x="1070" y="1500"/>
                      </a:lnTo>
                      <a:cubicBezTo>
                        <a:pt x="1188" y="1500"/>
                        <a:pt x="1284" y="1405"/>
                        <a:pt x="1284" y="1287"/>
                      </a:cubicBezTo>
                      <a:lnTo>
                        <a:pt x="1284" y="214"/>
                      </a:lnTo>
                      <a:cubicBezTo>
                        <a:pt x="1284" y="96"/>
                        <a:pt x="1188" y="0"/>
                        <a:pt x="1070" y="0"/>
                      </a:cubicBezTo>
                      <a:lnTo>
                        <a:pt x="21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4" name="Group 601"/>
              <p:cNvGrpSpPr>
                <a:grpSpLocks/>
              </p:cNvGrpSpPr>
              <p:nvPr/>
            </p:nvGrpSpPr>
            <p:grpSpPr bwMode="auto">
              <a:xfrm>
                <a:off x="2986" y="2070"/>
                <a:ext cx="75" cy="88"/>
                <a:chOff x="2986" y="2070"/>
                <a:chExt cx="75" cy="88"/>
              </a:xfrm>
            </p:grpSpPr>
            <p:sp>
              <p:nvSpPr>
                <p:cNvPr id="34438" name="Oval 599"/>
                <p:cNvSpPr>
                  <a:spLocks noChangeArrowheads="1"/>
                </p:cNvSpPr>
                <p:nvPr/>
              </p:nvSpPr>
              <p:spPr bwMode="auto">
                <a:xfrm>
                  <a:off x="2986" y="2070"/>
                  <a:ext cx="75" cy="8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39" name="Oval 600"/>
                <p:cNvSpPr>
                  <a:spLocks noChangeArrowheads="1"/>
                </p:cNvSpPr>
                <p:nvPr/>
              </p:nvSpPr>
              <p:spPr bwMode="auto">
                <a:xfrm>
                  <a:off x="2986" y="2070"/>
                  <a:ext cx="75" cy="8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5" name="Group 604"/>
              <p:cNvGrpSpPr>
                <a:grpSpLocks/>
              </p:cNvGrpSpPr>
              <p:nvPr/>
            </p:nvGrpSpPr>
            <p:grpSpPr bwMode="auto">
              <a:xfrm>
                <a:off x="2351" y="2070"/>
                <a:ext cx="113" cy="120"/>
                <a:chOff x="2351" y="2070"/>
                <a:chExt cx="113" cy="120"/>
              </a:xfrm>
            </p:grpSpPr>
            <p:sp>
              <p:nvSpPr>
                <p:cNvPr id="34436" name="Freeform 602"/>
                <p:cNvSpPr>
                  <a:spLocks/>
                </p:cNvSpPr>
                <p:nvPr/>
              </p:nvSpPr>
              <p:spPr bwMode="auto">
                <a:xfrm>
                  <a:off x="2351" y="2070"/>
                  <a:ext cx="113" cy="120"/>
                </a:xfrm>
                <a:custGeom>
                  <a:avLst/>
                  <a:gdLst>
                    <a:gd name="T0" fmla="*/ 107 w 858"/>
                    <a:gd name="T1" fmla="*/ 804 h 900"/>
                    <a:gd name="T2" fmla="*/ 107 w 858"/>
                    <a:gd name="T3" fmla="*/ 344 h 900"/>
                    <a:gd name="T4" fmla="*/ 536 w 858"/>
                    <a:gd name="T5" fmla="*/ 230 h 900"/>
                    <a:gd name="T6" fmla="*/ 644 w 858"/>
                    <a:gd name="T7" fmla="*/ 0 h 900"/>
                    <a:gd name="T8" fmla="*/ 751 w 858"/>
                    <a:gd name="T9" fmla="*/ 230 h 900"/>
                    <a:gd name="T10" fmla="*/ 751 w 858"/>
                    <a:gd name="T11" fmla="*/ 804 h 900"/>
                    <a:gd name="T12" fmla="*/ 107 w 858"/>
                    <a:gd name="T13" fmla="*/ 804 h 9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8"/>
                    <a:gd name="T22" fmla="*/ 0 h 900"/>
                    <a:gd name="T23" fmla="*/ 858 w 858"/>
                    <a:gd name="T24" fmla="*/ 900 h 9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8" h="900">
                      <a:moveTo>
                        <a:pt x="107" y="804"/>
                      </a:moveTo>
                      <a:cubicBezTo>
                        <a:pt x="0" y="727"/>
                        <a:pt x="36" y="440"/>
                        <a:pt x="107" y="344"/>
                      </a:cubicBezTo>
                      <a:cubicBezTo>
                        <a:pt x="179" y="249"/>
                        <a:pt x="447" y="287"/>
                        <a:pt x="536" y="230"/>
                      </a:cubicBezTo>
                      <a:cubicBezTo>
                        <a:pt x="626" y="172"/>
                        <a:pt x="608" y="0"/>
                        <a:pt x="644" y="0"/>
                      </a:cubicBezTo>
                      <a:cubicBezTo>
                        <a:pt x="679" y="0"/>
                        <a:pt x="733" y="96"/>
                        <a:pt x="751" y="230"/>
                      </a:cubicBezTo>
                      <a:cubicBezTo>
                        <a:pt x="769" y="364"/>
                        <a:pt x="858" y="708"/>
                        <a:pt x="751" y="804"/>
                      </a:cubicBezTo>
                      <a:cubicBezTo>
                        <a:pt x="644" y="900"/>
                        <a:pt x="214" y="881"/>
                        <a:pt x="107" y="804"/>
                      </a:cubicBezTo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37" name="Freeform 603"/>
                <p:cNvSpPr>
                  <a:spLocks/>
                </p:cNvSpPr>
                <p:nvPr/>
              </p:nvSpPr>
              <p:spPr bwMode="auto">
                <a:xfrm>
                  <a:off x="2351" y="2070"/>
                  <a:ext cx="113" cy="120"/>
                </a:xfrm>
                <a:custGeom>
                  <a:avLst/>
                  <a:gdLst>
                    <a:gd name="T0" fmla="*/ 14 w 113"/>
                    <a:gd name="T1" fmla="*/ 107 h 120"/>
                    <a:gd name="T2" fmla="*/ 14 w 113"/>
                    <a:gd name="T3" fmla="*/ 46 h 120"/>
                    <a:gd name="T4" fmla="*/ 70 w 113"/>
                    <a:gd name="T5" fmla="*/ 31 h 120"/>
                    <a:gd name="T6" fmla="*/ 85 w 113"/>
                    <a:gd name="T7" fmla="*/ 0 h 120"/>
                    <a:gd name="T8" fmla="*/ 99 w 113"/>
                    <a:gd name="T9" fmla="*/ 31 h 120"/>
                    <a:gd name="T10" fmla="*/ 99 w 113"/>
                    <a:gd name="T11" fmla="*/ 107 h 120"/>
                    <a:gd name="T12" fmla="*/ 14 w 113"/>
                    <a:gd name="T13" fmla="*/ 107 h 1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120"/>
                    <a:gd name="T23" fmla="*/ 113 w 113"/>
                    <a:gd name="T24" fmla="*/ 120 h 1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120">
                      <a:moveTo>
                        <a:pt x="14" y="107"/>
                      </a:moveTo>
                      <a:cubicBezTo>
                        <a:pt x="0" y="97"/>
                        <a:pt x="4" y="59"/>
                        <a:pt x="14" y="46"/>
                      </a:cubicBezTo>
                      <a:cubicBezTo>
                        <a:pt x="23" y="33"/>
                        <a:pt x="59" y="38"/>
                        <a:pt x="70" y="31"/>
                      </a:cubicBezTo>
                      <a:cubicBezTo>
                        <a:pt x="82" y="23"/>
                        <a:pt x="80" y="0"/>
                        <a:pt x="85" y="0"/>
                      </a:cubicBezTo>
                      <a:cubicBezTo>
                        <a:pt x="89" y="0"/>
                        <a:pt x="96" y="13"/>
                        <a:pt x="99" y="31"/>
                      </a:cubicBezTo>
                      <a:cubicBezTo>
                        <a:pt x="101" y="48"/>
                        <a:pt x="113" y="94"/>
                        <a:pt x="99" y="107"/>
                      </a:cubicBezTo>
                      <a:cubicBezTo>
                        <a:pt x="85" y="120"/>
                        <a:pt x="28" y="117"/>
                        <a:pt x="14" y="107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6" name="Group 607"/>
              <p:cNvGrpSpPr>
                <a:grpSpLocks/>
              </p:cNvGrpSpPr>
              <p:nvPr/>
            </p:nvGrpSpPr>
            <p:grpSpPr bwMode="auto">
              <a:xfrm>
                <a:off x="2373" y="2128"/>
                <a:ext cx="73" cy="43"/>
                <a:chOff x="2373" y="2128"/>
                <a:chExt cx="73" cy="43"/>
              </a:xfrm>
            </p:grpSpPr>
            <p:sp>
              <p:nvSpPr>
                <p:cNvPr id="34434" name="Oval 605"/>
                <p:cNvSpPr>
                  <a:spLocks noChangeArrowheads="1"/>
                </p:cNvSpPr>
                <p:nvPr/>
              </p:nvSpPr>
              <p:spPr bwMode="auto">
                <a:xfrm>
                  <a:off x="2373" y="2128"/>
                  <a:ext cx="73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35" name="Oval 606"/>
                <p:cNvSpPr>
                  <a:spLocks noChangeArrowheads="1"/>
                </p:cNvSpPr>
                <p:nvPr/>
              </p:nvSpPr>
              <p:spPr bwMode="auto">
                <a:xfrm>
                  <a:off x="2373" y="2128"/>
                  <a:ext cx="73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7" name="Group 610"/>
              <p:cNvGrpSpPr>
                <a:grpSpLocks/>
              </p:cNvGrpSpPr>
              <p:nvPr/>
            </p:nvGrpSpPr>
            <p:grpSpPr bwMode="auto">
              <a:xfrm>
                <a:off x="2904" y="2070"/>
                <a:ext cx="112" cy="120"/>
                <a:chOff x="2904" y="2070"/>
                <a:chExt cx="112" cy="120"/>
              </a:xfrm>
            </p:grpSpPr>
            <p:sp>
              <p:nvSpPr>
                <p:cNvPr id="34432" name="Freeform 608"/>
                <p:cNvSpPr>
                  <a:spLocks/>
                </p:cNvSpPr>
                <p:nvPr/>
              </p:nvSpPr>
              <p:spPr bwMode="auto">
                <a:xfrm>
                  <a:off x="2904" y="2070"/>
                  <a:ext cx="112" cy="120"/>
                </a:xfrm>
                <a:custGeom>
                  <a:avLst/>
                  <a:gdLst>
                    <a:gd name="T0" fmla="*/ 109 w 850"/>
                    <a:gd name="T1" fmla="*/ 112 h 900"/>
                    <a:gd name="T2" fmla="*/ 439 w 850"/>
                    <a:gd name="T3" fmla="*/ 112 h 900"/>
                    <a:gd name="T4" fmla="*/ 603 w 850"/>
                    <a:gd name="T5" fmla="*/ 450 h 900"/>
                    <a:gd name="T6" fmla="*/ 603 w 850"/>
                    <a:gd name="T7" fmla="*/ 619 h 900"/>
                    <a:gd name="T8" fmla="*/ 768 w 850"/>
                    <a:gd name="T9" fmla="*/ 787 h 900"/>
                    <a:gd name="T10" fmla="*/ 109 w 850"/>
                    <a:gd name="T11" fmla="*/ 787 h 900"/>
                    <a:gd name="T12" fmla="*/ 109 w 850"/>
                    <a:gd name="T13" fmla="*/ 112 h 9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0"/>
                    <a:gd name="T22" fmla="*/ 0 h 900"/>
                    <a:gd name="T23" fmla="*/ 850 w 850"/>
                    <a:gd name="T24" fmla="*/ 900 h 9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0" h="900">
                      <a:moveTo>
                        <a:pt x="109" y="112"/>
                      </a:moveTo>
                      <a:cubicBezTo>
                        <a:pt x="164" y="0"/>
                        <a:pt x="356" y="56"/>
                        <a:pt x="439" y="112"/>
                      </a:cubicBezTo>
                      <a:cubicBezTo>
                        <a:pt x="521" y="169"/>
                        <a:pt x="576" y="365"/>
                        <a:pt x="603" y="450"/>
                      </a:cubicBezTo>
                      <a:cubicBezTo>
                        <a:pt x="630" y="534"/>
                        <a:pt x="576" y="562"/>
                        <a:pt x="603" y="619"/>
                      </a:cubicBezTo>
                      <a:cubicBezTo>
                        <a:pt x="630" y="675"/>
                        <a:pt x="850" y="759"/>
                        <a:pt x="768" y="787"/>
                      </a:cubicBezTo>
                      <a:cubicBezTo>
                        <a:pt x="685" y="815"/>
                        <a:pt x="219" y="900"/>
                        <a:pt x="109" y="787"/>
                      </a:cubicBezTo>
                      <a:cubicBezTo>
                        <a:pt x="0" y="675"/>
                        <a:pt x="55" y="225"/>
                        <a:pt x="109" y="112"/>
                      </a:cubicBezTo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33" name="Freeform 609"/>
                <p:cNvSpPr>
                  <a:spLocks/>
                </p:cNvSpPr>
                <p:nvPr/>
              </p:nvSpPr>
              <p:spPr bwMode="auto">
                <a:xfrm>
                  <a:off x="2904" y="2070"/>
                  <a:ext cx="112" cy="120"/>
                </a:xfrm>
                <a:custGeom>
                  <a:avLst/>
                  <a:gdLst>
                    <a:gd name="T0" fmla="*/ 14 w 112"/>
                    <a:gd name="T1" fmla="*/ 15 h 120"/>
                    <a:gd name="T2" fmla="*/ 58 w 112"/>
                    <a:gd name="T3" fmla="*/ 15 h 120"/>
                    <a:gd name="T4" fmla="*/ 79 w 112"/>
                    <a:gd name="T5" fmla="*/ 60 h 120"/>
                    <a:gd name="T6" fmla="*/ 79 w 112"/>
                    <a:gd name="T7" fmla="*/ 82 h 120"/>
                    <a:gd name="T8" fmla="*/ 101 w 112"/>
                    <a:gd name="T9" fmla="*/ 105 h 120"/>
                    <a:gd name="T10" fmla="*/ 14 w 112"/>
                    <a:gd name="T11" fmla="*/ 105 h 120"/>
                    <a:gd name="T12" fmla="*/ 14 w 112"/>
                    <a:gd name="T13" fmla="*/ 15 h 1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120"/>
                    <a:gd name="T23" fmla="*/ 112 w 112"/>
                    <a:gd name="T24" fmla="*/ 120 h 1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120">
                      <a:moveTo>
                        <a:pt x="14" y="15"/>
                      </a:moveTo>
                      <a:cubicBezTo>
                        <a:pt x="22" y="0"/>
                        <a:pt x="47" y="7"/>
                        <a:pt x="58" y="15"/>
                      </a:cubicBezTo>
                      <a:cubicBezTo>
                        <a:pt x="69" y="22"/>
                        <a:pt x="76" y="49"/>
                        <a:pt x="79" y="60"/>
                      </a:cubicBezTo>
                      <a:cubicBezTo>
                        <a:pt x="83" y="71"/>
                        <a:pt x="76" y="75"/>
                        <a:pt x="79" y="82"/>
                      </a:cubicBezTo>
                      <a:cubicBezTo>
                        <a:pt x="83" y="90"/>
                        <a:pt x="112" y="101"/>
                        <a:pt x="101" y="105"/>
                      </a:cubicBezTo>
                      <a:cubicBezTo>
                        <a:pt x="90" y="109"/>
                        <a:pt x="29" y="120"/>
                        <a:pt x="14" y="105"/>
                      </a:cubicBezTo>
                      <a:cubicBezTo>
                        <a:pt x="0" y="90"/>
                        <a:pt x="7" y="30"/>
                        <a:pt x="14" y="15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8" name="Group 613"/>
              <p:cNvGrpSpPr>
                <a:grpSpLocks/>
              </p:cNvGrpSpPr>
              <p:nvPr/>
            </p:nvGrpSpPr>
            <p:grpSpPr bwMode="auto">
              <a:xfrm>
                <a:off x="2924" y="2128"/>
                <a:ext cx="55" cy="43"/>
                <a:chOff x="2924" y="2128"/>
                <a:chExt cx="55" cy="43"/>
              </a:xfrm>
            </p:grpSpPr>
            <p:sp>
              <p:nvSpPr>
                <p:cNvPr id="34430" name="Oval 611"/>
                <p:cNvSpPr>
                  <a:spLocks noChangeArrowheads="1"/>
                </p:cNvSpPr>
                <p:nvPr/>
              </p:nvSpPr>
              <p:spPr bwMode="auto">
                <a:xfrm>
                  <a:off x="2924" y="2128"/>
                  <a:ext cx="55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31" name="Oval 612"/>
                <p:cNvSpPr>
                  <a:spLocks noChangeArrowheads="1"/>
                </p:cNvSpPr>
                <p:nvPr/>
              </p:nvSpPr>
              <p:spPr bwMode="auto">
                <a:xfrm>
                  <a:off x="2924" y="2128"/>
                  <a:ext cx="55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299" name="Group 616"/>
              <p:cNvGrpSpPr>
                <a:grpSpLocks/>
              </p:cNvGrpSpPr>
              <p:nvPr/>
            </p:nvGrpSpPr>
            <p:grpSpPr bwMode="auto">
              <a:xfrm>
                <a:off x="1801" y="1870"/>
                <a:ext cx="315" cy="114"/>
                <a:chOff x="1801" y="1870"/>
                <a:chExt cx="315" cy="114"/>
              </a:xfrm>
            </p:grpSpPr>
            <p:sp>
              <p:nvSpPr>
                <p:cNvPr id="34428" name="Freeform 614"/>
                <p:cNvSpPr>
                  <a:spLocks/>
                </p:cNvSpPr>
                <p:nvPr/>
              </p:nvSpPr>
              <p:spPr bwMode="auto">
                <a:xfrm>
                  <a:off x="1801" y="1870"/>
                  <a:ext cx="315" cy="114"/>
                </a:xfrm>
                <a:custGeom>
                  <a:avLst/>
                  <a:gdLst>
                    <a:gd name="T0" fmla="*/ 143 w 2391"/>
                    <a:gd name="T1" fmla="*/ 0 h 858"/>
                    <a:gd name="T2" fmla="*/ 0 w 2391"/>
                    <a:gd name="T3" fmla="*/ 143 h 858"/>
                    <a:gd name="T4" fmla="*/ 0 w 2391"/>
                    <a:gd name="T5" fmla="*/ 715 h 858"/>
                    <a:gd name="T6" fmla="*/ 143 w 2391"/>
                    <a:gd name="T7" fmla="*/ 858 h 858"/>
                    <a:gd name="T8" fmla="*/ 2248 w 2391"/>
                    <a:gd name="T9" fmla="*/ 858 h 858"/>
                    <a:gd name="T10" fmla="*/ 2391 w 2391"/>
                    <a:gd name="T11" fmla="*/ 715 h 858"/>
                    <a:gd name="T12" fmla="*/ 2391 w 2391"/>
                    <a:gd name="T13" fmla="*/ 143 h 858"/>
                    <a:gd name="T14" fmla="*/ 2248 w 2391"/>
                    <a:gd name="T15" fmla="*/ 0 h 858"/>
                    <a:gd name="T16" fmla="*/ 143 w 2391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1"/>
                    <a:gd name="T28" fmla="*/ 0 h 858"/>
                    <a:gd name="T29" fmla="*/ 2391 w 2391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1" h="858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4" y="858"/>
                        <a:pt x="143" y="858"/>
                      </a:cubicBezTo>
                      <a:lnTo>
                        <a:pt x="2248" y="858"/>
                      </a:lnTo>
                      <a:cubicBezTo>
                        <a:pt x="2327" y="858"/>
                        <a:pt x="2391" y="794"/>
                        <a:pt x="2391" y="715"/>
                      </a:cubicBezTo>
                      <a:lnTo>
                        <a:pt x="2391" y="143"/>
                      </a:lnTo>
                      <a:cubicBezTo>
                        <a:pt x="2391" y="64"/>
                        <a:pt x="2327" y="0"/>
                        <a:pt x="2248" y="0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29" name="Freeform 615"/>
                <p:cNvSpPr>
                  <a:spLocks/>
                </p:cNvSpPr>
                <p:nvPr/>
              </p:nvSpPr>
              <p:spPr bwMode="auto">
                <a:xfrm>
                  <a:off x="1801" y="1870"/>
                  <a:ext cx="315" cy="114"/>
                </a:xfrm>
                <a:custGeom>
                  <a:avLst/>
                  <a:gdLst>
                    <a:gd name="T0" fmla="*/ 143 w 2391"/>
                    <a:gd name="T1" fmla="*/ 0 h 858"/>
                    <a:gd name="T2" fmla="*/ 0 w 2391"/>
                    <a:gd name="T3" fmla="*/ 143 h 858"/>
                    <a:gd name="T4" fmla="*/ 0 w 2391"/>
                    <a:gd name="T5" fmla="*/ 715 h 858"/>
                    <a:gd name="T6" fmla="*/ 143 w 2391"/>
                    <a:gd name="T7" fmla="*/ 858 h 858"/>
                    <a:gd name="T8" fmla="*/ 2248 w 2391"/>
                    <a:gd name="T9" fmla="*/ 858 h 858"/>
                    <a:gd name="T10" fmla="*/ 2391 w 2391"/>
                    <a:gd name="T11" fmla="*/ 715 h 858"/>
                    <a:gd name="T12" fmla="*/ 2391 w 2391"/>
                    <a:gd name="T13" fmla="*/ 143 h 858"/>
                    <a:gd name="T14" fmla="*/ 2248 w 2391"/>
                    <a:gd name="T15" fmla="*/ 0 h 858"/>
                    <a:gd name="T16" fmla="*/ 143 w 2391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1"/>
                    <a:gd name="T28" fmla="*/ 0 h 858"/>
                    <a:gd name="T29" fmla="*/ 2391 w 2391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1" h="858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4" y="858"/>
                        <a:pt x="143" y="858"/>
                      </a:cubicBezTo>
                      <a:lnTo>
                        <a:pt x="2248" y="858"/>
                      </a:lnTo>
                      <a:cubicBezTo>
                        <a:pt x="2327" y="858"/>
                        <a:pt x="2391" y="794"/>
                        <a:pt x="2391" y="715"/>
                      </a:cubicBezTo>
                      <a:lnTo>
                        <a:pt x="2391" y="143"/>
                      </a:lnTo>
                      <a:cubicBezTo>
                        <a:pt x="2391" y="64"/>
                        <a:pt x="2327" y="0"/>
                        <a:pt x="2248" y="0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0" name="Group 619"/>
              <p:cNvGrpSpPr>
                <a:grpSpLocks/>
              </p:cNvGrpSpPr>
              <p:nvPr/>
            </p:nvGrpSpPr>
            <p:grpSpPr bwMode="auto">
              <a:xfrm>
                <a:off x="1904" y="1932"/>
                <a:ext cx="113" cy="43"/>
                <a:chOff x="1904" y="1932"/>
                <a:chExt cx="113" cy="43"/>
              </a:xfrm>
            </p:grpSpPr>
            <p:sp>
              <p:nvSpPr>
                <p:cNvPr id="34426" name="Oval 617"/>
                <p:cNvSpPr>
                  <a:spLocks noChangeArrowheads="1"/>
                </p:cNvSpPr>
                <p:nvPr/>
              </p:nvSpPr>
              <p:spPr bwMode="auto">
                <a:xfrm>
                  <a:off x="1904" y="1932"/>
                  <a:ext cx="113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27" name="Oval 618"/>
                <p:cNvSpPr>
                  <a:spLocks noChangeArrowheads="1"/>
                </p:cNvSpPr>
                <p:nvPr/>
              </p:nvSpPr>
              <p:spPr bwMode="auto">
                <a:xfrm>
                  <a:off x="1904" y="1932"/>
                  <a:ext cx="113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1" name="Group 622"/>
              <p:cNvGrpSpPr>
                <a:grpSpLocks/>
              </p:cNvGrpSpPr>
              <p:nvPr/>
            </p:nvGrpSpPr>
            <p:grpSpPr bwMode="auto">
              <a:xfrm>
                <a:off x="2116" y="1870"/>
                <a:ext cx="320" cy="114"/>
                <a:chOff x="2116" y="1870"/>
                <a:chExt cx="320" cy="114"/>
              </a:xfrm>
            </p:grpSpPr>
            <p:sp>
              <p:nvSpPr>
                <p:cNvPr id="34424" name="Freeform 620"/>
                <p:cNvSpPr>
                  <a:spLocks/>
                </p:cNvSpPr>
                <p:nvPr/>
              </p:nvSpPr>
              <p:spPr bwMode="auto">
                <a:xfrm>
                  <a:off x="2116" y="1870"/>
                  <a:ext cx="320" cy="114"/>
                </a:xfrm>
                <a:custGeom>
                  <a:avLst/>
                  <a:gdLst>
                    <a:gd name="T0" fmla="*/ 144 w 2434"/>
                    <a:gd name="T1" fmla="*/ 0 h 858"/>
                    <a:gd name="T2" fmla="*/ 0 w 2434"/>
                    <a:gd name="T3" fmla="*/ 143 h 858"/>
                    <a:gd name="T4" fmla="*/ 0 w 2434"/>
                    <a:gd name="T5" fmla="*/ 715 h 858"/>
                    <a:gd name="T6" fmla="*/ 144 w 2434"/>
                    <a:gd name="T7" fmla="*/ 858 h 858"/>
                    <a:gd name="T8" fmla="*/ 2291 w 2434"/>
                    <a:gd name="T9" fmla="*/ 858 h 858"/>
                    <a:gd name="T10" fmla="*/ 2434 w 2434"/>
                    <a:gd name="T11" fmla="*/ 715 h 858"/>
                    <a:gd name="T12" fmla="*/ 2434 w 2434"/>
                    <a:gd name="T13" fmla="*/ 143 h 858"/>
                    <a:gd name="T14" fmla="*/ 2291 w 2434"/>
                    <a:gd name="T15" fmla="*/ 0 h 858"/>
                    <a:gd name="T16" fmla="*/ 144 w 2434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34"/>
                    <a:gd name="T28" fmla="*/ 0 h 858"/>
                    <a:gd name="T29" fmla="*/ 2434 w 2434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34" h="858">
                      <a:moveTo>
                        <a:pt x="144" y="0"/>
                      </a:moveTo>
                      <a:cubicBezTo>
                        <a:pt x="65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5" y="858"/>
                        <a:pt x="144" y="858"/>
                      </a:cubicBezTo>
                      <a:lnTo>
                        <a:pt x="2291" y="858"/>
                      </a:lnTo>
                      <a:cubicBezTo>
                        <a:pt x="2370" y="858"/>
                        <a:pt x="2434" y="794"/>
                        <a:pt x="2434" y="715"/>
                      </a:cubicBezTo>
                      <a:lnTo>
                        <a:pt x="2434" y="143"/>
                      </a:lnTo>
                      <a:cubicBezTo>
                        <a:pt x="2434" y="64"/>
                        <a:pt x="2370" y="0"/>
                        <a:pt x="2291" y="0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25" name="Freeform 621"/>
                <p:cNvSpPr>
                  <a:spLocks/>
                </p:cNvSpPr>
                <p:nvPr/>
              </p:nvSpPr>
              <p:spPr bwMode="auto">
                <a:xfrm>
                  <a:off x="2116" y="1870"/>
                  <a:ext cx="320" cy="114"/>
                </a:xfrm>
                <a:custGeom>
                  <a:avLst/>
                  <a:gdLst>
                    <a:gd name="T0" fmla="*/ 144 w 2434"/>
                    <a:gd name="T1" fmla="*/ 0 h 858"/>
                    <a:gd name="T2" fmla="*/ 0 w 2434"/>
                    <a:gd name="T3" fmla="*/ 143 h 858"/>
                    <a:gd name="T4" fmla="*/ 0 w 2434"/>
                    <a:gd name="T5" fmla="*/ 715 h 858"/>
                    <a:gd name="T6" fmla="*/ 144 w 2434"/>
                    <a:gd name="T7" fmla="*/ 858 h 858"/>
                    <a:gd name="T8" fmla="*/ 2291 w 2434"/>
                    <a:gd name="T9" fmla="*/ 858 h 858"/>
                    <a:gd name="T10" fmla="*/ 2434 w 2434"/>
                    <a:gd name="T11" fmla="*/ 715 h 858"/>
                    <a:gd name="T12" fmla="*/ 2434 w 2434"/>
                    <a:gd name="T13" fmla="*/ 143 h 858"/>
                    <a:gd name="T14" fmla="*/ 2291 w 2434"/>
                    <a:gd name="T15" fmla="*/ 0 h 858"/>
                    <a:gd name="T16" fmla="*/ 144 w 2434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34"/>
                    <a:gd name="T28" fmla="*/ 0 h 858"/>
                    <a:gd name="T29" fmla="*/ 2434 w 2434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34" h="858">
                      <a:moveTo>
                        <a:pt x="144" y="0"/>
                      </a:moveTo>
                      <a:cubicBezTo>
                        <a:pt x="65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5" y="858"/>
                        <a:pt x="144" y="858"/>
                      </a:cubicBezTo>
                      <a:lnTo>
                        <a:pt x="2291" y="858"/>
                      </a:lnTo>
                      <a:cubicBezTo>
                        <a:pt x="2370" y="858"/>
                        <a:pt x="2434" y="794"/>
                        <a:pt x="2434" y="715"/>
                      </a:cubicBezTo>
                      <a:lnTo>
                        <a:pt x="2434" y="143"/>
                      </a:lnTo>
                      <a:cubicBezTo>
                        <a:pt x="2434" y="64"/>
                        <a:pt x="2370" y="0"/>
                        <a:pt x="2291" y="0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2" name="Group 625"/>
              <p:cNvGrpSpPr>
                <a:grpSpLocks/>
              </p:cNvGrpSpPr>
              <p:nvPr/>
            </p:nvGrpSpPr>
            <p:grpSpPr bwMode="auto">
              <a:xfrm>
                <a:off x="2220" y="1932"/>
                <a:ext cx="112" cy="43"/>
                <a:chOff x="2220" y="1932"/>
                <a:chExt cx="112" cy="43"/>
              </a:xfrm>
            </p:grpSpPr>
            <p:sp>
              <p:nvSpPr>
                <p:cNvPr id="34422" name="Oval 623"/>
                <p:cNvSpPr>
                  <a:spLocks noChangeArrowheads="1"/>
                </p:cNvSpPr>
                <p:nvPr/>
              </p:nvSpPr>
              <p:spPr bwMode="auto">
                <a:xfrm>
                  <a:off x="2220" y="1932"/>
                  <a:ext cx="112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23" name="Oval 624"/>
                <p:cNvSpPr>
                  <a:spLocks noChangeArrowheads="1"/>
                </p:cNvSpPr>
                <p:nvPr/>
              </p:nvSpPr>
              <p:spPr bwMode="auto">
                <a:xfrm>
                  <a:off x="2220" y="1932"/>
                  <a:ext cx="112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3" name="Group 628"/>
              <p:cNvGrpSpPr>
                <a:grpSpLocks/>
              </p:cNvGrpSpPr>
              <p:nvPr/>
            </p:nvGrpSpPr>
            <p:grpSpPr bwMode="auto">
              <a:xfrm>
                <a:off x="2436" y="1870"/>
                <a:ext cx="337" cy="114"/>
                <a:chOff x="2436" y="1870"/>
                <a:chExt cx="337" cy="114"/>
              </a:xfrm>
            </p:grpSpPr>
            <p:sp>
              <p:nvSpPr>
                <p:cNvPr id="34420" name="Freeform 626"/>
                <p:cNvSpPr>
                  <a:spLocks/>
                </p:cNvSpPr>
                <p:nvPr/>
              </p:nvSpPr>
              <p:spPr bwMode="auto">
                <a:xfrm>
                  <a:off x="2436" y="1870"/>
                  <a:ext cx="337" cy="114"/>
                </a:xfrm>
                <a:custGeom>
                  <a:avLst/>
                  <a:gdLst>
                    <a:gd name="T0" fmla="*/ 143 w 2558"/>
                    <a:gd name="T1" fmla="*/ 0 h 858"/>
                    <a:gd name="T2" fmla="*/ 0 w 2558"/>
                    <a:gd name="T3" fmla="*/ 143 h 858"/>
                    <a:gd name="T4" fmla="*/ 0 w 2558"/>
                    <a:gd name="T5" fmla="*/ 715 h 858"/>
                    <a:gd name="T6" fmla="*/ 143 w 2558"/>
                    <a:gd name="T7" fmla="*/ 858 h 858"/>
                    <a:gd name="T8" fmla="*/ 2415 w 2558"/>
                    <a:gd name="T9" fmla="*/ 858 h 858"/>
                    <a:gd name="T10" fmla="*/ 2558 w 2558"/>
                    <a:gd name="T11" fmla="*/ 715 h 858"/>
                    <a:gd name="T12" fmla="*/ 2558 w 2558"/>
                    <a:gd name="T13" fmla="*/ 143 h 858"/>
                    <a:gd name="T14" fmla="*/ 2415 w 2558"/>
                    <a:gd name="T15" fmla="*/ 0 h 858"/>
                    <a:gd name="T16" fmla="*/ 143 w 2558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58"/>
                    <a:gd name="T28" fmla="*/ 0 h 858"/>
                    <a:gd name="T29" fmla="*/ 2558 w 2558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58" h="858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4" y="858"/>
                        <a:pt x="143" y="858"/>
                      </a:cubicBezTo>
                      <a:lnTo>
                        <a:pt x="2415" y="858"/>
                      </a:lnTo>
                      <a:cubicBezTo>
                        <a:pt x="2494" y="858"/>
                        <a:pt x="2558" y="794"/>
                        <a:pt x="2558" y="715"/>
                      </a:cubicBezTo>
                      <a:lnTo>
                        <a:pt x="2558" y="143"/>
                      </a:lnTo>
                      <a:cubicBezTo>
                        <a:pt x="2558" y="64"/>
                        <a:pt x="2494" y="0"/>
                        <a:pt x="2415" y="0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21" name="Freeform 627"/>
                <p:cNvSpPr>
                  <a:spLocks/>
                </p:cNvSpPr>
                <p:nvPr/>
              </p:nvSpPr>
              <p:spPr bwMode="auto">
                <a:xfrm>
                  <a:off x="2436" y="1870"/>
                  <a:ext cx="337" cy="114"/>
                </a:xfrm>
                <a:custGeom>
                  <a:avLst/>
                  <a:gdLst>
                    <a:gd name="T0" fmla="*/ 143 w 2558"/>
                    <a:gd name="T1" fmla="*/ 0 h 858"/>
                    <a:gd name="T2" fmla="*/ 0 w 2558"/>
                    <a:gd name="T3" fmla="*/ 143 h 858"/>
                    <a:gd name="T4" fmla="*/ 0 w 2558"/>
                    <a:gd name="T5" fmla="*/ 715 h 858"/>
                    <a:gd name="T6" fmla="*/ 143 w 2558"/>
                    <a:gd name="T7" fmla="*/ 858 h 858"/>
                    <a:gd name="T8" fmla="*/ 2415 w 2558"/>
                    <a:gd name="T9" fmla="*/ 858 h 858"/>
                    <a:gd name="T10" fmla="*/ 2558 w 2558"/>
                    <a:gd name="T11" fmla="*/ 715 h 858"/>
                    <a:gd name="T12" fmla="*/ 2558 w 2558"/>
                    <a:gd name="T13" fmla="*/ 143 h 858"/>
                    <a:gd name="T14" fmla="*/ 2415 w 2558"/>
                    <a:gd name="T15" fmla="*/ 0 h 858"/>
                    <a:gd name="T16" fmla="*/ 143 w 2558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58"/>
                    <a:gd name="T28" fmla="*/ 0 h 858"/>
                    <a:gd name="T29" fmla="*/ 2558 w 2558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58" h="858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4" y="858"/>
                        <a:pt x="143" y="858"/>
                      </a:cubicBezTo>
                      <a:lnTo>
                        <a:pt x="2415" y="858"/>
                      </a:lnTo>
                      <a:cubicBezTo>
                        <a:pt x="2494" y="858"/>
                        <a:pt x="2558" y="794"/>
                        <a:pt x="2558" y="715"/>
                      </a:cubicBezTo>
                      <a:lnTo>
                        <a:pt x="2558" y="143"/>
                      </a:lnTo>
                      <a:cubicBezTo>
                        <a:pt x="2558" y="64"/>
                        <a:pt x="2494" y="0"/>
                        <a:pt x="2415" y="0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4" name="Group 631"/>
              <p:cNvGrpSpPr>
                <a:grpSpLocks/>
              </p:cNvGrpSpPr>
              <p:nvPr/>
            </p:nvGrpSpPr>
            <p:grpSpPr bwMode="auto">
              <a:xfrm>
                <a:off x="2542" y="1932"/>
                <a:ext cx="127" cy="43"/>
                <a:chOff x="2542" y="1932"/>
                <a:chExt cx="127" cy="43"/>
              </a:xfrm>
            </p:grpSpPr>
            <p:sp>
              <p:nvSpPr>
                <p:cNvPr id="34418" name="Oval 629"/>
                <p:cNvSpPr>
                  <a:spLocks noChangeArrowheads="1"/>
                </p:cNvSpPr>
                <p:nvPr/>
              </p:nvSpPr>
              <p:spPr bwMode="auto">
                <a:xfrm>
                  <a:off x="2542" y="1932"/>
                  <a:ext cx="127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19" name="Oval 630"/>
                <p:cNvSpPr>
                  <a:spLocks noChangeArrowheads="1"/>
                </p:cNvSpPr>
                <p:nvPr/>
              </p:nvSpPr>
              <p:spPr bwMode="auto">
                <a:xfrm>
                  <a:off x="2542" y="1932"/>
                  <a:ext cx="127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5" name="Group 634"/>
              <p:cNvGrpSpPr>
                <a:grpSpLocks/>
              </p:cNvGrpSpPr>
              <p:nvPr/>
            </p:nvGrpSpPr>
            <p:grpSpPr bwMode="auto">
              <a:xfrm>
                <a:off x="2773" y="1870"/>
                <a:ext cx="317" cy="114"/>
                <a:chOff x="2773" y="1870"/>
                <a:chExt cx="317" cy="114"/>
              </a:xfrm>
            </p:grpSpPr>
            <p:sp>
              <p:nvSpPr>
                <p:cNvPr id="34416" name="Freeform 632"/>
                <p:cNvSpPr>
                  <a:spLocks/>
                </p:cNvSpPr>
                <p:nvPr/>
              </p:nvSpPr>
              <p:spPr bwMode="auto">
                <a:xfrm>
                  <a:off x="2773" y="1870"/>
                  <a:ext cx="317" cy="114"/>
                </a:xfrm>
                <a:custGeom>
                  <a:avLst/>
                  <a:gdLst>
                    <a:gd name="T0" fmla="*/ 143 w 2408"/>
                    <a:gd name="T1" fmla="*/ 0 h 858"/>
                    <a:gd name="T2" fmla="*/ 0 w 2408"/>
                    <a:gd name="T3" fmla="*/ 143 h 858"/>
                    <a:gd name="T4" fmla="*/ 0 w 2408"/>
                    <a:gd name="T5" fmla="*/ 715 h 858"/>
                    <a:gd name="T6" fmla="*/ 143 w 2408"/>
                    <a:gd name="T7" fmla="*/ 858 h 858"/>
                    <a:gd name="T8" fmla="*/ 2265 w 2408"/>
                    <a:gd name="T9" fmla="*/ 858 h 858"/>
                    <a:gd name="T10" fmla="*/ 2408 w 2408"/>
                    <a:gd name="T11" fmla="*/ 715 h 858"/>
                    <a:gd name="T12" fmla="*/ 2408 w 2408"/>
                    <a:gd name="T13" fmla="*/ 143 h 858"/>
                    <a:gd name="T14" fmla="*/ 2265 w 2408"/>
                    <a:gd name="T15" fmla="*/ 0 h 858"/>
                    <a:gd name="T16" fmla="*/ 143 w 2408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08"/>
                    <a:gd name="T28" fmla="*/ 0 h 858"/>
                    <a:gd name="T29" fmla="*/ 2408 w 2408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08" h="858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4" y="858"/>
                        <a:pt x="143" y="858"/>
                      </a:cubicBezTo>
                      <a:lnTo>
                        <a:pt x="2265" y="858"/>
                      </a:lnTo>
                      <a:cubicBezTo>
                        <a:pt x="2344" y="858"/>
                        <a:pt x="2408" y="794"/>
                        <a:pt x="2408" y="715"/>
                      </a:cubicBezTo>
                      <a:lnTo>
                        <a:pt x="2408" y="143"/>
                      </a:lnTo>
                      <a:cubicBezTo>
                        <a:pt x="2408" y="64"/>
                        <a:pt x="2344" y="0"/>
                        <a:pt x="2265" y="0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17" name="Freeform 633"/>
                <p:cNvSpPr>
                  <a:spLocks/>
                </p:cNvSpPr>
                <p:nvPr/>
              </p:nvSpPr>
              <p:spPr bwMode="auto">
                <a:xfrm>
                  <a:off x="2773" y="1870"/>
                  <a:ext cx="317" cy="114"/>
                </a:xfrm>
                <a:custGeom>
                  <a:avLst/>
                  <a:gdLst>
                    <a:gd name="T0" fmla="*/ 143 w 2408"/>
                    <a:gd name="T1" fmla="*/ 0 h 858"/>
                    <a:gd name="T2" fmla="*/ 0 w 2408"/>
                    <a:gd name="T3" fmla="*/ 143 h 858"/>
                    <a:gd name="T4" fmla="*/ 0 w 2408"/>
                    <a:gd name="T5" fmla="*/ 715 h 858"/>
                    <a:gd name="T6" fmla="*/ 143 w 2408"/>
                    <a:gd name="T7" fmla="*/ 858 h 858"/>
                    <a:gd name="T8" fmla="*/ 2265 w 2408"/>
                    <a:gd name="T9" fmla="*/ 858 h 858"/>
                    <a:gd name="T10" fmla="*/ 2408 w 2408"/>
                    <a:gd name="T11" fmla="*/ 715 h 858"/>
                    <a:gd name="T12" fmla="*/ 2408 w 2408"/>
                    <a:gd name="T13" fmla="*/ 143 h 858"/>
                    <a:gd name="T14" fmla="*/ 2265 w 2408"/>
                    <a:gd name="T15" fmla="*/ 0 h 858"/>
                    <a:gd name="T16" fmla="*/ 143 w 2408"/>
                    <a:gd name="T17" fmla="*/ 0 h 8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08"/>
                    <a:gd name="T28" fmla="*/ 0 h 858"/>
                    <a:gd name="T29" fmla="*/ 2408 w 2408"/>
                    <a:gd name="T30" fmla="*/ 858 h 8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08" h="858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lnTo>
                        <a:pt x="0" y="715"/>
                      </a:lnTo>
                      <a:cubicBezTo>
                        <a:pt x="0" y="794"/>
                        <a:pt x="64" y="858"/>
                        <a:pt x="143" y="858"/>
                      </a:cubicBezTo>
                      <a:lnTo>
                        <a:pt x="2265" y="858"/>
                      </a:lnTo>
                      <a:cubicBezTo>
                        <a:pt x="2344" y="858"/>
                        <a:pt x="2408" y="794"/>
                        <a:pt x="2408" y="715"/>
                      </a:cubicBezTo>
                      <a:lnTo>
                        <a:pt x="2408" y="143"/>
                      </a:lnTo>
                      <a:cubicBezTo>
                        <a:pt x="2408" y="64"/>
                        <a:pt x="2344" y="0"/>
                        <a:pt x="2265" y="0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6" name="Group 637"/>
              <p:cNvGrpSpPr>
                <a:grpSpLocks/>
              </p:cNvGrpSpPr>
              <p:nvPr/>
            </p:nvGrpSpPr>
            <p:grpSpPr bwMode="auto">
              <a:xfrm>
                <a:off x="2868" y="1932"/>
                <a:ext cx="120" cy="43"/>
                <a:chOff x="2868" y="1932"/>
                <a:chExt cx="120" cy="43"/>
              </a:xfrm>
            </p:grpSpPr>
            <p:sp>
              <p:nvSpPr>
                <p:cNvPr id="34414" name="Oval 635"/>
                <p:cNvSpPr>
                  <a:spLocks noChangeArrowheads="1"/>
                </p:cNvSpPr>
                <p:nvPr/>
              </p:nvSpPr>
              <p:spPr bwMode="auto">
                <a:xfrm>
                  <a:off x="2868" y="1932"/>
                  <a:ext cx="120" cy="43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15" name="Oval 636"/>
                <p:cNvSpPr>
                  <a:spLocks noChangeArrowheads="1"/>
                </p:cNvSpPr>
                <p:nvPr/>
              </p:nvSpPr>
              <p:spPr bwMode="auto">
                <a:xfrm>
                  <a:off x="2868" y="1932"/>
                  <a:ext cx="120" cy="4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7" name="Group 640"/>
              <p:cNvGrpSpPr>
                <a:grpSpLocks/>
              </p:cNvGrpSpPr>
              <p:nvPr/>
            </p:nvGrpSpPr>
            <p:grpSpPr bwMode="auto">
              <a:xfrm>
                <a:off x="1957" y="1824"/>
                <a:ext cx="320" cy="46"/>
                <a:chOff x="1957" y="1824"/>
                <a:chExt cx="320" cy="46"/>
              </a:xfrm>
            </p:grpSpPr>
            <p:sp>
              <p:nvSpPr>
                <p:cNvPr id="34412" name="Freeform 638"/>
                <p:cNvSpPr>
                  <a:spLocks/>
                </p:cNvSpPr>
                <p:nvPr/>
              </p:nvSpPr>
              <p:spPr bwMode="auto">
                <a:xfrm>
                  <a:off x="1957" y="1824"/>
                  <a:ext cx="320" cy="46"/>
                </a:xfrm>
                <a:custGeom>
                  <a:avLst/>
                  <a:gdLst>
                    <a:gd name="T0" fmla="*/ 57 w 2433"/>
                    <a:gd name="T1" fmla="*/ 0 h 342"/>
                    <a:gd name="T2" fmla="*/ 0 w 2433"/>
                    <a:gd name="T3" fmla="*/ 57 h 342"/>
                    <a:gd name="T4" fmla="*/ 0 w 2433"/>
                    <a:gd name="T5" fmla="*/ 285 h 342"/>
                    <a:gd name="T6" fmla="*/ 57 w 2433"/>
                    <a:gd name="T7" fmla="*/ 342 h 342"/>
                    <a:gd name="T8" fmla="*/ 2377 w 2433"/>
                    <a:gd name="T9" fmla="*/ 342 h 342"/>
                    <a:gd name="T10" fmla="*/ 2433 w 2433"/>
                    <a:gd name="T11" fmla="*/ 285 h 342"/>
                    <a:gd name="T12" fmla="*/ 2433 w 2433"/>
                    <a:gd name="T13" fmla="*/ 57 h 342"/>
                    <a:gd name="T14" fmla="*/ 2377 w 2433"/>
                    <a:gd name="T15" fmla="*/ 0 h 342"/>
                    <a:gd name="T16" fmla="*/ 57 w 2433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33"/>
                    <a:gd name="T28" fmla="*/ 0 h 342"/>
                    <a:gd name="T29" fmla="*/ 2433 w 2433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33" h="342">
                      <a:moveTo>
                        <a:pt x="57" y="0"/>
                      </a:moveTo>
                      <a:cubicBezTo>
                        <a:pt x="26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6" y="342"/>
                        <a:pt x="57" y="342"/>
                      </a:cubicBezTo>
                      <a:lnTo>
                        <a:pt x="2377" y="342"/>
                      </a:lnTo>
                      <a:cubicBezTo>
                        <a:pt x="2408" y="342"/>
                        <a:pt x="2433" y="316"/>
                        <a:pt x="2433" y="285"/>
                      </a:cubicBezTo>
                      <a:lnTo>
                        <a:pt x="2433" y="57"/>
                      </a:lnTo>
                      <a:cubicBezTo>
                        <a:pt x="2433" y="26"/>
                        <a:pt x="2408" y="0"/>
                        <a:pt x="2377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13" name="Freeform 639"/>
                <p:cNvSpPr>
                  <a:spLocks/>
                </p:cNvSpPr>
                <p:nvPr/>
              </p:nvSpPr>
              <p:spPr bwMode="auto">
                <a:xfrm>
                  <a:off x="1957" y="1824"/>
                  <a:ext cx="320" cy="46"/>
                </a:xfrm>
                <a:custGeom>
                  <a:avLst/>
                  <a:gdLst>
                    <a:gd name="T0" fmla="*/ 57 w 2433"/>
                    <a:gd name="T1" fmla="*/ 0 h 342"/>
                    <a:gd name="T2" fmla="*/ 0 w 2433"/>
                    <a:gd name="T3" fmla="*/ 57 h 342"/>
                    <a:gd name="T4" fmla="*/ 0 w 2433"/>
                    <a:gd name="T5" fmla="*/ 285 h 342"/>
                    <a:gd name="T6" fmla="*/ 57 w 2433"/>
                    <a:gd name="T7" fmla="*/ 342 h 342"/>
                    <a:gd name="T8" fmla="*/ 2377 w 2433"/>
                    <a:gd name="T9" fmla="*/ 342 h 342"/>
                    <a:gd name="T10" fmla="*/ 2433 w 2433"/>
                    <a:gd name="T11" fmla="*/ 285 h 342"/>
                    <a:gd name="T12" fmla="*/ 2433 w 2433"/>
                    <a:gd name="T13" fmla="*/ 57 h 342"/>
                    <a:gd name="T14" fmla="*/ 2377 w 2433"/>
                    <a:gd name="T15" fmla="*/ 0 h 342"/>
                    <a:gd name="T16" fmla="*/ 57 w 2433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33"/>
                    <a:gd name="T28" fmla="*/ 0 h 342"/>
                    <a:gd name="T29" fmla="*/ 2433 w 2433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33" h="342">
                      <a:moveTo>
                        <a:pt x="57" y="0"/>
                      </a:moveTo>
                      <a:cubicBezTo>
                        <a:pt x="26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6" y="342"/>
                        <a:pt x="57" y="342"/>
                      </a:cubicBezTo>
                      <a:lnTo>
                        <a:pt x="2377" y="342"/>
                      </a:lnTo>
                      <a:cubicBezTo>
                        <a:pt x="2408" y="342"/>
                        <a:pt x="2433" y="316"/>
                        <a:pt x="2433" y="285"/>
                      </a:cubicBezTo>
                      <a:lnTo>
                        <a:pt x="2433" y="57"/>
                      </a:lnTo>
                      <a:cubicBezTo>
                        <a:pt x="2433" y="26"/>
                        <a:pt x="2408" y="0"/>
                        <a:pt x="2377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8" name="Group 643"/>
              <p:cNvGrpSpPr>
                <a:grpSpLocks/>
              </p:cNvGrpSpPr>
              <p:nvPr/>
            </p:nvGrpSpPr>
            <p:grpSpPr bwMode="auto">
              <a:xfrm>
                <a:off x="2279" y="1824"/>
                <a:ext cx="317" cy="46"/>
                <a:chOff x="2279" y="1824"/>
                <a:chExt cx="317" cy="46"/>
              </a:xfrm>
            </p:grpSpPr>
            <p:sp>
              <p:nvSpPr>
                <p:cNvPr id="34410" name="Freeform 641"/>
                <p:cNvSpPr>
                  <a:spLocks/>
                </p:cNvSpPr>
                <p:nvPr/>
              </p:nvSpPr>
              <p:spPr bwMode="auto">
                <a:xfrm>
                  <a:off x="2279" y="1824"/>
                  <a:ext cx="317" cy="46"/>
                </a:xfrm>
                <a:custGeom>
                  <a:avLst/>
                  <a:gdLst>
                    <a:gd name="T0" fmla="*/ 57 w 2408"/>
                    <a:gd name="T1" fmla="*/ 0 h 342"/>
                    <a:gd name="T2" fmla="*/ 0 w 2408"/>
                    <a:gd name="T3" fmla="*/ 57 h 342"/>
                    <a:gd name="T4" fmla="*/ 0 w 2408"/>
                    <a:gd name="T5" fmla="*/ 285 h 342"/>
                    <a:gd name="T6" fmla="*/ 57 w 2408"/>
                    <a:gd name="T7" fmla="*/ 342 h 342"/>
                    <a:gd name="T8" fmla="*/ 2352 w 2408"/>
                    <a:gd name="T9" fmla="*/ 342 h 342"/>
                    <a:gd name="T10" fmla="*/ 2408 w 2408"/>
                    <a:gd name="T11" fmla="*/ 285 h 342"/>
                    <a:gd name="T12" fmla="*/ 2408 w 2408"/>
                    <a:gd name="T13" fmla="*/ 57 h 342"/>
                    <a:gd name="T14" fmla="*/ 2352 w 2408"/>
                    <a:gd name="T15" fmla="*/ 0 h 342"/>
                    <a:gd name="T16" fmla="*/ 57 w 2408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08"/>
                    <a:gd name="T28" fmla="*/ 0 h 342"/>
                    <a:gd name="T29" fmla="*/ 2408 w 2408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08" h="342">
                      <a:moveTo>
                        <a:pt x="57" y="0"/>
                      </a:moveTo>
                      <a:cubicBezTo>
                        <a:pt x="26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6" y="342"/>
                        <a:pt x="57" y="342"/>
                      </a:cubicBezTo>
                      <a:lnTo>
                        <a:pt x="2352" y="342"/>
                      </a:lnTo>
                      <a:cubicBezTo>
                        <a:pt x="2383" y="342"/>
                        <a:pt x="2408" y="316"/>
                        <a:pt x="2408" y="285"/>
                      </a:cubicBezTo>
                      <a:lnTo>
                        <a:pt x="2408" y="57"/>
                      </a:lnTo>
                      <a:cubicBezTo>
                        <a:pt x="2408" y="26"/>
                        <a:pt x="2383" y="0"/>
                        <a:pt x="2352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11" name="Freeform 642"/>
                <p:cNvSpPr>
                  <a:spLocks/>
                </p:cNvSpPr>
                <p:nvPr/>
              </p:nvSpPr>
              <p:spPr bwMode="auto">
                <a:xfrm>
                  <a:off x="2279" y="1824"/>
                  <a:ext cx="317" cy="46"/>
                </a:xfrm>
                <a:custGeom>
                  <a:avLst/>
                  <a:gdLst>
                    <a:gd name="T0" fmla="*/ 57 w 2408"/>
                    <a:gd name="T1" fmla="*/ 0 h 342"/>
                    <a:gd name="T2" fmla="*/ 0 w 2408"/>
                    <a:gd name="T3" fmla="*/ 57 h 342"/>
                    <a:gd name="T4" fmla="*/ 0 w 2408"/>
                    <a:gd name="T5" fmla="*/ 285 h 342"/>
                    <a:gd name="T6" fmla="*/ 57 w 2408"/>
                    <a:gd name="T7" fmla="*/ 342 h 342"/>
                    <a:gd name="T8" fmla="*/ 2352 w 2408"/>
                    <a:gd name="T9" fmla="*/ 342 h 342"/>
                    <a:gd name="T10" fmla="*/ 2408 w 2408"/>
                    <a:gd name="T11" fmla="*/ 285 h 342"/>
                    <a:gd name="T12" fmla="*/ 2408 w 2408"/>
                    <a:gd name="T13" fmla="*/ 57 h 342"/>
                    <a:gd name="T14" fmla="*/ 2352 w 2408"/>
                    <a:gd name="T15" fmla="*/ 0 h 342"/>
                    <a:gd name="T16" fmla="*/ 57 w 2408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08"/>
                    <a:gd name="T28" fmla="*/ 0 h 342"/>
                    <a:gd name="T29" fmla="*/ 2408 w 2408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08" h="342">
                      <a:moveTo>
                        <a:pt x="57" y="0"/>
                      </a:moveTo>
                      <a:cubicBezTo>
                        <a:pt x="26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6" y="342"/>
                        <a:pt x="57" y="342"/>
                      </a:cubicBezTo>
                      <a:lnTo>
                        <a:pt x="2352" y="342"/>
                      </a:lnTo>
                      <a:cubicBezTo>
                        <a:pt x="2383" y="342"/>
                        <a:pt x="2408" y="316"/>
                        <a:pt x="2408" y="285"/>
                      </a:cubicBezTo>
                      <a:lnTo>
                        <a:pt x="2408" y="57"/>
                      </a:lnTo>
                      <a:cubicBezTo>
                        <a:pt x="2408" y="26"/>
                        <a:pt x="2383" y="0"/>
                        <a:pt x="2352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09" name="Group 646"/>
              <p:cNvGrpSpPr>
                <a:grpSpLocks/>
              </p:cNvGrpSpPr>
              <p:nvPr/>
            </p:nvGrpSpPr>
            <p:grpSpPr bwMode="auto">
              <a:xfrm>
                <a:off x="2601" y="1824"/>
                <a:ext cx="318" cy="46"/>
                <a:chOff x="2601" y="1824"/>
                <a:chExt cx="318" cy="46"/>
              </a:xfrm>
            </p:grpSpPr>
            <p:sp>
              <p:nvSpPr>
                <p:cNvPr id="34408" name="Freeform 644"/>
                <p:cNvSpPr>
                  <a:spLocks/>
                </p:cNvSpPr>
                <p:nvPr/>
              </p:nvSpPr>
              <p:spPr bwMode="auto">
                <a:xfrm>
                  <a:off x="2601" y="1824"/>
                  <a:ext cx="318" cy="46"/>
                </a:xfrm>
                <a:custGeom>
                  <a:avLst/>
                  <a:gdLst>
                    <a:gd name="T0" fmla="*/ 57 w 2416"/>
                    <a:gd name="T1" fmla="*/ 0 h 342"/>
                    <a:gd name="T2" fmla="*/ 0 w 2416"/>
                    <a:gd name="T3" fmla="*/ 57 h 342"/>
                    <a:gd name="T4" fmla="*/ 0 w 2416"/>
                    <a:gd name="T5" fmla="*/ 285 h 342"/>
                    <a:gd name="T6" fmla="*/ 57 w 2416"/>
                    <a:gd name="T7" fmla="*/ 342 h 342"/>
                    <a:gd name="T8" fmla="*/ 2360 w 2416"/>
                    <a:gd name="T9" fmla="*/ 342 h 342"/>
                    <a:gd name="T10" fmla="*/ 2416 w 2416"/>
                    <a:gd name="T11" fmla="*/ 285 h 342"/>
                    <a:gd name="T12" fmla="*/ 2416 w 2416"/>
                    <a:gd name="T13" fmla="*/ 57 h 342"/>
                    <a:gd name="T14" fmla="*/ 2360 w 2416"/>
                    <a:gd name="T15" fmla="*/ 0 h 342"/>
                    <a:gd name="T16" fmla="*/ 57 w 2416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6"/>
                    <a:gd name="T28" fmla="*/ 0 h 342"/>
                    <a:gd name="T29" fmla="*/ 2416 w 2416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6" h="342">
                      <a:moveTo>
                        <a:pt x="57" y="0"/>
                      </a:moveTo>
                      <a:cubicBezTo>
                        <a:pt x="25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5" y="342"/>
                        <a:pt x="57" y="342"/>
                      </a:cubicBezTo>
                      <a:lnTo>
                        <a:pt x="2360" y="342"/>
                      </a:lnTo>
                      <a:cubicBezTo>
                        <a:pt x="2391" y="342"/>
                        <a:pt x="2416" y="316"/>
                        <a:pt x="2416" y="285"/>
                      </a:cubicBezTo>
                      <a:lnTo>
                        <a:pt x="2416" y="57"/>
                      </a:lnTo>
                      <a:cubicBezTo>
                        <a:pt x="2416" y="26"/>
                        <a:pt x="2391" y="0"/>
                        <a:pt x="2360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09" name="Freeform 645"/>
                <p:cNvSpPr>
                  <a:spLocks/>
                </p:cNvSpPr>
                <p:nvPr/>
              </p:nvSpPr>
              <p:spPr bwMode="auto">
                <a:xfrm>
                  <a:off x="2601" y="1824"/>
                  <a:ext cx="318" cy="46"/>
                </a:xfrm>
                <a:custGeom>
                  <a:avLst/>
                  <a:gdLst>
                    <a:gd name="T0" fmla="*/ 57 w 2416"/>
                    <a:gd name="T1" fmla="*/ 0 h 342"/>
                    <a:gd name="T2" fmla="*/ 0 w 2416"/>
                    <a:gd name="T3" fmla="*/ 57 h 342"/>
                    <a:gd name="T4" fmla="*/ 0 w 2416"/>
                    <a:gd name="T5" fmla="*/ 285 h 342"/>
                    <a:gd name="T6" fmla="*/ 57 w 2416"/>
                    <a:gd name="T7" fmla="*/ 342 h 342"/>
                    <a:gd name="T8" fmla="*/ 2360 w 2416"/>
                    <a:gd name="T9" fmla="*/ 342 h 342"/>
                    <a:gd name="T10" fmla="*/ 2416 w 2416"/>
                    <a:gd name="T11" fmla="*/ 285 h 342"/>
                    <a:gd name="T12" fmla="*/ 2416 w 2416"/>
                    <a:gd name="T13" fmla="*/ 57 h 342"/>
                    <a:gd name="T14" fmla="*/ 2360 w 2416"/>
                    <a:gd name="T15" fmla="*/ 0 h 342"/>
                    <a:gd name="T16" fmla="*/ 57 w 2416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6"/>
                    <a:gd name="T28" fmla="*/ 0 h 342"/>
                    <a:gd name="T29" fmla="*/ 2416 w 2416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6" h="342">
                      <a:moveTo>
                        <a:pt x="57" y="0"/>
                      </a:moveTo>
                      <a:cubicBezTo>
                        <a:pt x="25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5" y="342"/>
                        <a:pt x="57" y="342"/>
                      </a:cubicBezTo>
                      <a:lnTo>
                        <a:pt x="2360" y="342"/>
                      </a:lnTo>
                      <a:cubicBezTo>
                        <a:pt x="2391" y="342"/>
                        <a:pt x="2416" y="316"/>
                        <a:pt x="2416" y="285"/>
                      </a:cubicBezTo>
                      <a:lnTo>
                        <a:pt x="2416" y="57"/>
                      </a:lnTo>
                      <a:cubicBezTo>
                        <a:pt x="2416" y="26"/>
                        <a:pt x="2391" y="0"/>
                        <a:pt x="2360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0" name="Group 649"/>
              <p:cNvGrpSpPr>
                <a:grpSpLocks/>
              </p:cNvGrpSpPr>
              <p:nvPr/>
            </p:nvGrpSpPr>
            <p:grpSpPr bwMode="auto">
              <a:xfrm>
                <a:off x="2924" y="1822"/>
                <a:ext cx="166" cy="43"/>
                <a:chOff x="2924" y="1822"/>
                <a:chExt cx="166" cy="43"/>
              </a:xfrm>
            </p:grpSpPr>
            <p:sp>
              <p:nvSpPr>
                <p:cNvPr id="34406" name="Freeform 647"/>
                <p:cNvSpPr>
                  <a:spLocks/>
                </p:cNvSpPr>
                <p:nvPr/>
              </p:nvSpPr>
              <p:spPr bwMode="auto">
                <a:xfrm>
                  <a:off x="2924" y="1822"/>
                  <a:ext cx="166" cy="43"/>
                </a:xfrm>
                <a:custGeom>
                  <a:avLst/>
                  <a:gdLst>
                    <a:gd name="T0" fmla="*/ 54 w 1266"/>
                    <a:gd name="T1" fmla="*/ 0 h 325"/>
                    <a:gd name="T2" fmla="*/ 0 w 1266"/>
                    <a:gd name="T3" fmla="*/ 55 h 325"/>
                    <a:gd name="T4" fmla="*/ 0 w 1266"/>
                    <a:gd name="T5" fmla="*/ 271 h 325"/>
                    <a:gd name="T6" fmla="*/ 54 w 1266"/>
                    <a:gd name="T7" fmla="*/ 325 h 325"/>
                    <a:gd name="T8" fmla="*/ 1212 w 1266"/>
                    <a:gd name="T9" fmla="*/ 325 h 325"/>
                    <a:gd name="T10" fmla="*/ 1266 w 1266"/>
                    <a:gd name="T11" fmla="*/ 271 h 325"/>
                    <a:gd name="T12" fmla="*/ 1266 w 1266"/>
                    <a:gd name="T13" fmla="*/ 55 h 325"/>
                    <a:gd name="T14" fmla="*/ 1212 w 1266"/>
                    <a:gd name="T15" fmla="*/ 0 h 325"/>
                    <a:gd name="T16" fmla="*/ 54 w 1266"/>
                    <a:gd name="T17" fmla="*/ 0 h 3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6"/>
                    <a:gd name="T28" fmla="*/ 0 h 325"/>
                    <a:gd name="T29" fmla="*/ 1266 w 1266"/>
                    <a:gd name="T30" fmla="*/ 325 h 3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6" h="325">
                      <a:moveTo>
                        <a:pt x="54" y="0"/>
                      </a:moveTo>
                      <a:cubicBezTo>
                        <a:pt x="24" y="0"/>
                        <a:pt x="0" y="25"/>
                        <a:pt x="0" y="55"/>
                      </a:cubicBezTo>
                      <a:lnTo>
                        <a:pt x="0" y="271"/>
                      </a:lnTo>
                      <a:cubicBezTo>
                        <a:pt x="0" y="301"/>
                        <a:pt x="24" y="325"/>
                        <a:pt x="54" y="325"/>
                      </a:cubicBezTo>
                      <a:lnTo>
                        <a:pt x="1212" y="325"/>
                      </a:lnTo>
                      <a:cubicBezTo>
                        <a:pt x="1242" y="325"/>
                        <a:pt x="1266" y="301"/>
                        <a:pt x="1266" y="271"/>
                      </a:cubicBezTo>
                      <a:lnTo>
                        <a:pt x="1266" y="55"/>
                      </a:lnTo>
                      <a:cubicBezTo>
                        <a:pt x="1266" y="25"/>
                        <a:pt x="1242" y="0"/>
                        <a:pt x="1212" y="0"/>
                      </a:cubicBez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07" name="Freeform 648"/>
                <p:cNvSpPr>
                  <a:spLocks/>
                </p:cNvSpPr>
                <p:nvPr/>
              </p:nvSpPr>
              <p:spPr bwMode="auto">
                <a:xfrm>
                  <a:off x="2924" y="1822"/>
                  <a:ext cx="166" cy="43"/>
                </a:xfrm>
                <a:custGeom>
                  <a:avLst/>
                  <a:gdLst>
                    <a:gd name="T0" fmla="*/ 54 w 1266"/>
                    <a:gd name="T1" fmla="*/ 0 h 325"/>
                    <a:gd name="T2" fmla="*/ 0 w 1266"/>
                    <a:gd name="T3" fmla="*/ 55 h 325"/>
                    <a:gd name="T4" fmla="*/ 0 w 1266"/>
                    <a:gd name="T5" fmla="*/ 271 h 325"/>
                    <a:gd name="T6" fmla="*/ 54 w 1266"/>
                    <a:gd name="T7" fmla="*/ 325 h 325"/>
                    <a:gd name="T8" fmla="*/ 1212 w 1266"/>
                    <a:gd name="T9" fmla="*/ 325 h 325"/>
                    <a:gd name="T10" fmla="*/ 1266 w 1266"/>
                    <a:gd name="T11" fmla="*/ 271 h 325"/>
                    <a:gd name="T12" fmla="*/ 1266 w 1266"/>
                    <a:gd name="T13" fmla="*/ 55 h 325"/>
                    <a:gd name="T14" fmla="*/ 1212 w 1266"/>
                    <a:gd name="T15" fmla="*/ 0 h 325"/>
                    <a:gd name="T16" fmla="*/ 54 w 1266"/>
                    <a:gd name="T17" fmla="*/ 0 h 3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6"/>
                    <a:gd name="T28" fmla="*/ 0 h 325"/>
                    <a:gd name="T29" fmla="*/ 1266 w 1266"/>
                    <a:gd name="T30" fmla="*/ 325 h 3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6" h="325">
                      <a:moveTo>
                        <a:pt x="54" y="0"/>
                      </a:moveTo>
                      <a:cubicBezTo>
                        <a:pt x="24" y="0"/>
                        <a:pt x="0" y="25"/>
                        <a:pt x="0" y="55"/>
                      </a:cubicBezTo>
                      <a:lnTo>
                        <a:pt x="0" y="271"/>
                      </a:lnTo>
                      <a:cubicBezTo>
                        <a:pt x="0" y="301"/>
                        <a:pt x="24" y="325"/>
                        <a:pt x="54" y="325"/>
                      </a:cubicBezTo>
                      <a:lnTo>
                        <a:pt x="1212" y="325"/>
                      </a:lnTo>
                      <a:cubicBezTo>
                        <a:pt x="1242" y="325"/>
                        <a:pt x="1266" y="301"/>
                        <a:pt x="1266" y="271"/>
                      </a:cubicBezTo>
                      <a:lnTo>
                        <a:pt x="1266" y="55"/>
                      </a:lnTo>
                      <a:cubicBezTo>
                        <a:pt x="1266" y="25"/>
                        <a:pt x="1242" y="0"/>
                        <a:pt x="1212" y="0"/>
                      </a:cubicBezTo>
                      <a:lnTo>
                        <a:pt x="5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1" name="Group 652"/>
              <p:cNvGrpSpPr>
                <a:grpSpLocks/>
              </p:cNvGrpSpPr>
              <p:nvPr/>
            </p:nvGrpSpPr>
            <p:grpSpPr bwMode="auto">
              <a:xfrm>
                <a:off x="1801" y="1782"/>
                <a:ext cx="315" cy="42"/>
                <a:chOff x="1801" y="1782"/>
                <a:chExt cx="315" cy="42"/>
              </a:xfrm>
            </p:grpSpPr>
            <p:sp>
              <p:nvSpPr>
                <p:cNvPr id="34404" name="Freeform 650"/>
                <p:cNvSpPr>
                  <a:spLocks/>
                </p:cNvSpPr>
                <p:nvPr/>
              </p:nvSpPr>
              <p:spPr bwMode="auto">
                <a:xfrm>
                  <a:off x="1801" y="1782"/>
                  <a:ext cx="315" cy="42"/>
                </a:xfrm>
                <a:custGeom>
                  <a:avLst/>
                  <a:gdLst>
                    <a:gd name="T0" fmla="*/ 53 w 2391"/>
                    <a:gd name="T1" fmla="*/ 0 h 317"/>
                    <a:gd name="T2" fmla="*/ 0 w 2391"/>
                    <a:gd name="T3" fmla="*/ 53 h 317"/>
                    <a:gd name="T4" fmla="*/ 0 w 2391"/>
                    <a:gd name="T5" fmla="*/ 264 h 317"/>
                    <a:gd name="T6" fmla="*/ 53 w 2391"/>
                    <a:gd name="T7" fmla="*/ 317 h 317"/>
                    <a:gd name="T8" fmla="*/ 2339 w 2391"/>
                    <a:gd name="T9" fmla="*/ 317 h 317"/>
                    <a:gd name="T10" fmla="*/ 2391 w 2391"/>
                    <a:gd name="T11" fmla="*/ 264 h 317"/>
                    <a:gd name="T12" fmla="*/ 2391 w 2391"/>
                    <a:gd name="T13" fmla="*/ 53 h 317"/>
                    <a:gd name="T14" fmla="*/ 2339 w 2391"/>
                    <a:gd name="T15" fmla="*/ 0 h 317"/>
                    <a:gd name="T16" fmla="*/ 53 w 2391"/>
                    <a:gd name="T17" fmla="*/ 0 h 3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1"/>
                    <a:gd name="T28" fmla="*/ 0 h 317"/>
                    <a:gd name="T29" fmla="*/ 2391 w 2391"/>
                    <a:gd name="T30" fmla="*/ 317 h 3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1" h="317">
                      <a:moveTo>
                        <a:pt x="53" y="0"/>
                      </a:moveTo>
                      <a:cubicBezTo>
                        <a:pt x="23" y="0"/>
                        <a:pt x="0" y="24"/>
                        <a:pt x="0" y="53"/>
                      </a:cubicBezTo>
                      <a:lnTo>
                        <a:pt x="0" y="264"/>
                      </a:lnTo>
                      <a:cubicBezTo>
                        <a:pt x="0" y="294"/>
                        <a:pt x="23" y="317"/>
                        <a:pt x="53" y="317"/>
                      </a:cubicBezTo>
                      <a:lnTo>
                        <a:pt x="2339" y="317"/>
                      </a:lnTo>
                      <a:cubicBezTo>
                        <a:pt x="2368" y="317"/>
                        <a:pt x="2391" y="294"/>
                        <a:pt x="2391" y="264"/>
                      </a:cubicBezTo>
                      <a:lnTo>
                        <a:pt x="2391" y="53"/>
                      </a:lnTo>
                      <a:cubicBezTo>
                        <a:pt x="2391" y="24"/>
                        <a:pt x="2368" y="0"/>
                        <a:pt x="2339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05" name="Freeform 651"/>
                <p:cNvSpPr>
                  <a:spLocks/>
                </p:cNvSpPr>
                <p:nvPr/>
              </p:nvSpPr>
              <p:spPr bwMode="auto">
                <a:xfrm>
                  <a:off x="1801" y="1782"/>
                  <a:ext cx="315" cy="42"/>
                </a:xfrm>
                <a:custGeom>
                  <a:avLst/>
                  <a:gdLst>
                    <a:gd name="T0" fmla="*/ 53 w 2391"/>
                    <a:gd name="T1" fmla="*/ 0 h 317"/>
                    <a:gd name="T2" fmla="*/ 0 w 2391"/>
                    <a:gd name="T3" fmla="*/ 53 h 317"/>
                    <a:gd name="T4" fmla="*/ 0 w 2391"/>
                    <a:gd name="T5" fmla="*/ 264 h 317"/>
                    <a:gd name="T6" fmla="*/ 53 w 2391"/>
                    <a:gd name="T7" fmla="*/ 317 h 317"/>
                    <a:gd name="T8" fmla="*/ 2339 w 2391"/>
                    <a:gd name="T9" fmla="*/ 317 h 317"/>
                    <a:gd name="T10" fmla="*/ 2391 w 2391"/>
                    <a:gd name="T11" fmla="*/ 264 h 317"/>
                    <a:gd name="T12" fmla="*/ 2391 w 2391"/>
                    <a:gd name="T13" fmla="*/ 53 h 317"/>
                    <a:gd name="T14" fmla="*/ 2339 w 2391"/>
                    <a:gd name="T15" fmla="*/ 0 h 317"/>
                    <a:gd name="T16" fmla="*/ 53 w 2391"/>
                    <a:gd name="T17" fmla="*/ 0 h 3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1"/>
                    <a:gd name="T28" fmla="*/ 0 h 317"/>
                    <a:gd name="T29" fmla="*/ 2391 w 2391"/>
                    <a:gd name="T30" fmla="*/ 317 h 3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1" h="317">
                      <a:moveTo>
                        <a:pt x="53" y="0"/>
                      </a:moveTo>
                      <a:cubicBezTo>
                        <a:pt x="23" y="0"/>
                        <a:pt x="0" y="24"/>
                        <a:pt x="0" y="53"/>
                      </a:cubicBezTo>
                      <a:lnTo>
                        <a:pt x="0" y="264"/>
                      </a:lnTo>
                      <a:cubicBezTo>
                        <a:pt x="0" y="294"/>
                        <a:pt x="23" y="317"/>
                        <a:pt x="53" y="317"/>
                      </a:cubicBezTo>
                      <a:lnTo>
                        <a:pt x="2339" y="317"/>
                      </a:lnTo>
                      <a:cubicBezTo>
                        <a:pt x="2368" y="317"/>
                        <a:pt x="2391" y="294"/>
                        <a:pt x="2391" y="264"/>
                      </a:cubicBezTo>
                      <a:lnTo>
                        <a:pt x="2391" y="53"/>
                      </a:lnTo>
                      <a:cubicBezTo>
                        <a:pt x="2391" y="24"/>
                        <a:pt x="2368" y="0"/>
                        <a:pt x="2339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2" name="Group 655"/>
              <p:cNvGrpSpPr>
                <a:grpSpLocks/>
              </p:cNvGrpSpPr>
              <p:nvPr/>
            </p:nvGrpSpPr>
            <p:grpSpPr bwMode="auto">
              <a:xfrm>
                <a:off x="2120" y="1782"/>
                <a:ext cx="318" cy="42"/>
                <a:chOff x="2120" y="1782"/>
                <a:chExt cx="318" cy="42"/>
              </a:xfrm>
            </p:grpSpPr>
            <p:sp>
              <p:nvSpPr>
                <p:cNvPr id="34402" name="Freeform 653"/>
                <p:cNvSpPr>
                  <a:spLocks/>
                </p:cNvSpPr>
                <p:nvPr/>
              </p:nvSpPr>
              <p:spPr bwMode="auto">
                <a:xfrm>
                  <a:off x="2120" y="1782"/>
                  <a:ext cx="318" cy="42"/>
                </a:xfrm>
                <a:custGeom>
                  <a:avLst/>
                  <a:gdLst>
                    <a:gd name="T0" fmla="*/ 53 w 2416"/>
                    <a:gd name="T1" fmla="*/ 0 h 317"/>
                    <a:gd name="T2" fmla="*/ 0 w 2416"/>
                    <a:gd name="T3" fmla="*/ 53 h 317"/>
                    <a:gd name="T4" fmla="*/ 0 w 2416"/>
                    <a:gd name="T5" fmla="*/ 264 h 317"/>
                    <a:gd name="T6" fmla="*/ 53 w 2416"/>
                    <a:gd name="T7" fmla="*/ 317 h 317"/>
                    <a:gd name="T8" fmla="*/ 2364 w 2416"/>
                    <a:gd name="T9" fmla="*/ 317 h 317"/>
                    <a:gd name="T10" fmla="*/ 2416 w 2416"/>
                    <a:gd name="T11" fmla="*/ 264 h 317"/>
                    <a:gd name="T12" fmla="*/ 2416 w 2416"/>
                    <a:gd name="T13" fmla="*/ 53 h 317"/>
                    <a:gd name="T14" fmla="*/ 2364 w 2416"/>
                    <a:gd name="T15" fmla="*/ 0 h 317"/>
                    <a:gd name="T16" fmla="*/ 53 w 2416"/>
                    <a:gd name="T17" fmla="*/ 0 h 3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6"/>
                    <a:gd name="T28" fmla="*/ 0 h 317"/>
                    <a:gd name="T29" fmla="*/ 2416 w 2416"/>
                    <a:gd name="T30" fmla="*/ 317 h 3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6" h="317">
                      <a:moveTo>
                        <a:pt x="53" y="0"/>
                      </a:moveTo>
                      <a:cubicBezTo>
                        <a:pt x="23" y="0"/>
                        <a:pt x="0" y="24"/>
                        <a:pt x="0" y="53"/>
                      </a:cubicBezTo>
                      <a:lnTo>
                        <a:pt x="0" y="264"/>
                      </a:lnTo>
                      <a:cubicBezTo>
                        <a:pt x="0" y="294"/>
                        <a:pt x="23" y="317"/>
                        <a:pt x="53" y="317"/>
                      </a:cubicBezTo>
                      <a:lnTo>
                        <a:pt x="2364" y="317"/>
                      </a:lnTo>
                      <a:cubicBezTo>
                        <a:pt x="2393" y="317"/>
                        <a:pt x="2416" y="294"/>
                        <a:pt x="2416" y="264"/>
                      </a:cubicBezTo>
                      <a:lnTo>
                        <a:pt x="2416" y="53"/>
                      </a:lnTo>
                      <a:cubicBezTo>
                        <a:pt x="2416" y="24"/>
                        <a:pt x="2393" y="0"/>
                        <a:pt x="2364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03" name="Freeform 654"/>
                <p:cNvSpPr>
                  <a:spLocks/>
                </p:cNvSpPr>
                <p:nvPr/>
              </p:nvSpPr>
              <p:spPr bwMode="auto">
                <a:xfrm>
                  <a:off x="2120" y="1782"/>
                  <a:ext cx="318" cy="42"/>
                </a:xfrm>
                <a:custGeom>
                  <a:avLst/>
                  <a:gdLst>
                    <a:gd name="T0" fmla="*/ 53 w 2416"/>
                    <a:gd name="T1" fmla="*/ 0 h 317"/>
                    <a:gd name="T2" fmla="*/ 0 w 2416"/>
                    <a:gd name="T3" fmla="*/ 53 h 317"/>
                    <a:gd name="T4" fmla="*/ 0 w 2416"/>
                    <a:gd name="T5" fmla="*/ 264 h 317"/>
                    <a:gd name="T6" fmla="*/ 53 w 2416"/>
                    <a:gd name="T7" fmla="*/ 317 h 317"/>
                    <a:gd name="T8" fmla="*/ 2364 w 2416"/>
                    <a:gd name="T9" fmla="*/ 317 h 317"/>
                    <a:gd name="T10" fmla="*/ 2416 w 2416"/>
                    <a:gd name="T11" fmla="*/ 264 h 317"/>
                    <a:gd name="T12" fmla="*/ 2416 w 2416"/>
                    <a:gd name="T13" fmla="*/ 53 h 317"/>
                    <a:gd name="T14" fmla="*/ 2364 w 2416"/>
                    <a:gd name="T15" fmla="*/ 0 h 317"/>
                    <a:gd name="T16" fmla="*/ 53 w 2416"/>
                    <a:gd name="T17" fmla="*/ 0 h 3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6"/>
                    <a:gd name="T28" fmla="*/ 0 h 317"/>
                    <a:gd name="T29" fmla="*/ 2416 w 2416"/>
                    <a:gd name="T30" fmla="*/ 317 h 3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6" h="317">
                      <a:moveTo>
                        <a:pt x="53" y="0"/>
                      </a:moveTo>
                      <a:cubicBezTo>
                        <a:pt x="23" y="0"/>
                        <a:pt x="0" y="24"/>
                        <a:pt x="0" y="53"/>
                      </a:cubicBezTo>
                      <a:lnTo>
                        <a:pt x="0" y="264"/>
                      </a:lnTo>
                      <a:cubicBezTo>
                        <a:pt x="0" y="294"/>
                        <a:pt x="23" y="317"/>
                        <a:pt x="53" y="317"/>
                      </a:cubicBezTo>
                      <a:lnTo>
                        <a:pt x="2364" y="317"/>
                      </a:lnTo>
                      <a:cubicBezTo>
                        <a:pt x="2393" y="317"/>
                        <a:pt x="2416" y="294"/>
                        <a:pt x="2416" y="264"/>
                      </a:cubicBezTo>
                      <a:lnTo>
                        <a:pt x="2416" y="53"/>
                      </a:lnTo>
                      <a:cubicBezTo>
                        <a:pt x="2416" y="24"/>
                        <a:pt x="2393" y="0"/>
                        <a:pt x="2364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3" name="Group 658"/>
              <p:cNvGrpSpPr>
                <a:grpSpLocks/>
              </p:cNvGrpSpPr>
              <p:nvPr/>
            </p:nvGrpSpPr>
            <p:grpSpPr bwMode="auto">
              <a:xfrm>
                <a:off x="2442" y="1782"/>
                <a:ext cx="318" cy="42"/>
                <a:chOff x="2442" y="1782"/>
                <a:chExt cx="318" cy="42"/>
              </a:xfrm>
            </p:grpSpPr>
            <p:sp>
              <p:nvSpPr>
                <p:cNvPr id="34400" name="Freeform 656"/>
                <p:cNvSpPr>
                  <a:spLocks/>
                </p:cNvSpPr>
                <p:nvPr/>
              </p:nvSpPr>
              <p:spPr bwMode="auto">
                <a:xfrm>
                  <a:off x="2442" y="1782"/>
                  <a:ext cx="318" cy="42"/>
                </a:xfrm>
                <a:custGeom>
                  <a:avLst/>
                  <a:gdLst>
                    <a:gd name="T0" fmla="*/ 53 w 2417"/>
                    <a:gd name="T1" fmla="*/ 0 h 317"/>
                    <a:gd name="T2" fmla="*/ 0 w 2417"/>
                    <a:gd name="T3" fmla="*/ 53 h 317"/>
                    <a:gd name="T4" fmla="*/ 0 w 2417"/>
                    <a:gd name="T5" fmla="*/ 264 h 317"/>
                    <a:gd name="T6" fmla="*/ 53 w 2417"/>
                    <a:gd name="T7" fmla="*/ 317 h 317"/>
                    <a:gd name="T8" fmla="*/ 2364 w 2417"/>
                    <a:gd name="T9" fmla="*/ 317 h 317"/>
                    <a:gd name="T10" fmla="*/ 2417 w 2417"/>
                    <a:gd name="T11" fmla="*/ 264 h 317"/>
                    <a:gd name="T12" fmla="*/ 2417 w 2417"/>
                    <a:gd name="T13" fmla="*/ 53 h 317"/>
                    <a:gd name="T14" fmla="*/ 2364 w 2417"/>
                    <a:gd name="T15" fmla="*/ 0 h 317"/>
                    <a:gd name="T16" fmla="*/ 53 w 2417"/>
                    <a:gd name="T17" fmla="*/ 0 h 3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7"/>
                    <a:gd name="T28" fmla="*/ 0 h 317"/>
                    <a:gd name="T29" fmla="*/ 2417 w 2417"/>
                    <a:gd name="T30" fmla="*/ 317 h 3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7" h="317">
                      <a:moveTo>
                        <a:pt x="53" y="0"/>
                      </a:moveTo>
                      <a:cubicBezTo>
                        <a:pt x="24" y="0"/>
                        <a:pt x="0" y="24"/>
                        <a:pt x="0" y="53"/>
                      </a:cubicBezTo>
                      <a:lnTo>
                        <a:pt x="0" y="264"/>
                      </a:lnTo>
                      <a:cubicBezTo>
                        <a:pt x="0" y="294"/>
                        <a:pt x="24" y="317"/>
                        <a:pt x="53" y="317"/>
                      </a:cubicBezTo>
                      <a:lnTo>
                        <a:pt x="2364" y="317"/>
                      </a:lnTo>
                      <a:cubicBezTo>
                        <a:pt x="2394" y="317"/>
                        <a:pt x="2417" y="294"/>
                        <a:pt x="2417" y="264"/>
                      </a:cubicBezTo>
                      <a:lnTo>
                        <a:pt x="2417" y="53"/>
                      </a:lnTo>
                      <a:cubicBezTo>
                        <a:pt x="2417" y="24"/>
                        <a:pt x="2394" y="0"/>
                        <a:pt x="2364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01" name="Freeform 657"/>
                <p:cNvSpPr>
                  <a:spLocks/>
                </p:cNvSpPr>
                <p:nvPr/>
              </p:nvSpPr>
              <p:spPr bwMode="auto">
                <a:xfrm>
                  <a:off x="2442" y="1782"/>
                  <a:ext cx="318" cy="42"/>
                </a:xfrm>
                <a:custGeom>
                  <a:avLst/>
                  <a:gdLst>
                    <a:gd name="T0" fmla="*/ 53 w 2417"/>
                    <a:gd name="T1" fmla="*/ 0 h 317"/>
                    <a:gd name="T2" fmla="*/ 0 w 2417"/>
                    <a:gd name="T3" fmla="*/ 53 h 317"/>
                    <a:gd name="T4" fmla="*/ 0 w 2417"/>
                    <a:gd name="T5" fmla="*/ 264 h 317"/>
                    <a:gd name="T6" fmla="*/ 53 w 2417"/>
                    <a:gd name="T7" fmla="*/ 317 h 317"/>
                    <a:gd name="T8" fmla="*/ 2364 w 2417"/>
                    <a:gd name="T9" fmla="*/ 317 h 317"/>
                    <a:gd name="T10" fmla="*/ 2417 w 2417"/>
                    <a:gd name="T11" fmla="*/ 264 h 317"/>
                    <a:gd name="T12" fmla="*/ 2417 w 2417"/>
                    <a:gd name="T13" fmla="*/ 53 h 317"/>
                    <a:gd name="T14" fmla="*/ 2364 w 2417"/>
                    <a:gd name="T15" fmla="*/ 0 h 317"/>
                    <a:gd name="T16" fmla="*/ 53 w 2417"/>
                    <a:gd name="T17" fmla="*/ 0 h 3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7"/>
                    <a:gd name="T28" fmla="*/ 0 h 317"/>
                    <a:gd name="T29" fmla="*/ 2417 w 2417"/>
                    <a:gd name="T30" fmla="*/ 317 h 3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7" h="317">
                      <a:moveTo>
                        <a:pt x="53" y="0"/>
                      </a:moveTo>
                      <a:cubicBezTo>
                        <a:pt x="24" y="0"/>
                        <a:pt x="0" y="24"/>
                        <a:pt x="0" y="53"/>
                      </a:cubicBezTo>
                      <a:lnTo>
                        <a:pt x="0" y="264"/>
                      </a:lnTo>
                      <a:cubicBezTo>
                        <a:pt x="0" y="294"/>
                        <a:pt x="24" y="317"/>
                        <a:pt x="53" y="317"/>
                      </a:cubicBezTo>
                      <a:lnTo>
                        <a:pt x="2364" y="317"/>
                      </a:lnTo>
                      <a:cubicBezTo>
                        <a:pt x="2394" y="317"/>
                        <a:pt x="2417" y="294"/>
                        <a:pt x="2417" y="264"/>
                      </a:cubicBezTo>
                      <a:lnTo>
                        <a:pt x="2417" y="53"/>
                      </a:lnTo>
                      <a:cubicBezTo>
                        <a:pt x="2417" y="24"/>
                        <a:pt x="2394" y="0"/>
                        <a:pt x="2364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4" name="Group 661"/>
              <p:cNvGrpSpPr>
                <a:grpSpLocks/>
              </p:cNvGrpSpPr>
              <p:nvPr/>
            </p:nvGrpSpPr>
            <p:grpSpPr bwMode="auto">
              <a:xfrm>
                <a:off x="2764" y="1779"/>
                <a:ext cx="316" cy="43"/>
                <a:chOff x="2764" y="1779"/>
                <a:chExt cx="316" cy="43"/>
              </a:xfrm>
            </p:grpSpPr>
            <p:sp>
              <p:nvSpPr>
                <p:cNvPr id="34398" name="Freeform 659"/>
                <p:cNvSpPr>
                  <a:spLocks/>
                </p:cNvSpPr>
                <p:nvPr/>
              </p:nvSpPr>
              <p:spPr bwMode="auto">
                <a:xfrm>
                  <a:off x="2764" y="1779"/>
                  <a:ext cx="316" cy="43"/>
                </a:xfrm>
                <a:custGeom>
                  <a:avLst/>
                  <a:gdLst>
                    <a:gd name="T0" fmla="*/ 53 w 2392"/>
                    <a:gd name="T1" fmla="*/ 0 h 316"/>
                    <a:gd name="T2" fmla="*/ 0 w 2392"/>
                    <a:gd name="T3" fmla="*/ 53 h 316"/>
                    <a:gd name="T4" fmla="*/ 0 w 2392"/>
                    <a:gd name="T5" fmla="*/ 264 h 316"/>
                    <a:gd name="T6" fmla="*/ 53 w 2392"/>
                    <a:gd name="T7" fmla="*/ 316 h 316"/>
                    <a:gd name="T8" fmla="*/ 2339 w 2392"/>
                    <a:gd name="T9" fmla="*/ 316 h 316"/>
                    <a:gd name="T10" fmla="*/ 2392 w 2392"/>
                    <a:gd name="T11" fmla="*/ 264 h 316"/>
                    <a:gd name="T12" fmla="*/ 2392 w 2392"/>
                    <a:gd name="T13" fmla="*/ 53 h 316"/>
                    <a:gd name="T14" fmla="*/ 2339 w 2392"/>
                    <a:gd name="T15" fmla="*/ 0 h 316"/>
                    <a:gd name="T16" fmla="*/ 53 w 2392"/>
                    <a:gd name="T17" fmla="*/ 0 h 3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2"/>
                    <a:gd name="T28" fmla="*/ 0 h 316"/>
                    <a:gd name="T29" fmla="*/ 2392 w 2392"/>
                    <a:gd name="T30" fmla="*/ 316 h 3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2" h="316">
                      <a:moveTo>
                        <a:pt x="53" y="0"/>
                      </a:moveTo>
                      <a:cubicBezTo>
                        <a:pt x="24" y="0"/>
                        <a:pt x="0" y="23"/>
                        <a:pt x="0" y="53"/>
                      </a:cubicBezTo>
                      <a:lnTo>
                        <a:pt x="0" y="264"/>
                      </a:lnTo>
                      <a:cubicBezTo>
                        <a:pt x="0" y="293"/>
                        <a:pt x="24" y="316"/>
                        <a:pt x="53" y="316"/>
                      </a:cubicBezTo>
                      <a:lnTo>
                        <a:pt x="2339" y="316"/>
                      </a:lnTo>
                      <a:cubicBezTo>
                        <a:pt x="2369" y="316"/>
                        <a:pt x="2392" y="293"/>
                        <a:pt x="2392" y="264"/>
                      </a:cubicBezTo>
                      <a:lnTo>
                        <a:pt x="2392" y="53"/>
                      </a:lnTo>
                      <a:cubicBezTo>
                        <a:pt x="2392" y="23"/>
                        <a:pt x="2369" y="0"/>
                        <a:pt x="2339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399" name="Freeform 660"/>
                <p:cNvSpPr>
                  <a:spLocks/>
                </p:cNvSpPr>
                <p:nvPr/>
              </p:nvSpPr>
              <p:spPr bwMode="auto">
                <a:xfrm>
                  <a:off x="2764" y="1779"/>
                  <a:ext cx="316" cy="43"/>
                </a:xfrm>
                <a:custGeom>
                  <a:avLst/>
                  <a:gdLst>
                    <a:gd name="T0" fmla="*/ 53 w 2392"/>
                    <a:gd name="T1" fmla="*/ 0 h 316"/>
                    <a:gd name="T2" fmla="*/ 0 w 2392"/>
                    <a:gd name="T3" fmla="*/ 53 h 316"/>
                    <a:gd name="T4" fmla="*/ 0 w 2392"/>
                    <a:gd name="T5" fmla="*/ 264 h 316"/>
                    <a:gd name="T6" fmla="*/ 53 w 2392"/>
                    <a:gd name="T7" fmla="*/ 316 h 316"/>
                    <a:gd name="T8" fmla="*/ 2339 w 2392"/>
                    <a:gd name="T9" fmla="*/ 316 h 316"/>
                    <a:gd name="T10" fmla="*/ 2392 w 2392"/>
                    <a:gd name="T11" fmla="*/ 264 h 316"/>
                    <a:gd name="T12" fmla="*/ 2392 w 2392"/>
                    <a:gd name="T13" fmla="*/ 53 h 316"/>
                    <a:gd name="T14" fmla="*/ 2339 w 2392"/>
                    <a:gd name="T15" fmla="*/ 0 h 316"/>
                    <a:gd name="T16" fmla="*/ 53 w 2392"/>
                    <a:gd name="T17" fmla="*/ 0 h 3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2"/>
                    <a:gd name="T28" fmla="*/ 0 h 316"/>
                    <a:gd name="T29" fmla="*/ 2392 w 2392"/>
                    <a:gd name="T30" fmla="*/ 316 h 3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2" h="316">
                      <a:moveTo>
                        <a:pt x="53" y="0"/>
                      </a:moveTo>
                      <a:cubicBezTo>
                        <a:pt x="24" y="0"/>
                        <a:pt x="0" y="23"/>
                        <a:pt x="0" y="53"/>
                      </a:cubicBezTo>
                      <a:lnTo>
                        <a:pt x="0" y="264"/>
                      </a:lnTo>
                      <a:cubicBezTo>
                        <a:pt x="0" y="293"/>
                        <a:pt x="24" y="316"/>
                        <a:pt x="53" y="316"/>
                      </a:cubicBezTo>
                      <a:lnTo>
                        <a:pt x="2339" y="316"/>
                      </a:lnTo>
                      <a:cubicBezTo>
                        <a:pt x="2369" y="316"/>
                        <a:pt x="2392" y="293"/>
                        <a:pt x="2392" y="264"/>
                      </a:cubicBezTo>
                      <a:lnTo>
                        <a:pt x="2392" y="53"/>
                      </a:lnTo>
                      <a:cubicBezTo>
                        <a:pt x="2392" y="23"/>
                        <a:pt x="2369" y="0"/>
                        <a:pt x="2339" y="0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5" name="Group 664"/>
              <p:cNvGrpSpPr>
                <a:grpSpLocks/>
              </p:cNvGrpSpPr>
              <p:nvPr/>
            </p:nvGrpSpPr>
            <p:grpSpPr bwMode="auto">
              <a:xfrm>
                <a:off x="1790" y="1824"/>
                <a:ext cx="167" cy="46"/>
                <a:chOff x="1790" y="1824"/>
                <a:chExt cx="167" cy="46"/>
              </a:xfrm>
            </p:grpSpPr>
            <p:sp>
              <p:nvSpPr>
                <p:cNvPr id="34396" name="Freeform 662"/>
                <p:cNvSpPr>
                  <a:spLocks/>
                </p:cNvSpPr>
                <p:nvPr/>
              </p:nvSpPr>
              <p:spPr bwMode="auto">
                <a:xfrm>
                  <a:off x="1790" y="1824"/>
                  <a:ext cx="167" cy="46"/>
                </a:xfrm>
                <a:custGeom>
                  <a:avLst/>
                  <a:gdLst>
                    <a:gd name="T0" fmla="*/ 57 w 1267"/>
                    <a:gd name="T1" fmla="*/ 0 h 342"/>
                    <a:gd name="T2" fmla="*/ 0 w 1267"/>
                    <a:gd name="T3" fmla="*/ 57 h 342"/>
                    <a:gd name="T4" fmla="*/ 0 w 1267"/>
                    <a:gd name="T5" fmla="*/ 285 h 342"/>
                    <a:gd name="T6" fmla="*/ 57 w 1267"/>
                    <a:gd name="T7" fmla="*/ 342 h 342"/>
                    <a:gd name="T8" fmla="*/ 1210 w 1267"/>
                    <a:gd name="T9" fmla="*/ 342 h 342"/>
                    <a:gd name="T10" fmla="*/ 1267 w 1267"/>
                    <a:gd name="T11" fmla="*/ 285 h 342"/>
                    <a:gd name="T12" fmla="*/ 1267 w 1267"/>
                    <a:gd name="T13" fmla="*/ 57 h 342"/>
                    <a:gd name="T14" fmla="*/ 1210 w 1267"/>
                    <a:gd name="T15" fmla="*/ 0 h 342"/>
                    <a:gd name="T16" fmla="*/ 57 w 1267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7"/>
                    <a:gd name="T28" fmla="*/ 0 h 342"/>
                    <a:gd name="T29" fmla="*/ 1267 w 1267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7" h="342">
                      <a:moveTo>
                        <a:pt x="57" y="0"/>
                      </a:moveTo>
                      <a:cubicBezTo>
                        <a:pt x="26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6" y="342"/>
                        <a:pt x="57" y="342"/>
                      </a:cubicBezTo>
                      <a:lnTo>
                        <a:pt x="1210" y="342"/>
                      </a:lnTo>
                      <a:cubicBezTo>
                        <a:pt x="1242" y="342"/>
                        <a:pt x="1267" y="316"/>
                        <a:pt x="1267" y="285"/>
                      </a:cubicBezTo>
                      <a:lnTo>
                        <a:pt x="1267" y="57"/>
                      </a:lnTo>
                      <a:cubicBezTo>
                        <a:pt x="1267" y="26"/>
                        <a:pt x="1242" y="0"/>
                        <a:pt x="1210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397" name="Freeform 663"/>
                <p:cNvSpPr>
                  <a:spLocks/>
                </p:cNvSpPr>
                <p:nvPr/>
              </p:nvSpPr>
              <p:spPr bwMode="auto">
                <a:xfrm>
                  <a:off x="1790" y="1824"/>
                  <a:ext cx="167" cy="46"/>
                </a:xfrm>
                <a:custGeom>
                  <a:avLst/>
                  <a:gdLst>
                    <a:gd name="T0" fmla="*/ 57 w 1267"/>
                    <a:gd name="T1" fmla="*/ 0 h 342"/>
                    <a:gd name="T2" fmla="*/ 0 w 1267"/>
                    <a:gd name="T3" fmla="*/ 57 h 342"/>
                    <a:gd name="T4" fmla="*/ 0 w 1267"/>
                    <a:gd name="T5" fmla="*/ 285 h 342"/>
                    <a:gd name="T6" fmla="*/ 57 w 1267"/>
                    <a:gd name="T7" fmla="*/ 342 h 342"/>
                    <a:gd name="T8" fmla="*/ 1210 w 1267"/>
                    <a:gd name="T9" fmla="*/ 342 h 342"/>
                    <a:gd name="T10" fmla="*/ 1267 w 1267"/>
                    <a:gd name="T11" fmla="*/ 285 h 342"/>
                    <a:gd name="T12" fmla="*/ 1267 w 1267"/>
                    <a:gd name="T13" fmla="*/ 57 h 342"/>
                    <a:gd name="T14" fmla="*/ 1210 w 1267"/>
                    <a:gd name="T15" fmla="*/ 0 h 342"/>
                    <a:gd name="T16" fmla="*/ 57 w 1267"/>
                    <a:gd name="T17" fmla="*/ 0 h 3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7"/>
                    <a:gd name="T28" fmla="*/ 0 h 342"/>
                    <a:gd name="T29" fmla="*/ 1267 w 1267"/>
                    <a:gd name="T30" fmla="*/ 342 h 3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7" h="342">
                      <a:moveTo>
                        <a:pt x="57" y="0"/>
                      </a:moveTo>
                      <a:cubicBezTo>
                        <a:pt x="26" y="0"/>
                        <a:pt x="0" y="26"/>
                        <a:pt x="0" y="57"/>
                      </a:cubicBezTo>
                      <a:lnTo>
                        <a:pt x="0" y="285"/>
                      </a:lnTo>
                      <a:cubicBezTo>
                        <a:pt x="0" y="316"/>
                        <a:pt x="26" y="342"/>
                        <a:pt x="57" y="342"/>
                      </a:cubicBezTo>
                      <a:lnTo>
                        <a:pt x="1210" y="342"/>
                      </a:lnTo>
                      <a:cubicBezTo>
                        <a:pt x="1242" y="342"/>
                        <a:pt x="1267" y="316"/>
                        <a:pt x="1267" y="285"/>
                      </a:cubicBezTo>
                      <a:lnTo>
                        <a:pt x="1267" y="57"/>
                      </a:lnTo>
                      <a:cubicBezTo>
                        <a:pt x="1267" y="26"/>
                        <a:pt x="1242" y="0"/>
                        <a:pt x="1210" y="0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6" name="Group 667"/>
              <p:cNvGrpSpPr>
                <a:grpSpLocks/>
              </p:cNvGrpSpPr>
              <p:nvPr/>
            </p:nvGrpSpPr>
            <p:grpSpPr bwMode="auto">
              <a:xfrm>
                <a:off x="2161" y="2065"/>
                <a:ext cx="112" cy="120"/>
                <a:chOff x="2161" y="2065"/>
                <a:chExt cx="112" cy="120"/>
              </a:xfrm>
            </p:grpSpPr>
            <p:sp>
              <p:nvSpPr>
                <p:cNvPr id="34394" name="Freeform 665"/>
                <p:cNvSpPr>
                  <a:spLocks/>
                </p:cNvSpPr>
                <p:nvPr/>
              </p:nvSpPr>
              <p:spPr bwMode="auto">
                <a:xfrm>
                  <a:off x="2161" y="2065"/>
                  <a:ext cx="112" cy="120"/>
                </a:xfrm>
                <a:custGeom>
                  <a:avLst/>
                  <a:gdLst>
                    <a:gd name="T0" fmla="*/ 106 w 850"/>
                    <a:gd name="T1" fmla="*/ 805 h 900"/>
                    <a:gd name="T2" fmla="*/ 106 w 850"/>
                    <a:gd name="T3" fmla="*/ 345 h 900"/>
                    <a:gd name="T4" fmla="*/ 531 w 850"/>
                    <a:gd name="T5" fmla="*/ 230 h 900"/>
                    <a:gd name="T6" fmla="*/ 638 w 850"/>
                    <a:gd name="T7" fmla="*/ 0 h 900"/>
                    <a:gd name="T8" fmla="*/ 744 w 850"/>
                    <a:gd name="T9" fmla="*/ 230 h 900"/>
                    <a:gd name="T10" fmla="*/ 744 w 850"/>
                    <a:gd name="T11" fmla="*/ 805 h 900"/>
                    <a:gd name="T12" fmla="*/ 106 w 850"/>
                    <a:gd name="T13" fmla="*/ 805 h 9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0"/>
                    <a:gd name="T22" fmla="*/ 0 h 900"/>
                    <a:gd name="T23" fmla="*/ 850 w 850"/>
                    <a:gd name="T24" fmla="*/ 900 h 9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0" h="900">
                      <a:moveTo>
                        <a:pt x="106" y="805"/>
                      </a:moveTo>
                      <a:cubicBezTo>
                        <a:pt x="0" y="728"/>
                        <a:pt x="36" y="441"/>
                        <a:pt x="106" y="345"/>
                      </a:cubicBezTo>
                      <a:cubicBezTo>
                        <a:pt x="177" y="249"/>
                        <a:pt x="443" y="288"/>
                        <a:pt x="531" y="230"/>
                      </a:cubicBezTo>
                      <a:cubicBezTo>
                        <a:pt x="620" y="173"/>
                        <a:pt x="602" y="0"/>
                        <a:pt x="638" y="0"/>
                      </a:cubicBezTo>
                      <a:cubicBezTo>
                        <a:pt x="673" y="0"/>
                        <a:pt x="726" y="96"/>
                        <a:pt x="744" y="230"/>
                      </a:cubicBezTo>
                      <a:cubicBezTo>
                        <a:pt x="762" y="364"/>
                        <a:pt x="850" y="709"/>
                        <a:pt x="744" y="805"/>
                      </a:cubicBezTo>
                      <a:cubicBezTo>
                        <a:pt x="638" y="900"/>
                        <a:pt x="213" y="881"/>
                        <a:pt x="106" y="805"/>
                      </a:cubicBezTo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395" name="Freeform 666"/>
                <p:cNvSpPr>
                  <a:spLocks/>
                </p:cNvSpPr>
                <p:nvPr/>
              </p:nvSpPr>
              <p:spPr bwMode="auto">
                <a:xfrm>
                  <a:off x="2161" y="2065"/>
                  <a:ext cx="112" cy="120"/>
                </a:xfrm>
                <a:custGeom>
                  <a:avLst/>
                  <a:gdLst>
                    <a:gd name="T0" fmla="*/ 14 w 112"/>
                    <a:gd name="T1" fmla="*/ 108 h 120"/>
                    <a:gd name="T2" fmla="*/ 14 w 112"/>
                    <a:gd name="T3" fmla="*/ 46 h 120"/>
                    <a:gd name="T4" fmla="*/ 70 w 112"/>
                    <a:gd name="T5" fmla="*/ 31 h 120"/>
                    <a:gd name="T6" fmla="*/ 84 w 112"/>
                    <a:gd name="T7" fmla="*/ 0 h 120"/>
                    <a:gd name="T8" fmla="*/ 98 w 112"/>
                    <a:gd name="T9" fmla="*/ 31 h 120"/>
                    <a:gd name="T10" fmla="*/ 98 w 112"/>
                    <a:gd name="T11" fmla="*/ 108 h 120"/>
                    <a:gd name="T12" fmla="*/ 14 w 112"/>
                    <a:gd name="T13" fmla="*/ 108 h 1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120"/>
                    <a:gd name="T23" fmla="*/ 112 w 112"/>
                    <a:gd name="T24" fmla="*/ 120 h 1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120">
                      <a:moveTo>
                        <a:pt x="14" y="108"/>
                      </a:moveTo>
                      <a:cubicBezTo>
                        <a:pt x="0" y="97"/>
                        <a:pt x="4" y="59"/>
                        <a:pt x="14" y="46"/>
                      </a:cubicBezTo>
                      <a:cubicBezTo>
                        <a:pt x="23" y="34"/>
                        <a:pt x="58" y="39"/>
                        <a:pt x="70" y="31"/>
                      </a:cubicBezTo>
                      <a:cubicBezTo>
                        <a:pt x="81" y="23"/>
                        <a:pt x="79" y="0"/>
                        <a:pt x="84" y="0"/>
                      </a:cubicBezTo>
                      <a:cubicBezTo>
                        <a:pt x="88" y="0"/>
                        <a:pt x="95" y="13"/>
                        <a:pt x="98" y="31"/>
                      </a:cubicBezTo>
                      <a:cubicBezTo>
                        <a:pt x="100" y="49"/>
                        <a:pt x="112" y="95"/>
                        <a:pt x="98" y="108"/>
                      </a:cubicBezTo>
                      <a:cubicBezTo>
                        <a:pt x="84" y="120"/>
                        <a:pt x="28" y="118"/>
                        <a:pt x="14" y="108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7" name="Group 670"/>
              <p:cNvGrpSpPr>
                <a:grpSpLocks/>
              </p:cNvGrpSpPr>
              <p:nvPr/>
            </p:nvGrpSpPr>
            <p:grpSpPr bwMode="auto">
              <a:xfrm>
                <a:off x="2184" y="2123"/>
                <a:ext cx="76" cy="44"/>
                <a:chOff x="2184" y="2123"/>
                <a:chExt cx="76" cy="44"/>
              </a:xfrm>
            </p:grpSpPr>
            <p:sp>
              <p:nvSpPr>
                <p:cNvPr id="34392" name="Oval 668"/>
                <p:cNvSpPr>
                  <a:spLocks noChangeArrowheads="1"/>
                </p:cNvSpPr>
                <p:nvPr/>
              </p:nvSpPr>
              <p:spPr bwMode="auto">
                <a:xfrm>
                  <a:off x="2184" y="2123"/>
                  <a:ext cx="76" cy="44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393" name="Oval 669"/>
                <p:cNvSpPr>
                  <a:spLocks noChangeArrowheads="1"/>
                </p:cNvSpPr>
                <p:nvPr/>
              </p:nvSpPr>
              <p:spPr bwMode="auto">
                <a:xfrm>
                  <a:off x="2184" y="2123"/>
                  <a:ext cx="76" cy="44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318" name="Group 744"/>
              <p:cNvGrpSpPr>
                <a:grpSpLocks/>
              </p:cNvGrpSpPr>
              <p:nvPr/>
            </p:nvGrpSpPr>
            <p:grpSpPr bwMode="auto">
              <a:xfrm>
                <a:off x="2072" y="1566"/>
                <a:ext cx="719" cy="214"/>
                <a:chOff x="2072" y="1566"/>
                <a:chExt cx="719" cy="214"/>
              </a:xfrm>
            </p:grpSpPr>
            <p:grpSp>
              <p:nvGrpSpPr>
                <p:cNvPr id="34319" name="Group 727"/>
                <p:cNvGrpSpPr>
                  <a:grpSpLocks/>
                </p:cNvGrpSpPr>
                <p:nvPr/>
              </p:nvGrpSpPr>
              <p:grpSpPr bwMode="auto">
                <a:xfrm>
                  <a:off x="2072" y="1566"/>
                  <a:ext cx="521" cy="214"/>
                  <a:chOff x="2072" y="1566"/>
                  <a:chExt cx="521" cy="214"/>
                </a:xfrm>
              </p:grpSpPr>
              <p:grpSp>
                <p:nvGrpSpPr>
                  <p:cNvPr id="34336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2192" y="1611"/>
                    <a:ext cx="38" cy="60"/>
                    <a:chOff x="2192" y="1611"/>
                    <a:chExt cx="38" cy="60"/>
                  </a:xfrm>
                </p:grpSpPr>
                <p:grpSp>
                  <p:nvGrpSpPr>
                    <p:cNvPr id="34385" name="Group 6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2" y="1611"/>
                      <a:ext cx="38" cy="60"/>
                      <a:chOff x="2192" y="1611"/>
                      <a:chExt cx="38" cy="60"/>
                    </a:xfrm>
                  </p:grpSpPr>
                  <p:pic>
                    <p:nvPicPr>
                      <p:cNvPr id="34389" name="Picture 6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" y="1611"/>
                        <a:ext cx="38" cy="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9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" y="1611"/>
                        <a:ext cx="38" cy="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91" name="Freeform 6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4" y="1613"/>
                        <a:ext cx="35" cy="57"/>
                      </a:xfrm>
                      <a:custGeom>
                        <a:avLst/>
                        <a:gdLst>
                          <a:gd name="T0" fmla="*/ 21 w 35"/>
                          <a:gd name="T1" fmla="*/ 1 h 57"/>
                          <a:gd name="T2" fmla="*/ 2 w 35"/>
                          <a:gd name="T3" fmla="*/ 27 h 57"/>
                          <a:gd name="T4" fmla="*/ 15 w 35"/>
                          <a:gd name="T5" fmla="*/ 56 h 57"/>
                          <a:gd name="T6" fmla="*/ 34 w 35"/>
                          <a:gd name="T7" fmla="*/ 30 h 57"/>
                          <a:gd name="T8" fmla="*/ 21 w 35"/>
                          <a:gd name="T9" fmla="*/ 1 h 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57"/>
                          <a:gd name="T17" fmla="*/ 35 w 35"/>
                          <a:gd name="T18" fmla="*/ 57 h 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57">
                            <a:moveTo>
                              <a:pt x="21" y="1"/>
                            </a:moveTo>
                            <a:cubicBezTo>
                              <a:pt x="12" y="0"/>
                              <a:pt x="3" y="11"/>
                              <a:pt x="2" y="27"/>
                            </a:cubicBezTo>
                            <a:cubicBezTo>
                              <a:pt x="0" y="42"/>
                              <a:pt x="6" y="55"/>
                              <a:pt x="15" y="56"/>
                            </a:cubicBezTo>
                            <a:cubicBezTo>
                              <a:pt x="24" y="57"/>
                              <a:pt x="32" y="45"/>
                              <a:pt x="34" y="30"/>
                            </a:cubicBezTo>
                            <a:cubicBezTo>
                              <a:pt x="35" y="15"/>
                              <a:pt x="29" y="2"/>
                              <a:pt x="21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86" name="Group 6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2" y="1624"/>
                      <a:ext cx="20" cy="35"/>
                      <a:chOff x="2202" y="1624"/>
                      <a:chExt cx="20" cy="35"/>
                    </a:xfrm>
                  </p:grpSpPr>
                  <p:sp>
                    <p:nvSpPr>
                      <p:cNvPr id="34387" name="Freeform 6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2" y="1624"/>
                        <a:ext cx="20" cy="35"/>
                      </a:xfrm>
                      <a:custGeom>
                        <a:avLst/>
                        <a:gdLst>
                          <a:gd name="T0" fmla="*/ 90 w 155"/>
                          <a:gd name="T1" fmla="*/ 4 h 257"/>
                          <a:gd name="T2" fmla="*/ 7 w 155"/>
                          <a:gd name="T3" fmla="*/ 121 h 257"/>
                          <a:gd name="T4" fmla="*/ 65 w 155"/>
                          <a:gd name="T5" fmla="*/ 253 h 257"/>
                          <a:gd name="T6" fmla="*/ 148 w 155"/>
                          <a:gd name="T7" fmla="*/ 136 h 257"/>
                          <a:gd name="T8" fmla="*/ 90 w 155"/>
                          <a:gd name="T9" fmla="*/ 4 h 2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5"/>
                          <a:gd name="T16" fmla="*/ 0 h 257"/>
                          <a:gd name="T17" fmla="*/ 155 w 155"/>
                          <a:gd name="T18" fmla="*/ 257 h 2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5" h="257">
                            <a:moveTo>
                              <a:pt x="90" y="4"/>
                            </a:moveTo>
                            <a:cubicBezTo>
                              <a:pt x="51" y="0"/>
                              <a:pt x="14" y="53"/>
                              <a:pt x="7" y="121"/>
                            </a:cubicBezTo>
                            <a:cubicBezTo>
                              <a:pt x="0" y="190"/>
                              <a:pt x="26" y="249"/>
                              <a:pt x="65" y="253"/>
                            </a:cubicBezTo>
                            <a:cubicBezTo>
                              <a:pt x="104" y="257"/>
                              <a:pt x="141" y="204"/>
                              <a:pt x="148" y="136"/>
                            </a:cubicBezTo>
                            <a:cubicBezTo>
                              <a:pt x="155" y="67"/>
                              <a:pt x="129" y="8"/>
                              <a:pt x="90" y="4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88" name="Freeform 6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2" y="1624"/>
                        <a:ext cx="20" cy="35"/>
                      </a:xfrm>
                      <a:custGeom>
                        <a:avLst/>
                        <a:gdLst>
                          <a:gd name="T0" fmla="*/ 11 w 20"/>
                          <a:gd name="T1" fmla="*/ 1 h 35"/>
                          <a:gd name="T2" fmla="*/ 0 w 20"/>
                          <a:gd name="T3" fmla="*/ 16 h 35"/>
                          <a:gd name="T4" fmla="*/ 8 w 20"/>
                          <a:gd name="T5" fmla="*/ 34 h 35"/>
                          <a:gd name="T6" fmla="*/ 19 w 20"/>
                          <a:gd name="T7" fmla="*/ 18 h 35"/>
                          <a:gd name="T8" fmla="*/ 11 w 20"/>
                          <a:gd name="T9" fmla="*/ 1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5"/>
                          <a:gd name="T17" fmla="*/ 20 w 20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5">
                            <a:moveTo>
                              <a:pt x="11" y="1"/>
                            </a:moveTo>
                            <a:cubicBezTo>
                              <a:pt x="6" y="0"/>
                              <a:pt x="1" y="7"/>
                              <a:pt x="0" y="16"/>
                            </a:cubicBezTo>
                            <a:cubicBezTo>
                              <a:pt x="0" y="26"/>
                              <a:pt x="3" y="33"/>
                              <a:pt x="8" y="34"/>
                            </a:cubicBezTo>
                            <a:cubicBezTo>
                              <a:pt x="13" y="35"/>
                              <a:pt x="18" y="27"/>
                              <a:pt x="19" y="18"/>
                            </a:cubicBezTo>
                            <a:cubicBezTo>
                              <a:pt x="20" y="9"/>
                              <a:pt x="17" y="1"/>
                              <a:pt x="11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337" name="Group 686"/>
                  <p:cNvGrpSpPr>
                    <a:grpSpLocks/>
                  </p:cNvGrpSpPr>
                  <p:nvPr/>
                </p:nvGrpSpPr>
                <p:grpSpPr bwMode="auto">
                  <a:xfrm>
                    <a:off x="2237" y="1628"/>
                    <a:ext cx="48" cy="60"/>
                    <a:chOff x="2237" y="1628"/>
                    <a:chExt cx="48" cy="60"/>
                  </a:xfrm>
                </p:grpSpPr>
                <p:grpSp>
                  <p:nvGrpSpPr>
                    <p:cNvPr id="34378" name="Group 6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7" y="1628"/>
                      <a:ext cx="48" cy="60"/>
                      <a:chOff x="2237" y="1628"/>
                      <a:chExt cx="48" cy="60"/>
                    </a:xfrm>
                  </p:grpSpPr>
                  <p:pic>
                    <p:nvPicPr>
                      <p:cNvPr id="34382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" y="1628"/>
                        <a:ext cx="48" cy="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83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" y="1628"/>
                        <a:ext cx="48" cy="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84" name="Freeform 6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8" y="1630"/>
                        <a:ext cx="46" cy="57"/>
                      </a:xfrm>
                      <a:custGeom>
                        <a:avLst/>
                        <a:gdLst>
                          <a:gd name="T0" fmla="*/ 39 w 46"/>
                          <a:gd name="T1" fmla="*/ 5 h 57"/>
                          <a:gd name="T2" fmla="*/ 10 w 46"/>
                          <a:gd name="T3" fmla="*/ 20 h 57"/>
                          <a:gd name="T4" fmla="*/ 7 w 46"/>
                          <a:gd name="T5" fmla="*/ 52 h 57"/>
                          <a:gd name="T6" fmla="*/ 36 w 46"/>
                          <a:gd name="T7" fmla="*/ 38 h 57"/>
                          <a:gd name="T8" fmla="*/ 39 w 46"/>
                          <a:gd name="T9" fmla="*/ 5 h 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6"/>
                          <a:gd name="T16" fmla="*/ 0 h 57"/>
                          <a:gd name="T17" fmla="*/ 46 w 46"/>
                          <a:gd name="T18" fmla="*/ 57 h 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6" h="57">
                            <a:moveTo>
                              <a:pt x="39" y="5"/>
                            </a:moveTo>
                            <a:cubicBezTo>
                              <a:pt x="32" y="0"/>
                              <a:pt x="19" y="7"/>
                              <a:pt x="10" y="20"/>
                            </a:cubicBezTo>
                            <a:cubicBezTo>
                              <a:pt x="1" y="33"/>
                              <a:pt x="0" y="47"/>
                              <a:pt x="7" y="52"/>
                            </a:cubicBezTo>
                            <a:cubicBezTo>
                              <a:pt x="15" y="57"/>
                              <a:pt x="28" y="51"/>
                              <a:pt x="36" y="38"/>
                            </a:cubicBezTo>
                            <a:cubicBezTo>
                              <a:pt x="45" y="25"/>
                              <a:pt x="46" y="10"/>
                              <a:pt x="39" y="5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79" name="Group 6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7" y="1641"/>
                      <a:ext cx="28" cy="35"/>
                      <a:chOff x="2247" y="1641"/>
                      <a:chExt cx="28" cy="35"/>
                    </a:xfrm>
                  </p:grpSpPr>
                  <p:sp>
                    <p:nvSpPr>
                      <p:cNvPr id="34380" name="Freeform 6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7" y="1641"/>
                        <a:ext cx="28" cy="35"/>
                      </a:xfrm>
                      <a:custGeom>
                        <a:avLst/>
                        <a:gdLst>
                          <a:gd name="T0" fmla="*/ 177 w 210"/>
                          <a:gd name="T1" fmla="*/ 22 h 257"/>
                          <a:gd name="T2" fmla="*/ 46 w 210"/>
                          <a:gd name="T3" fmla="*/ 89 h 257"/>
                          <a:gd name="T4" fmla="*/ 32 w 210"/>
                          <a:gd name="T5" fmla="*/ 235 h 257"/>
                          <a:gd name="T6" fmla="*/ 163 w 210"/>
                          <a:gd name="T7" fmla="*/ 169 h 257"/>
                          <a:gd name="T8" fmla="*/ 177 w 210"/>
                          <a:gd name="T9" fmla="*/ 22 h 2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0"/>
                          <a:gd name="T16" fmla="*/ 0 h 257"/>
                          <a:gd name="T17" fmla="*/ 210 w 210"/>
                          <a:gd name="T18" fmla="*/ 257 h 2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0" h="257">
                            <a:moveTo>
                              <a:pt x="177" y="22"/>
                            </a:moveTo>
                            <a:cubicBezTo>
                              <a:pt x="145" y="0"/>
                              <a:pt x="86" y="30"/>
                              <a:pt x="46" y="89"/>
                            </a:cubicBezTo>
                            <a:cubicBezTo>
                              <a:pt x="6" y="148"/>
                              <a:pt x="0" y="213"/>
                              <a:pt x="32" y="235"/>
                            </a:cubicBezTo>
                            <a:cubicBezTo>
                              <a:pt x="64" y="257"/>
                              <a:pt x="123" y="227"/>
                              <a:pt x="163" y="169"/>
                            </a:cubicBezTo>
                            <a:cubicBezTo>
                              <a:pt x="203" y="110"/>
                              <a:pt x="210" y="44"/>
                              <a:pt x="177" y="22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81" name="Freeform 6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7" y="1641"/>
                        <a:ext cx="28" cy="35"/>
                      </a:xfrm>
                      <a:custGeom>
                        <a:avLst/>
                        <a:gdLst>
                          <a:gd name="T0" fmla="*/ 24 w 28"/>
                          <a:gd name="T1" fmla="*/ 3 h 35"/>
                          <a:gd name="T2" fmla="*/ 6 w 28"/>
                          <a:gd name="T3" fmla="*/ 12 h 35"/>
                          <a:gd name="T4" fmla="*/ 5 w 28"/>
                          <a:gd name="T5" fmla="*/ 32 h 35"/>
                          <a:gd name="T6" fmla="*/ 22 w 28"/>
                          <a:gd name="T7" fmla="*/ 23 h 35"/>
                          <a:gd name="T8" fmla="*/ 24 w 28"/>
                          <a:gd name="T9" fmla="*/ 3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35"/>
                          <a:gd name="T17" fmla="*/ 28 w 28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35">
                            <a:moveTo>
                              <a:pt x="24" y="3"/>
                            </a:moveTo>
                            <a:cubicBezTo>
                              <a:pt x="19" y="0"/>
                              <a:pt x="12" y="4"/>
                              <a:pt x="6" y="12"/>
                            </a:cubicBezTo>
                            <a:cubicBezTo>
                              <a:pt x="1" y="20"/>
                              <a:pt x="0" y="29"/>
                              <a:pt x="5" y="32"/>
                            </a:cubicBezTo>
                            <a:cubicBezTo>
                              <a:pt x="9" y="35"/>
                              <a:pt x="17" y="31"/>
                              <a:pt x="22" y="23"/>
                            </a:cubicBezTo>
                            <a:cubicBezTo>
                              <a:pt x="27" y="15"/>
                              <a:pt x="28" y="6"/>
                              <a:pt x="24" y="3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338" name="Group 694"/>
                  <p:cNvGrpSpPr>
                    <a:grpSpLocks/>
                  </p:cNvGrpSpPr>
                  <p:nvPr/>
                </p:nvGrpSpPr>
                <p:grpSpPr bwMode="auto">
                  <a:xfrm>
                    <a:off x="2313" y="1718"/>
                    <a:ext cx="38" cy="62"/>
                    <a:chOff x="2313" y="1718"/>
                    <a:chExt cx="38" cy="62"/>
                  </a:xfrm>
                </p:grpSpPr>
                <p:grpSp>
                  <p:nvGrpSpPr>
                    <p:cNvPr id="34371" name="Group 6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3" y="1718"/>
                      <a:ext cx="38" cy="62"/>
                      <a:chOff x="2313" y="1718"/>
                      <a:chExt cx="38" cy="62"/>
                    </a:xfrm>
                  </p:grpSpPr>
                  <p:pic>
                    <p:nvPicPr>
                      <p:cNvPr id="34375" name="Picture 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" y="1718"/>
                        <a:ext cx="38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76" name="Picture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" y="1718"/>
                        <a:ext cx="38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77" name="Freeform 6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4" y="1720"/>
                        <a:ext cx="35" cy="58"/>
                      </a:xfrm>
                      <a:custGeom>
                        <a:avLst/>
                        <a:gdLst>
                          <a:gd name="T0" fmla="*/ 20 w 35"/>
                          <a:gd name="T1" fmla="*/ 0 h 58"/>
                          <a:gd name="T2" fmla="*/ 2 w 35"/>
                          <a:gd name="T3" fmla="*/ 27 h 58"/>
                          <a:gd name="T4" fmla="*/ 15 w 35"/>
                          <a:gd name="T5" fmla="*/ 57 h 58"/>
                          <a:gd name="T6" fmla="*/ 33 w 35"/>
                          <a:gd name="T7" fmla="*/ 30 h 58"/>
                          <a:gd name="T8" fmla="*/ 20 w 35"/>
                          <a:gd name="T9" fmla="*/ 0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58"/>
                          <a:gd name="T17" fmla="*/ 35 w 35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58">
                            <a:moveTo>
                              <a:pt x="20" y="0"/>
                            </a:moveTo>
                            <a:cubicBezTo>
                              <a:pt x="12" y="0"/>
                              <a:pt x="3" y="12"/>
                              <a:pt x="2" y="27"/>
                            </a:cubicBezTo>
                            <a:cubicBezTo>
                              <a:pt x="0" y="43"/>
                              <a:pt x="6" y="56"/>
                              <a:pt x="15" y="57"/>
                            </a:cubicBezTo>
                            <a:cubicBezTo>
                              <a:pt x="23" y="58"/>
                              <a:pt x="32" y="46"/>
                              <a:pt x="33" y="30"/>
                            </a:cubicBezTo>
                            <a:cubicBezTo>
                              <a:pt x="35" y="15"/>
                              <a:pt x="29" y="1"/>
                              <a:pt x="20" y="0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72" name="Group 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1" y="1731"/>
                      <a:ext cx="21" cy="35"/>
                      <a:chOff x="2321" y="1731"/>
                      <a:chExt cx="21" cy="35"/>
                    </a:xfrm>
                  </p:grpSpPr>
                  <p:sp>
                    <p:nvSpPr>
                      <p:cNvPr id="34373" name="Freeform 6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1" y="1731"/>
                        <a:ext cx="21" cy="35"/>
                      </a:xfrm>
                      <a:custGeom>
                        <a:avLst/>
                        <a:gdLst>
                          <a:gd name="T0" fmla="*/ 91 w 156"/>
                          <a:gd name="T1" fmla="*/ 4 h 265"/>
                          <a:gd name="T2" fmla="*/ 7 w 156"/>
                          <a:gd name="T3" fmla="*/ 126 h 265"/>
                          <a:gd name="T4" fmla="*/ 65 w 156"/>
                          <a:gd name="T5" fmla="*/ 261 h 265"/>
                          <a:gd name="T6" fmla="*/ 148 w 156"/>
                          <a:gd name="T7" fmla="*/ 140 h 265"/>
                          <a:gd name="T8" fmla="*/ 91 w 156"/>
                          <a:gd name="T9" fmla="*/ 4 h 2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6"/>
                          <a:gd name="T16" fmla="*/ 0 h 265"/>
                          <a:gd name="T17" fmla="*/ 156 w 156"/>
                          <a:gd name="T18" fmla="*/ 265 h 2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6" h="265">
                            <a:moveTo>
                              <a:pt x="91" y="4"/>
                            </a:moveTo>
                            <a:cubicBezTo>
                              <a:pt x="52" y="0"/>
                              <a:pt x="15" y="55"/>
                              <a:pt x="7" y="126"/>
                            </a:cubicBezTo>
                            <a:cubicBezTo>
                              <a:pt x="0" y="197"/>
                              <a:pt x="26" y="257"/>
                              <a:pt x="65" y="261"/>
                            </a:cubicBezTo>
                            <a:cubicBezTo>
                              <a:pt x="104" y="265"/>
                              <a:pt x="141" y="211"/>
                              <a:pt x="148" y="140"/>
                            </a:cubicBezTo>
                            <a:cubicBezTo>
                              <a:pt x="156" y="69"/>
                              <a:pt x="130" y="8"/>
                              <a:pt x="91" y="4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74" name="Freeform 6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1" y="1731"/>
                        <a:ext cx="21" cy="35"/>
                      </a:xfrm>
                      <a:custGeom>
                        <a:avLst/>
                        <a:gdLst>
                          <a:gd name="T0" fmla="*/ 12 w 21"/>
                          <a:gd name="T1" fmla="*/ 1 h 35"/>
                          <a:gd name="T2" fmla="*/ 1 w 21"/>
                          <a:gd name="T3" fmla="*/ 17 h 35"/>
                          <a:gd name="T4" fmla="*/ 9 w 21"/>
                          <a:gd name="T5" fmla="*/ 35 h 35"/>
                          <a:gd name="T6" fmla="*/ 20 w 21"/>
                          <a:gd name="T7" fmla="*/ 19 h 35"/>
                          <a:gd name="T8" fmla="*/ 12 w 21"/>
                          <a:gd name="T9" fmla="*/ 1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5"/>
                          <a:gd name="T17" fmla="*/ 21 w 21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5">
                            <a:moveTo>
                              <a:pt x="12" y="1"/>
                            </a:moveTo>
                            <a:cubicBezTo>
                              <a:pt x="7" y="0"/>
                              <a:pt x="2" y="7"/>
                              <a:pt x="1" y="17"/>
                            </a:cubicBezTo>
                            <a:cubicBezTo>
                              <a:pt x="0" y="26"/>
                              <a:pt x="4" y="34"/>
                              <a:pt x="9" y="35"/>
                            </a:cubicBezTo>
                            <a:cubicBezTo>
                              <a:pt x="14" y="35"/>
                              <a:pt x="19" y="28"/>
                              <a:pt x="20" y="19"/>
                            </a:cubicBezTo>
                            <a:cubicBezTo>
                              <a:pt x="21" y="9"/>
                              <a:pt x="17" y="1"/>
                              <a:pt x="12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339" name="Group 702"/>
                  <p:cNvGrpSpPr>
                    <a:grpSpLocks/>
                  </p:cNvGrpSpPr>
                  <p:nvPr/>
                </p:nvGrpSpPr>
                <p:grpSpPr bwMode="auto">
                  <a:xfrm>
                    <a:off x="2176" y="1566"/>
                    <a:ext cx="35" cy="62"/>
                    <a:chOff x="2176" y="1566"/>
                    <a:chExt cx="35" cy="62"/>
                  </a:xfrm>
                </p:grpSpPr>
                <p:grpSp>
                  <p:nvGrpSpPr>
                    <p:cNvPr id="34364" name="Group 6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6" y="1566"/>
                      <a:ext cx="35" cy="62"/>
                      <a:chOff x="2176" y="1566"/>
                      <a:chExt cx="35" cy="62"/>
                    </a:xfrm>
                  </p:grpSpPr>
                  <p:pic>
                    <p:nvPicPr>
                      <p:cNvPr id="34368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" y="1566"/>
                        <a:ext cx="35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69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" y="1566"/>
                        <a:ext cx="35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70" name="Freeform 6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7" y="1567"/>
                        <a:ext cx="34" cy="58"/>
                      </a:xfrm>
                      <a:custGeom>
                        <a:avLst/>
                        <a:gdLst>
                          <a:gd name="T0" fmla="*/ 19 w 34"/>
                          <a:gd name="T1" fmla="*/ 1 h 58"/>
                          <a:gd name="T2" fmla="*/ 1 w 34"/>
                          <a:gd name="T3" fmla="*/ 28 h 58"/>
                          <a:gd name="T4" fmla="*/ 14 w 34"/>
                          <a:gd name="T5" fmla="*/ 57 h 58"/>
                          <a:gd name="T6" fmla="*/ 32 w 34"/>
                          <a:gd name="T7" fmla="*/ 31 h 58"/>
                          <a:gd name="T8" fmla="*/ 19 w 34"/>
                          <a:gd name="T9" fmla="*/ 1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4"/>
                          <a:gd name="T16" fmla="*/ 0 h 58"/>
                          <a:gd name="T17" fmla="*/ 34 w 34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4" h="58">
                            <a:moveTo>
                              <a:pt x="19" y="1"/>
                            </a:moveTo>
                            <a:cubicBezTo>
                              <a:pt x="11" y="0"/>
                              <a:pt x="3" y="12"/>
                              <a:pt x="1" y="28"/>
                            </a:cubicBezTo>
                            <a:cubicBezTo>
                              <a:pt x="0" y="43"/>
                              <a:pt x="5" y="57"/>
                              <a:pt x="14" y="57"/>
                            </a:cubicBezTo>
                            <a:cubicBezTo>
                              <a:pt x="22" y="58"/>
                              <a:pt x="30" y="46"/>
                              <a:pt x="32" y="31"/>
                            </a:cubicBezTo>
                            <a:cubicBezTo>
                              <a:pt x="34" y="15"/>
                              <a:pt x="28" y="2"/>
                              <a:pt x="19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65" name="Group 7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3" y="1579"/>
                      <a:ext cx="20" cy="35"/>
                      <a:chOff x="2183" y="1579"/>
                      <a:chExt cx="20" cy="35"/>
                    </a:xfrm>
                  </p:grpSpPr>
                  <p:sp>
                    <p:nvSpPr>
                      <p:cNvPr id="34366" name="Freeform 6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3" y="1579"/>
                        <a:ext cx="20" cy="35"/>
                      </a:xfrm>
                      <a:custGeom>
                        <a:avLst/>
                        <a:gdLst>
                          <a:gd name="T0" fmla="*/ 91 w 156"/>
                          <a:gd name="T1" fmla="*/ 3 h 264"/>
                          <a:gd name="T2" fmla="*/ 7 w 156"/>
                          <a:gd name="T3" fmla="*/ 125 h 264"/>
                          <a:gd name="T4" fmla="*/ 65 w 156"/>
                          <a:gd name="T5" fmla="*/ 260 h 264"/>
                          <a:gd name="T6" fmla="*/ 148 w 156"/>
                          <a:gd name="T7" fmla="*/ 139 h 264"/>
                          <a:gd name="T8" fmla="*/ 91 w 156"/>
                          <a:gd name="T9" fmla="*/ 3 h 2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6"/>
                          <a:gd name="T16" fmla="*/ 0 h 264"/>
                          <a:gd name="T17" fmla="*/ 156 w 156"/>
                          <a:gd name="T18" fmla="*/ 264 h 2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6" h="264">
                            <a:moveTo>
                              <a:pt x="91" y="3"/>
                            </a:moveTo>
                            <a:cubicBezTo>
                              <a:pt x="52" y="0"/>
                              <a:pt x="15" y="54"/>
                              <a:pt x="7" y="125"/>
                            </a:cubicBezTo>
                            <a:cubicBezTo>
                              <a:pt x="0" y="196"/>
                              <a:pt x="26" y="257"/>
                              <a:pt x="65" y="260"/>
                            </a:cubicBezTo>
                            <a:cubicBezTo>
                              <a:pt x="104" y="264"/>
                              <a:pt x="141" y="210"/>
                              <a:pt x="148" y="139"/>
                            </a:cubicBezTo>
                            <a:cubicBezTo>
                              <a:pt x="156" y="68"/>
                              <a:pt x="130" y="7"/>
                              <a:pt x="91" y="3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67" name="Freeform 7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3" y="1579"/>
                        <a:ext cx="20" cy="35"/>
                      </a:xfrm>
                      <a:custGeom>
                        <a:avLst/>
                        <a:gdLst>
                          <a:gd name="T0" fmla="*/ 12 w 20"/>
                          <a:gd name="T1" fmla="*/ 0 h 35"/>
                          <a:gd name="T2" fmla="*/ 1 w 20"/>
                          <a:gd name="T3" fmla="*/ 16 h 35"/>
                          <a:gd name="T4" fmla="*/ 8 w 20"/>
                          <a:gd name="T5" fmla="*/ 34 h 35"/>
                          <a:gd name="T6" fmla="*/ 19 w 20"/>
                          <a:gd name="T7" fmla="*/ 18 h 35"/>
                          <a:gd name="T8" fmla="*/ 12 w 20"/>
                          <a:gd name="T9" fmla="*/ 0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5"/>
                          <a:gd name="T17" fmla="*/ 20 w 20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5">
                            <a:moveTo>
                              <a:pt x="12" y="0"/>
                            </a:moveTo>
                            <a:cubicBezTo>
                              <a:pt x="7" y="0"/>
                              <a:pt x="2" y="7"/>
                              <a:pt x="1" y="16"/>
                            </a:cubicBezTo>
                            <a:cubicBezTo>
                              <a:pt x="0" y="26"/>
                              <a:pt x="3" y="34"/>
                              <a:pt x="8" y="34"/>
                            </a:cubicBezTo>
                            <a:cubicBezTo>
                              <a:pt x="14" y="35"/>
                              <a:pt x="18" y="28"/>
                              <a:pt x="19" y="18"/>
                            </a:cubicBezTo>
                            <a:cubicBezTo>
                              <a:pt x="20" y="9"/>
                              <a:pt x="17" y="1"/>
                              <a:pt x="12" y="0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340" name="Group 710"/>
                  <p:cNvGrpSpPr>
                    <a:grpSpLocks/>
                  </p:cNvGrpSpPr>
                  <p:nvPr/>
                </p:nvGrpSpPr>
                <p:grpSpPr bwMode="auto">
                  <a:xfrm>
                    <a:off x="2072" y="1665"/>
                    <a:ext cx="38" cy="59"/>
                    <a:chOff x="2072" y="1665"/>
                    <a:chExt cx="38" cy="59"/>
                  </a:xfrm>
                </p:grpSpPr>
                <p:grpSp>
                  <p:nvGrpSpPr>
                    <p:cNvPr id="34357" name="Group 7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1665"/>
                      <a:ext cx="38" cy="59"/>
                      <a:chOff x="2072" y="1665"/>
                      <a:chExt cx="38" cy="59"/>
                    </a:xfrm>
                  </p:grpSpPr>
                  <p:pic>
                    <p:nvPicPr>
                      <p:cNvPr id="34361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" y="1665"/>
                        <a:ext cx="38" cy="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62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" y="1665"/>
                        <a:ext cx="38" cy="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63" name="Freeform 7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3" y="1665"/>
                        <a:ext cx="34" cy="56"/>
                      </a:xfrm>
                      <a:custGeom>
                        <a:avLst/>
                        <a:gdLst>
                          <a:gd name="T0" fmla="*/ 20 w 34"/>
                          <a:gd name="T1" fmla="*/ 1 h 56"/>
                          <a:gd name="T2" fmla="*/ 1 w 34"/>
                          <a:gd name="T3" fmla="*/ 27 h 56"/>
                          <a:gd name="T4" fmla="*/ 14 w 34"/>
                          <a:gd name="T5" fmla="*/ 55 h 56"/>
                          <a:gd name="T6" fmla="*/ 33 w 34"/>
                          <a:gd name="T7" fmla="*/ 30 h 56"/>
                          <a:gd name="T8" fmla="*/ 20 w 34"/>
                          <a:gd name="T9" fmla="*/ 1 h 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4"/>
                          <a:gd name="T16" fmla="*/ 0 h 56"/>
                          <a:gd name="T17" fmla="*/ 34 w 34"/>
                          <a:gd name="T18" fmla="*/ 56 h 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4" h="56">
                            <a:moveTo>
                              <a:pt x="20" y="1"/>
                            </a:moveTo>
                            <a:cubicBezTo>
                              <a:pt x="11" y="0"/>
                              <a:pt x="3" y="12"/>
                              <a:pt x="1" y="27"/>
                            </a:cubicBezTo>
                            <a:cubicBezTo>
                              <a:pt x="0" y="41"/>
                              <a:pt x="6" y="54"/>
                              <a:pt x="14" y="55"/>
                            </a:cubicBezTo>
                            <a:cubicBezTo>
                              <a:pt x="23" y="56"/>
                              <a:pt x="31" y="45"/>
                              <a:pt x="33" y="30"/>
                            </a:cubicBezTo>
                            <a:cubicBezTo>
                              <a:pt x="34" y="15"/>
                              <a:pt x="28" y="2"/>
                              <a:pt x="20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58" name="Group 7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0" y="1677"/>
                      <a:ext cx="20" cy="33"/>
                      <a:chOff x="2080" y="1677"/>
                      <a:chExt cx="20" cy="33"/>
                    </a:xfrm>
                  </p:grpSpPr>
                  <p:sp>
                    <p:nvSpPr>
                      <p:cNvPr id="34359" name="Freeform 7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0" y="1677"/>
                        <a:ext cx="20" cy="33"/>
                      </a:xfrm>
                      <a:custGeom>
                        <a:avLst/>
                        <a:gdLst>
                          <a:gd name="T0" fmla="*/ 90 w 155"/>
                          <a:gd name="T1" fmla="*/ 4 h 248"/>
                          <a:gd name="T2" fmla="*/ 7 w 155"/>
                          <a:gd name="T3" fmla="*/ 117 h 248"/>
                          <a:gd name="T4" fmla="*/ 66 w 155"/>
                          <a:gd name="T5" fmla="*/ 244 h 248"/>
                          <a:gd name="T6" fmla="*/ 148 w 155"/>
                          <a:gd name="T7" fmla="*/ 131 h 248"/>
                          <a:gd name="T8" fmla="*/ 90 w 155"/>
                          <a:gd name="T9" fmla="*/ 4 h 2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5"/>
                          <a:gd name="T16" fmla="*/ 0 h 248"/>
                          <a:gd name="T17" fmla="*/ 155 w 155"/>
                          <a:gd name="T18" fmla="*/ 248 h 2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5" h="248">
                            <a:moveTo>
                              <a:pt x="90" y="4"/>
                            </a:moveTo>
                            <a:cubicBezTo>
                              <a:pt x="51" y="0"/>
                              <a:pt x="14" y="50"/>
                              <a:pt x="7" y="117"/>
                            </a:cubicBezTo>
                            <a:cubicBezTo>
                              <a:pt x="0" y="183"/>
                              <a:pt x="27" y="240"/>
                              <a:pt x="66" y="244"/>
                            </a:cubicBezTo>
                            <a:cubicBezTo>
                              <a:pt x="104" y="248"/>
                              <a:pt x="141" y="197"/>
                              <a:pt x="148" y="131"/>
                            </a:cubicBezTo>
                            <a:cubicBezTo>
                              <a:pt x="155" y="65"/>
                              <a:pt x="129" y="8"/>
                              <a:pt x="90" y="4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60" name="Freeform 7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0" y="1677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1 w 20"/>
                          <a:gd name="T3" fmla="*/ 15 h 33"/>
                          <a:gd name="T4" fmla="*/ 8 w 20"/>
                          <a:gd name="T5" fmla="*/ 32 h 33"/>
                          <a:gd name="T6" fmla="*/ 19 w 20"/>
                          <a:gd name="T7" fmla="*/ 17 h 33"/>
                          <a:gd name="T8" fmla="*/ 12 w 20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3"/>
                          <a:gd name="T17" fmla="*/ 20 w 20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3">
                            <a:moveTo>
                              <a:pt x="12" y="0"/>
                            </a:moveTo>
                            <a:cubicBezTo>
                              <a:pt x="6" y="0"/>
                              <a:pt x="2" y="6"/>
                              <a:pt x="1" y="15"/>
                            </a:cubicBezTo>
                            <a:cubicBezTo>
                              <a:pt x="0" y="24"/>
                              <a:pt x="3" y="32"/>
                              <a:pt x="8" y="32"/>
                            </a:cubicBezTo>
                            <a:cubicBezTo>
                              <a:pt x="13" y="33"/>
                              <a:pt x="18" y="26"/>
                              <a:pt x="19" y="17"/>
                            </a:cubicBezTo>
                            <a:cubicBezTo>
                              <a:pt x="20" y="8"/>
                              <a:pt x="17" y="1"/>
                              <a:pt x="12" y="0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341" name="Group 718"/>
                  <p:cNvGrpSpPr>
                    <a:grpSpLocks/>
                  </p:cNvGrpSpPr>
                  <p:nvPr/>
                </p:nvGrpSpPr>
                <p:grpSpPr bwMode="auto">
                  <a:xfrm>
                    <a:off x="2555" y="1665"/>
                    <a:ext cx="38" cy="62"/>
                    <a:chOff x="2555" y="1665"/>
                    <a:chExt cx="38" cy="62"/>
                  </a:xfrm>
                </p:grpSpPr>
                <p:grpSp>
                  <p:nvGrpSpPr>
                    <p:cNvPr id="34350" name="Group 7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5" y="1665"/>
                      <a:ext cx="38" cy="62"/>
                      <a:chOff x="2555" y="1665"/>
                      <a:chExt cx="38" cy="62"/>
                    </a:xfrm>
                  </p:grpSpPr>
                  <p:pic>
                    <p:nvPicPr>
                      <p:cNvPr id="34354" name="Picture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" y="1665"/>
                        <a:ext cx="38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55" name="Picture 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" y="1665"/>
                        <a:ext cx="38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56" name="Freeform 7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6" y="1665"/>
                        <a:ext cx="34" cy="58"/>
                      </a:xfrm>
                      <a:custGeom>
                        <a:avLst/>
                        <a:gdLst>
                          <a:gd name="T0" fmla="*/ 20 w 34"/>
                          <a:gd name="T1" fmla="*/ 1 h 58"/>
                          <a:gd name="T2" fmla="*/ 1 w 34"/>
                          <a:gd name="T3" fmla="*/ 28 h 58"/>
                          <a:gd name="T4" fmla="*/ 14 w 34"/>
                          <a:gd name="T5" fmla="*/ 57 h 58"/>
                          <a:gd name="T6" fmla="*/ 33 w 34"/>
                          <a:gd name="T7" fmla="*/ 31 h 58"/>
                          <a:gd name="T8" fmla="*/ 20 w 34"/>
                          <a:gd name="T9" fmla="*/ 1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4"/>
                          <a:gd name="T16" fmla="*/ 0 h 58"/>
                          <a:gd name="T17" fmla="*/ 34 w 34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4" h="58">
                            <a:moveTo>
                              <a:pt x="20" y="1"/>
                            </a:moveTo>
                            <a:cubicBezTo>
                              <a:pt x="11" y="0"/>
                              <a:pt x="3" y="12"/>
                              <a:pt x="1" y="28"/>
                            </a:cubicBezTo>
                            <a:cubicBezTo>
                              <a:pt x="0" y="43"/>
                              <a:pt x="5" y="57"/>
                              <a:pt x="14" y="57"/>
                            </a:cubicBezTo>
                            <a:cubicBezTo>
                              <a:pt x="23" y="58"/>
                              <a:pt x="31" y="46"/>
                              <a:pt x="33" y="31"/>
                            </a:cubicBezTo>
                            <a:cubicBezTo>
                              <a:pt x="34" y="15"/>
                              <a:pt x="28" y="2"/>
                              <a:pt x="20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51" name="Group 7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3" y="1677"/>
                      <a:ext cx="20" cy="35"/>
                      <a:chOff x="2563" y="1677"/>
                      <a:chExt cx="20" cy="35"/>
                    </a:xfrm>
                  </p:grpSpPr>
                  <p:sp>
                    <p:nvSpPr>
                      <p:cNvPr id="34352" name="Freeform 7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3" y="1677"/>
                        <a:ext cx="20" cy="35"/>
                      </a:xfrm>
                      <a:custGeom>
                        <a:avLst/>
                        <a:gdLst>
                          <a:gd name="T0" fmla="*/ 90 w 155"/>
                          <a:gd name="T1" fmla="*/ 4 h 265"/>
                          <a:gd name="T2" fmla="*/ 7 w 155"/>
                          <a:gd name="T3" fmla="*/ 125 h 265"/>
                          <a:gd name="T4" fmla="*/ 64 w 155"/>
                          <a:gd name="T5" fmla="*/ 261 h 265"/>
                          <a:gd name="T6" fmla="*/ 148 w 155"/>
                          <a:gd name="T7" fmla="*/ 139 h 265"/>
                          <a:gd name="T8" fmla="*/ 90 w 155"/>
                          <a:gd name="T9" fmla="*/ 4 h 2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5"/>
                          <a:gd name="T16" fmla="*/ 0 h 265"/>
                          <a:gd name="T17" fmla="*/ 155 w 155"/>
                          <a:gd name="T18" fmla="*/ 265 h 2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5" h="265">
                            <a:moveTo>
                              <a:pt x="90" y="4"/>
                            </a:moveTo>
                            <a:cubicBezTo>
                              <a:pt x="51" y="0"/>
                              <a:pt x="14" y="54"/>
                              <a:pt x="7" y="125"/>
                            </a:cubicBezTo>
                            <a:cubicBezTo>
                              <a:pt x="0" y="196"/>
                              <a:pt x="25" y="257"/>
                              <a:pt x="64" y="261"/>
                            </a:cubicBezTo>
                            <a:cubicBezTo>
                              <a:pt x="103" y="265"/>
                              <a:pt x="141" y="210"/>
                              <a:pt x="148" y="139"/>
                            </a:cubicBezTo>
                            <a:cubicBezTo>
                              <a:pt x="155" y="68"/>
                              <a:pt x="129" y="8"/>
                              <a:pt x="90" y="4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53" name="Freeform 7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3" y="1677"/>
                        <a:ext cx="20" cy="35"/>
                      </a:xfrm>
                      <a:custGeom>
                        <a:avLst/>
                        <a:gdLst>
                          <a:gd name="T0" fmla="*/ 12 w 20"/>
                          <a:gd name="T1" fmla="*/ 0 h 35"/>
                          <a:gd name="T2" fmla="*/ 1 w 20"/>
                          <a:gd name="T3" fmla="*/ 16 h 35"/>
                          <a:gd name="T4" fmla="*/ 8 w 20"/>
                          <a:gd name="T5" fmla="*/ 34 h 35"/>
                          <a:gd name="T6" fmla="*/ 19 w 20"/>
                          <a:gd name="T7" fmla="*/ 18 h 35"/>
                          <a:gd name="T8" fmla="*/ 12 w 20"/>
                          <a:gd name="T9" fmla="*/ 0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5"/>
                          <a:gd name="T17" fmla="*/ 20 w 20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5">
                            <a:moveTo>
                              <a:pt x="12" y="0"/>
                            </a:moveTo>
                            <a:cubicBezTo>
                              <a:pt x="6" y="0"/>
                              <a:pt x="2" y="7"/>
                              <a:pt x="1" y="16"/>
                            </a:cubicBezTo>
                            <a:cubicBezTo>
                              <a:pt x="0" y="26"/>
                              <a:pt x="3" y="34"/>
                              <a:pt x="8" y="34"/>
                            </a:cubicBezTo>
                            <a:cubicBezTo>
                              <a:pt x="13" y="35"/>
                              <a:pt x="18" y="28"/>
                              <a:pt x="19" y="18"/>
                            </a:cubicBezTo>
                            <a:cubicBezTo>
                              <a:pt x="20" y="9"/>
                              <a:pt x="17" y="1"/>
                              <a:pt x="12" y="0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342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2374" y="1665"/>
                    <a:ext cx="38" cy="62"/>
                    <a:chOff x="2374" y="1665"/>
                    <a:chExt cx="38" cy="62"/>
                  </a:xfrm>
                </p:grpSpPr>
                <p:grpSp>
                  <p:nvGrpSpPr>
                    <p:cNvPr id="34343" name="Group 7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665"/>
                      <a:ext cx="38" cy="62"/>
                      <a:chOff x="2374" y="1665"/>
                      <a:chExt cx="38" cy="62"/>
                    </a:xfrm>
                  </p:grpSpPr>
                  <p:pic>
                    <p:nvPicPr>
                      <p:cNvPr id="34347" name="Picture 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" y="1665"/>
                        <a:ext cx="38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4348" name="Picture 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" y="1665"/>
                        <a:ext cx="38" cy="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4349" name="Freeform 7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4" y="1665"/>
                        <a:ext cx="35" cy="58"/>
                      </a:xfrm>
                      <a:custGeom>
                        <a:avLst/>
                        <a:gdLst>
                          <a:gd name="T0" fmla="*/ 21 w 35"/>
                          <a:gd name="T1" fmla="*/ 1 h 58"/>
                          <a:gd name="T2" fmla="*/ 2 w 35"/>
                          <a:gd name="T3" fmla="*/ 28 h 58"/>
                          <a:gd name="T4" fmla="*/ 15 w 35"/>
                          <a:gd name="T5" fmla="*/ 57 h 58"/>
                          <a:gd name="T6" fmla="*/ 34 w 35"/>
                          <a:gd name="T7" fmla="*/ 31 h 58"/>
                          <a:gd name="T8" fmla="*/ 21 w 35"/>
                          <a:gd name="T9" fmla="*/ 1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58"/>
                          <a:gd name="T17" fmla="*/ 35 w 35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58">
                            <a:moveTo>
                              <a:pt x="21" y="1"/>
                            </a:moveTo>
                            <a:cubicBezTo>
                              <a:pt x="12" y="0"/>
                              <a:pt x="4" y="12"/>
                              <a:pt x="2" y="28"/>
                            </a:cubicBezTo>
                            <a:cubicBezTo>
                              <a:pt x="0" y="43"/>
                              <a:pt x="6" y="57"/>
                              <a:pt x="15" y="57"/>
                            </a:cubicBezTo>
                            <a:cubicBezTo>
                              <a:pt x="24" y="58"/>
                              <a:pt x="32" y="46"/>
                              <a:pt x="34" y="31"/>
                            </a:cubicBezTo>
                            <a:cubicBezTo>
                              <a:pt x="35" y="15"/>
                              <a:pt x="29" y="2"/>
                              <a:pt x="21" y="1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FF66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4344" name="Group 7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677"/>
                      <a:ext cx="20" cy="35"/>
                      <a:chOff x="2382" y="1677"/>
                      <a:chExt cx="20" cy="35"/>
                    </a:xfrm>
                  </p:grpSpPr>
                  <p:sp>
                    <p:nvSpPr>
                      <p:cNvPr id="34345" name="Freeform 7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2" y="1677"/>
                        <a:ext cx="20" cy="35"/>
                      </a:xfrm>
                      <a:custGeom>
                        <a:avLst/>
                        <a:gdLst>
                          <a:gd name="T0" fmla="*/ 90 w 155"/>
                          <a:gd name="T1" fmla="*/ 4 h 265"/>
                          <a:gd name="T2" fmla="*/ 7 w 155"/>
                          <a:gd name="T3" fmla="*/ 125 h 265"/>
                          <a:gd name="T4" fmla="*/ 64 w 155"/>
                          <a:gd name="T5" fmla="*/ 261 h 265"/>
                          <a:gd name="T6" fmla="*/ 148 w 155"/>
                          <a:gd name="T7" fmla="*/ 139 h 265"/>
                          <a:gd name="T8" fmla="*/ 90 w 155"/>
                          <a:gd name="T9" fmla="*/ 4 h 2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5"/>
                          <a:gd name="T16" fmla="*/ 0 h 265"/>
                          <a:gd name="T17" fmla="*/ 155 w 155"/>
                          <a:gd name="T18" fmla="*/ 265 h 2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5" h="265">
                            <a:moveTo>
                              <a:pt x="90" y="4"/>
                            </a:moveTo>
                            <a:cubicBezTo>
                              <a:pt x="51" y="0"/>
                              <a:pt x="14" y="54"/>
                              <a:pt x="7" y="125"/>
                            </a:cubicBezTo>
                            <a:cubicBezTo>
                              <a:pt x="0" y="196"/>
                              <a:pt x="25" y="257"/>
                              <a:pt x="64" y="261"/>
                            </a:cubicBezTo>
                            <a:cubicBezTo>
                              <a:pt x="103" y="265"/>
                              <a:pt x="141" y="210"/>
                              <a:pt x="148" y="139"/>
                            </a:cubicBezTo>
                            <a:cubicBezTo>
                              <a:pt x="155" y="68"/>
                              <a:pt x="129" y="8"/>
                              <a:pt x="90" y="4"/>
                            </a:cubicBezTo>
                          </a:path>
                        </a:pathLst>
                      </a:custGeom>
                      <a:solidFill>
                        <a:srgbClr val="292929"/>
                      </a:solidFill>
                      <a:ln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4346" name="Freeform 7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2" y="1677"/>
                        <a:ext cx="20" cy="35"/>
                      </a:xfrm>
                      <a:custGeom>
                        <a:avLst/>
                        <a:gdLst>
                          <a:gd name="T0" fmla="*/ 11 w 20"/>
                          <a:gd name="T1" fmla="*/ 0 h 35"/>
                          <a:gd name="T2" fmla="*/ 1 w 20"/>
                          <a:gd name="T3" fmla="*/ 16 h 35"/>
                          <a:gd name="T4" fmla="*/ 8 w 20"/>
                          <a:gd name="T5" fmla="*/ 34 h 35"/>
                          <a:gd name="T6" fmla="*/ 19 w 20"/>
                          <a:gd name="T7" fmla="*/ 18 h 35"/>
                          <a:gd name="T8" fmla="*/ 11 w 20"/>
                          <a:gd name="T9" fmla="*/ 0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5"/>
                          <a:gd name="T17" fmla="*/ 20 w 20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5">
                            <a:moveTo>
                              <a:pt x="11" y="0"/>
                            </a:moveTo>
                            <a:cubicBezTo>
                              <a:pt x="6" y="0"/>
                              <a:pt x="1" y="7"/>
                              <a:pt x="1" y="16"/>
                            </a:cubicBezTo>
                            <a:cubicBezTo>
                              <a:pt x="0" y="26"/>
                              <a:pt x="3" y="34"/>
                              <a:pt x="8" y="34"/>
                            </a:cubicBezTo>
                            <a:cubicBezTo>
                              <a:pt x="13" y="35"/>
                              <a:pt x="18" y="28"/>
                              <a:pt x="19" y="18"/>
                            </a:cubicBezTo>
                            <a:cubicBezTo>
                              <a:pt x="20" y="9"/>
                              <a:pt x="17" y="1"/>
                              <a:pt x="11" y="0"/>
                            </a:cubicBezTo>
                          </a:path>
                        </a:pathLst>
                      </a:custGeom>
                      <a:noFill/>
                      <a:ln w="11113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b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320" name="Group 735"/>
                <p:cNvGrpSpPr>
                  <a:grpSpLocks/>
                </p:cNvGrpSpPr>
                <p:nvPr/>
              </p:nvGrpSpPr>
              <p:grpSpPr bwMode="auto">
                <a:xfrm>
                  <a:off x="2648" y="1705"/>
                  <a:ext cx="50" cy="64"/>
                  <a:chOff x="2648" y="1705"/>
                  <a:chExt cx="50" cy="64"/>
                </a:xfrm>
              </p:grpSpPr>
              <p:grpSp>
                <p:nvGrpSpPr>
                  <p:cNvPr id="34329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2648" y="1705"/>
                    <a:ext cx="50" cy="64"/>
                    <a:chOff x="2648" y="1705"/>
                    <a:chExt cx="50" cy="64"/>
                  </a:xfrm>
                </p:grpSpPr>
                <p:pic>
                  <p:nvPicPr>
                    <p:cNvPr id="34333" name="Picture 72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48" y="1705"/>
                      <a:ext cx="50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334" name="Picture 72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48" y="1705"/>
                      <a:ext cx="50" cy="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335" name="Freeform 730"/>
                    <p:cNvSpPr>
                      <a:spLocks/>
                    </p:cNvSpPr>
                    <p:nvPr/>
                  </p:nvSpPr>
                  <p:spPr bwMode="auto">
                    <a:xfrm>
                      <a:off x="2650" y="1706"/>
                      <a:ext cx="48" cy="61"/>
                    </a:xfrm>
                    <a:custGeom>
                      <a:avLst/>
                      <a:gdLst>
                        <a:gd name="T0" fmla="*/ 41 w 48"/>
                        <a:gd name="T1" fmla="*/ 5 h 61"/>
                        <a:gd name="T2" fmla="*/ 11 w 48"/>
                        <a:gd name="T3" fmla="*/ 21 h 61"/>
                        <a:gd name="T4" fmla="*/ 7 w 48"/>
                        <a:gd name="T5" fmla="*/ 56 h 61"/>
                        <a:gd name="T6" fmla="*/ 37 w 48"/>
                        <a:gd name="T7" fmla="*/ 40 h 61"/>
                        <a:gd name="T8" fmla="*/ 41 w 48"/>
                        <a:gd name="T9" fmla="*/ 5 h 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61"/>
                        <a:gd name="T17" fmla="*/ 48 w 48"/>
                        <a:gd name="T18" fmla="*/ 61 h 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61">
                          <a:moveTo>
                            <a:pt x="41" y="5"/>
                          </a:moveTo>
                          <a:cubicBezTo>
                            <a:pt x="34" y="0"/>
                            <a:pt x="20" y="7"/>
                            <a:pt x="11" y="21"/>
                          </a:cubicBezTo>
                          <a:cubicBezTo>
                            <a:pt x="1" y="35"/>
                            <a:pt x="0" y="51"/>
                            <a:pt x="7" y="56"/>
                          </a:cubicBezTo>
                          <a:cubicBezTo>
                            <a:pt x="14" y="61"/>
                            <a:pt x="28" y="54"/>
                            <a:pt x="37" y="40"/>
                          </a:cubicBezTo>
                          <a:cubicBezTo>
                            <a:pt x="46" y="26"/>
                            <a:pt x="48" y="10"/>
                            <a:pt x="41" y="5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330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2659" y="1718"/>
                    <a:ext cx="29" cy="37"/>
                    <a:chOff x="2659" y="1718"/>
                    <a:chExt cx="29" cy="37"/>
                  </a:xfrm>
                </p:grpSpPr>
                <p:sp>
                  <p:nvSpPr>
                    <p:cNvPr id="34331" name="Freeform 732"/>
                    <p:cNvSpPr>
                      <a:spLocks/>
                    </p:cNvSpPr>
                    <p:nvPr/>
                  </p:nvSpPr>
                  <p:spPr bwMode="auto">
                    <a:xfrm>
                      <a:off x="2659" y="1718"/>
                      <a:ext cx="29" cy="37"/>
                    </a:xfrm>
                    <a:custGeom>
                      <a:avLst/>
                      <a:gdLst>
                        <a:gd name="T0" fmla="*/ 187 w 220"/>
                        <a:gd name="T1" fmla="*/ 22 h 272"/>
                        <a:gd name="T2" fmla="*/ 51 w 220"/>
                        <a:gd name="T3" fmla="*/ 96 h 272"/>
                        <a:gd name="T4" fmla="*/ 33 w 220"/>
                        <a:gd name="T5" fmla="*/ 250 h 272"/>
                        <a:gd name="T6" fmla="*/ 169 w 220"/>
                        <a:gd name="T7" fmla="*/ 176 h 272"/>
                        <a:gd name="T8" fmla="*/ 187 w 220"/>
                        <a:gd name="T9" fmla="*/ 22 h 2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0"/>
                        <a:gd name="T16" fmla="*/ 0 h 272"/>
                        <a:gd name="T17" fmla="*/ 220 w 220"/>
                        <a:gd name="T18" fmla="*/ 272 h 2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0" h="272">
                          <a:moveTo>
                            <a:pt x="187" y="22"/>
                          </a:moveTo>
                          <a:cubicBezTo>
                            <a:pt x="155" y="0"/>
                            <a:pt x="94" y="33"/>
                            <a:pt x="51" y="96"/>
                          </a:cubicBezTo>
                          <a:cubicBezTo>
                            <a:pt x="9" y="159"/>
                            <a:pt x="0" y="228"/>
                            <a:pt x="33" y="250"/>
                          </a:cubicBezTo>
                          <a:cubicBezTo>
                            <a:pt x="65" y="272"/>
                            <a:pt x="126" y="239"/>
                            <a:pt x="169" y="176"/>
                          </a:cubicBezTo>
                          <a:cubicBezTo>
                            <a:pt x="211" y="113"/>
                            <a:pt x="220" y="44"/>
                            <a:pt x="187" y="22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332" name="Freeform 733"/>
                    <p:cNvSpPr>
                      <a:spLocks/>
                    </p:cNvSpPr>
                    <p:nvPr/>
                  </p:nvSpPr>
                  <p:spPr bwMode="auto">
                    <a:xfrm>
                      <a:off x="2659" y="1718"/>
                      <a:ext cx="29" cy="37"/>
                    </a:xfrm>
                    <a:custGeom>
                      <a:avLst/>
                      <a:gdLst>
                        <a:gd name="T0" fmla="*/ 25 w 29"/>
                        <a:gd name="T1" fmla="*/ 3 h 37"/>
                        <a:gd name="T2" fmla="*/ 7 w 29"/>
                        <a:gd name="T3" fmla="*/ 13 h 37"/>
                        <a:gd name="T4" fmla="*/ 5 w 29"/>
                        <a:gd name="T5" fmla="*/ 34 h 37"/>
                        <a:gd name="T6" fmla="*/ 23 w 29"/>
                        <a:gd name="T7" fmla="*/ 24 h 37"/>
                        <a:gd name="T8" fmla="*/ 25 w 29"/>
                        <a:gd name="T9" fmla="*/ 3 h 3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7"/>
                        <a:gd name="T17" fmla="*/ 29 w 29"/>
                        <a:gd name="T18" fmla="*/ 37 h 3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7">
                          <a:moveTo>
                            <a:pt x="25" y="3"/>
                          </a:moveTo>
                          <a:cubicBezTo>
                            <a:pt x="21" y="0"/>
                            <a:pt x="13" y="5"/>
                            <a:pt x="7" y="13"/>
                          </a:cubicBezTo>
                          <a:cubicBezTo>
                            <a:pt x="2" y="22"/>
                            <a:pt x="0" y="31"/>
                            <a:pt x="5" y="34"/>
                          </a:cubicBezTo>
                          <a:cubicBezTo>
                            <a:pt x="9" y="37"/>
                            <a:pt x="17" y="32"/>
                            <a:pt x="23" y="24"/>
                          </a:cubicBezTo>
                          <a:cubicBezTo>
                            <a:pt x="28" y="15"/>
                            <a:pt x="29" y="6"/>
                            <a:pt x="25" y="3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321" name="Group 743"/>
                <p:cNvGrpSpPr>
                  <a:grpSpLocks/>
                </p:cNvGrpSpPr>
                <p:nvPr/>
              </p:nvGrpSpPr>
              <p:grpSpPr bwMode="auto">
                <a:xfrm>
                  <a:off x="2751" y="1656"/>
                  <a:ext cx="40" cy="66"/>
                  <a:chOff x="2751" y="1656"/>
                  <a:chExt cx="40" cy="66"/>
                </a:xfrm>
              </p:grpSpPr>
              <p:grpSp>
                <p:nvGrpSpPr>
                  <p:cNvPr id="34322" name="Group 739"/>
                  <p:cNvGrpSpPr>
                    <a:grpSpLocks/>
                  </p:cNvGrpSpPr>
                  <p:nvPr/>
                </p:nvGrpSpPr>
                <p:grpSpPr bwMode="auto">
                  <a:xfrm>
                    <a:off x="2751" y="1656"/>
                    <a:ext cx="40" cy="66"/>
                    <a:chOff x="2751" y="1656"/>
                    <a:chExt cx="40" cy="66"/>
                  </a:xfrm>
                </p:grpSpPr>
                <p:pic>
                  <p:nvPicPr>
                    <p:cNvPr id="34326" name="Picture 73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51" y="1656"/>
                      <a:ext cx="40" cy="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327" name="Picture 73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51" y="1656"/>
                      <a:ext cx="40" cy="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328" name="Freeform 738"/>
                    <p:cNvSpPr>
                      <a:spLocks/>
                    </p:cNvSpPr>
                    <p:nvPr/>
                  </p:nvSpPr>
                  <p:spPr bwMode="auto">
                    <a:xfrm>
                      <a:off x="2753" y="1656"/>
                      <a:ext cx="36" cy="63"/>
                    </a:xfrm>
                    <a:custGeom>
                      <a:avLst/>
                      <a:gdLst>
                        <a:gd name="T0" fmla="*/ 21 w 36"/>
                        <a:gd name="T1" fmla="*/ 1 h 63"/>
                        <a:gd name="T2" fmla="*/ 2 w 36"/>
                        <a:gd name="T3" fmla="*/ 30 h 63"/>
                        <a:gd name="T4" fmla="*/ 15 w 36"/>
                        <a:gd name="T5" fmla="*/ 62 h 63"/>
                        <a:gd name="T6" fmla="*/ 34 w 36"/>
                        <a:gd name="T7" fmla="*/ 33 h 63"/>
                        <a:gd name="T8" fmla="*/ 21 w 36"/>
                        <a:gd name="T9" fmla="*/ 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"/>
                        <a:gd name="T16" fmla="*/ 0 h 63"/>
                        <a:gd name="T17" fmla="*/ 36 w 36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" h="63">
                          <a:moveTo>
                            <a:pt x="21" y="1"/>
                          </a:moveTo>
                          <a:cubicBezTo>
                            <a:pt x="12" y="0"/>
                            <a:pt x="3" y="13"/>
                            <a:pt x="2" y="30"/>
                          </a:cubicBezTo>
                          <a:cubicBezTo>
                            <a:pt x="0" y="47"/>
                            <a:pt x="6" y="61"/>
                            <a:pt x="15" y="62"/>
                          </a:cubicBezTo>
                          <a:cubicBezTo>
                            <a:pt x="24" y="63"/>
                            <a:pt x="33" y="50"/>
                            <a:pt x="34" y="33"/>
                          </a:cubicBezTo>
                          <a:cubicBezTo>
                            <a:pt x="36" y="16"/>
                            <a:pt x="30" y="2"/>
                            <a:pt x="21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323" name="Group 742"/>
                  <p:cNvGrpSpPr>
                    <a:grpSpLocks/>
                  </p:cNvGrpSpPr>
                  <p:nvPr/>
                </p:nvGrpSpPr>
                <p:grpSpPr bwMode="auto">
                  <a:xfrm>
                    <a:off x="2760" y="1669"/>
                    <a:ext cx="22" cy="37"/>
                    <a:chOff x="2760" y="1669"/>
                    <a:chExt cx="22" cy="37"/>
                  </a:xfrm>
                </p:grpSpPr>
                <p:sp>
                  <p:nvSpPr>
                    <p:cNvPr id="34324" name="Freeform 740"/>
                    <p:cNvSpPr>
                      <a:spLocks/>
                    </p:cNvSpPr>
                    <p:nvPr/>
                  </p:nvSpPr>
                  <p:spPr bwMode="auto">
                    <a:xfrm>
                      <a:off x="2760" y="1669"/>
                      <a:ext cx="22" cy="37"/>
                    </a:xfrm>
                    <a:custGeom>
                      <a:avLst/>
                      <a:gdLst>
                        <a:gd name="T0" fmla="*/ 96 w 165"/>
                        <a:gd name="T1" fmla="*/ 4 h 282"/>
                        <a:gd name="T2" fmla="*/ 8 w 165"/>
                        <a:gd name="T3" fmla="*/ 134 h 282"/>
                        <a:gd name="T4" fmla="*/ 69 w 165"/>
                        <a:gd name="T5" fmla="*/ 278 h 282"/>
                        <a:gd name="T6" fmla="*/ 157 w 165"/>
                        <a:gd name="T7" fmla="*/ 149 h 282"/>
                        <a:gd name="T8" fmla="*/ 96 w 165"/>
                        <a:gd name="T9" fmla="*/ 4 h 2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282"/>
                        <a:gd name="T17" fmla="*/ 165 w 165"/>
                        <a:gd name="T18" fmla="*/ 282 h 2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282">
                          <a:moveTo>
                            <a:pt x="96" y="4"/>
                          </a:moveTo>
                          <a:cubicBezTo>
                            <a:pt x="55" y="0"/>
                            <a:pt x="15" y="58"/>
                            <a:pt x="8" y="134"/>
                          </a:cubicBezTo>
                          <a:cubicBezTo>
                            <a:pt x="0" y="209"/>
                            <a:pt x="27" y="274"/>
                            <a:pt x="69" y="278"/>
                          </a:cubicBezTo>
                          <a:cubicBezTo>
                            <a:pt x="110" y="282"/>
                            <a:pt x="149" y="224"/>
                            <a:pt x="157" y="149"/>
                          </a:cubicBezTo>
                          <a:cubicBezTo>
                            <a:pt x="165" y="73"/>
                            <a:pt x="137" y="9"/>
                            <a:pt x="96" y="4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325" name="Freeform 741"/>
                    <p:cNvSpPr>
                      <a:spLocks/>
                    </p:cNvSpPr>
                    <p:nvPr/>
                  </p:nvSpPr>
                  <p:spPr bwMode="auto">
                    <a:xfrm>
                      <a:off x="2760" y="1669"/>
                      <a:ext cx="22" cy="37"/>
                    </a:xfrm>
                    <a:custGeom>
                      <a:avLst/>
                      <a:gdLst>
                        <a:gd name="T0" fmla="*/ 13 w 22"/>
                        <a:gd name="T1" fmla="*/ 0 h 37"/>
                        <a:gd name="T2" fmla="*/ 1 w 22"/>
                        <a:gd name="T3" fmla="*/ 18 h 37"/>
                        <a:gd name="T4" fmla="*/ 9 w 22"/>
                        <a:gd name="T5" fmla="*/ 37 h 37"/>
                        <a:gd name="T6" fmla="*/ 21 w 22"/>
                        <a:gd name="T7" fmla="*/ 20 h 37"/>
                        <a:gd name="T8" fmla="*/ 13 w 22"/>
                        <a:gd name="T9" fmla="*/ 0 h 3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37"/>
                        <a:gd name="T17" fmla="*/ 22 w 22"/>
                        <a:gd name="T18" fmla="*/ 37 h 3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37">
                          <a:moveTo>
                            <a:pt x="13" y="0"/>
                          </a:moveTo>
                          <a:cubicBezTo>
                            <a:pt x="7" y="0"/>
                            <a:pt x="2" y="7"/>
                            <a:pt x="1" y="18"/>
                          </a:cubicBezTo>
                          <a:cubicBezTo>
                            <a:pt x="0" y="28"/>
                            <a:pt x="4" y="36"/>
                            <a:pt x="9" y="37"/>
                          </a:cubicBezTo>
                          <a:cubicBezTo>
                            <a:pt x="15" y="37"/>
                            <a:pt x="20" y="30"/>
                            <a:pt x="21" y="20"/>
                          </a:cubicBezTo>
                          <a:cubicBezTo>
                            <a:pt x="22" y="9"/>
                            <a:pt x="18" y="1"/>
                            <a:pt x="13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4248" name="Rectangle 907"/>
            <p:cNvSpPr>
              <a:spLocks noChangeArrowheads="1"/>
            </p:cNvSpPr>
            <p:nvPr/>
          </p:nvSpPr>
          <p:spPr bwMode="auto">
            <a:xfrm>
              <a:off x="3164" y="2199"/>
              <a:ext cx="3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 dirty="0">
                  <a:solidFill>
                    <a:srgbClr val="009999"/>
                  </a:solidFill>
                  <a:latin typeface="Arial" charset="0"/>
                  <a:cs typeface="Arial" charset="0"/>
                </a:rPr>
                <a:t>-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0" name="Rectangle 909"/>
            <p:cNvSpPr>
              <a:spLocks noChangeArrowheads="1"/>
            </p:cNvSpPr>
            <p:nvPr/>
          </p:nvSpPr>
          <p:spPr bwMode="auto">
            <a:xfrm>
              <a:off x="4700" y="2199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1" name="Rectangle 910"/>
            <p:cNvSpPr>
              <a:spLocks noChangeArrowheads="1"/>
            </p:cNvSpPr>
            <p:nvPr/>
          </p:nvSpPr>
          <p:spPr bwMode="auto">
            <a:xfrm>
              <a:off x="5300" y="2199"/>
              <a:ext cx="3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>
                  <a:solidFill>
                    <a:srgbClr val="009999"/>
                  </a:solidFill>
                  <a:latin typeface="Arial" charset="0"/>
                  <a:cs typeface="Arial" charset="0"/>
                </a:rPr>
                <a:t>-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2" name="Rectangle 911"/>
            <p:cNvSpPr>
              <a:spLocks noChangeArrowheads="1"/>
            </p:cNvSpPr>
            <p:nvPr/>
          </p:nvSpPr>
          <p:spPr bwMode="auto">
            <a:xfrm>
              <a:off x="5335" y="2199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3" name="Rectangle 918"/>
            <p:cNvSpPr>
              <a:spLocks noChangeArrowheads="1"/>
            </p:cNvSpPr>
            <p:nvPr/>
          </p:nvSpPr>
          <p:spPr bwMode="auto">
            <a:xfrm>
              <a:off x="1960" y="3139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4" name="Rectangle 919"/>
            <p:cNvSpPr>
              <a:spLocks noChangeArrowheads="1"/>
            </p:cNvSpPr>
            <p:nvPr/>
          </p:nvSpPr>
          <p:spPr bwMode="auto">
            <a:xfrm>
              <a:off x="2022" y="3139"/>
              <a:ext cx="1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pith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5" name="Rectangle 920"/>
            <p:cNvSpPr>
              <a:spLocks noChangeArrowheads="1"/>
            </p:cNvSpPr>
            <p:nvPr/>
          </p:nvSpPr>
          <p:spPr bwMode="auto">
            <a:xfrm>
              <a:off x="2200" y="313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6" name="Rectangle 921"/>
            <p:cNvSpPr>
              <a:spLocks noChangeArrowheads="1"/>
            </p:cNvSpPr>
            <p:nvPr/>
          </p:nvSpPr>
          <p:spPr bwMode="auto">
            <a:xfrm>
              <a:off x="2250" y="3139"/>
              <a:ext cx="2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lium 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7" name="Rectangle 922"/>
            <p:cNvSpPr>
              <a:spLocks noChangeArrowheads="1"/>
            </p:cNvSpPr>
            <p:nvPr/>
          </p:nvSpPr>
          <p:spPr bwMode="auto">
            <a:xfrm>
              <a:off x="2472" y="313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8" name="Rectangle 923"/>
            <p:cNvSpPr>
              <a:spLocks noChangeArrowheads="1"/>
            </p:cNvSpPr>
            <p:nvPr/>
          </p:nvSpPr>
          <p:spPr bwMode="auto">
            <a:xfrm>
              <a:off x="2526" y="3139"/>
              <a:ext cx="3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pidermo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59" name="Rectangle 924"/>
            <p:cNvSpPr>
              <a:spLocks noChangeArrowheads="1"/>
            </p:cNvSpPr>
            <p:nvPr/>
          </p:nvSpPr>
          <p:spPr bwMode="auto">
            <a:xfrm>
              <a:off x="2899" y="3139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ï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0" name="Rectangle 925"/>
            <p:cNvSpPr>
              <a:spLocks noChangeArrowheads="1"/>
            </p:cNvSpPr>
            <p:nvPr/>
          </p:nvSpPr>
          <p:spPr bwMode="auto">
            <a:xfrm>
              <a:off x="2926" y="3139"/>
              <a:ext cx="11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de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1" name="Rectangle 926"/>
            <p:cNvSpPr>
              <a:spLocks noChangeArrowheads="1"/>
            </p:cNvSpPr>
            <p:nvPr/>
          </p:nvSpPr>
          <p:spPr bwMode="auto">
            <a:xfrm>
              <a:off x="2070" y="3284"/>
              <a:ext cx="2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Epith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2" name="Rectangle 927"/>
            <p:cNvSpPr>
              <a:spLocks noChangeArrowheads="1"/>
            </p:cNvSpPr>
            <p:nvPr/>
          </p:nvSpPr>
          <p:spPr bwMode="auto">
            <a:xfrm>
              <a:off x="2311" y="328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3" name="Rectangle 928"/>
            <p:cNvSpPr>
              <a:spLocks noChangeArrowheads="1"/>
            </p:cNvSpPr>
            <p:nvPr/>
          </p:nvSpPr>
          <p:spPr bwMode="auto">
            <a:xfrm>
              <a:off x="2362" y="3284"/>
              <a:ext cx="5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lium stratifi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4" name="Rectangle 929"/>
            <p:cNvSpPr>
              <a:spLocks noChangeArrowheads="1"/>
            </p:cNvSpPr>
            <p:nvPr/>
          </p:nvSpPr>
          <p:spPr bwMode="auto">
            <a:xfrm>
              <a:off x="2876" y="328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5" name="Rectangle 930"/>
            <p:cNvSpPr>
              <a:spLocks noChangeArrowheads="1"/>
            </p:cNvSpPr>
            <p:nvPr/>
          </p:nvSpPr>
          <p:spPr bwMode="auto">
            <a:xfrm>
              <a:off x="4183" y="3139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6" name="Rectangle 931"/>
            <p:cNvSpPr>
              <a:spLocks noChangeArrowheads="1"/>
            </p:cNvSpPr>
            <p:nvPr/>
          </p:nvSpPr>
          <p:spPr bwMode="auto">
            <a:xfrm>
              <a:off x="4247" y="3139"/>
              <a:ext cx="1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pith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7" name="Rectangle 932"/>
            <p:cNvSpPr>
              <a:spLocks noChangeArrowheads="1"/>
            </p:cNvSpPr>
            <p:nvPr/>
          </p:nvSpPr>
          <p:spPr bwMode="auto">
            <a:xfrm>
              <a:off x="4423" y="313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8" name="Rectangle 933"/>
            <p:cNvSpPr>
              <a:spLocks noChangeArrowheads="1"/>
            </p:cNvSpPr>
            <p:nvPr/>
          </p:nvSpPr>
          <p:spPr bwMode="auto">
            <a:xfrm>
              <a:off x="4475" y="3139"/>
              <a:ext cx="6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lium muqueux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69" name="Rectangle 934"/>
            <p:cNvSpPr>
              <a:spLocks noChangeArrowheads="1"/>
            </p:cNvSpPr>
            <p:nvPr/>
          </p:nvSpPr>
          <p:spPr bwMode="auto">
            <a:xfrm>
              <a:off x="4069" y="3284"/>
              <a:ext cx="3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Hypers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0" name="Rectangle 935"/>
            <p:cNvSpPr>
              <a:spLocks noChangeArrowheads="1"/>
            </p:cNvSpPr>
            <p:nvPr/>
          </p:nvSpPr>
          <p:spPr bwMode="auto">
            <a:xfrm>
              <a:off x="4391" y="328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1" name="Rectangle 936"/>
            <p:cNvSpPr>
              <a:spLocks noChangeArrowheads="1"/>
            </p:cNvSpPr>
            <p:nvPr/>
          </p:nvSpPr>
          <p:spPr bwMode="auto">
            <a:xfrm>
              <a:off x="4444" y="3284"/>
              <a:ext cx="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cr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2" name="Rectangle 937"/>
            <p:cNvSpPr>
              <a:spLocks noChangeArrowheads="1"/>
            </p:cNvSpPr>
            <p:nvPr/>
          </p:nvSpPr>
          <p:spPr bwMode="auto">
            <a:xfrm>
              <a:off x="4535" y="3284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3" name="Rectangle 938"/>
            <p:cNvSpPr>
              <a:spLocks noChangeArrowheads="1"/>
            </p:cNvSpPr>
            <p:nvPr/>
          </p:nvSpPr>
          <p:spPr bwMode="auto">
            <a:xfrm>
              <a:off x="4588" y="3284"/>
              <a:ext cx="6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tion de mucus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4" name="Rectangle 941"/>
            <p:cNvSpPr>
              <a:spLocks noChangeArrowheads="1"/>
            </p:cNvSpPr>
            <p:nvPr/>
          </p:nvSpPr>
          <p:spPr bwMode="auto">
            <a:xfrm>
              <a:off x="2899" y="3493"/>
              <a:ext cx="16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diff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5" name="Rectangle 942"/>
            <p:cNvSpPr>
              <a:spLocks noChangeArrowheads="1"/>
            </p:cNvSpPr>
            <p:nvPr/>
          </p:nvSpPr>
          <p:spPr bwMode="auto">
            <a:xfrm>
              <a:off x="3065" y="3493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6" name="Rectangle 943"/>
            <p:cNvSpPr>
              <a:spLocks noChangeArrowheads="1"/>
            </p:cNvSpPr>
            <p:nvPr/>
          </p:nvSpPr>
          <p:spPr bwMode="auto">
            <a:xfrm>
              <a:off x="3123" y="3493"/>
              <a:ext cx="11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 dirty="0" err="1">
                  <a:solidFill>
                    <a:srgbClr val="660066"/>
                  </a:solidFill>
                  <a:latin typeface="Arial" charset="0"/>
                  <a:cs typeface="Arial" charset="0"/>
                </a:rPr>
                <a:t>renciation</a:t>
              </a:r>
              <a:r>
                <a:rPr lang="fr-FR" sz="1300" b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 pathologique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277" name="Line 944"/>
            <p:cNvSpPr>
              <a:spLocks noChangeShapeType="1"/>
            </p:cNvSpPr>
            <p:nvPr/>
          </p:nvSpPr>
          <p:spPr bwMode="auto">
            <a:xfrm>
              <a:off x="1992" y="3467"/>
              <a:ext cx="3227" cy="2"/>
            </a:xfrm>
            <a:prstGeom prst="line">
              <a:avLst/>
            </a:prstGeom>
            <a:noFill/>
            <a:ln w="20638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5883" name="Group 1275"/>
          <p:cNvGrpSpPr>
            <a:grpSpLocks/>
          </p:cNvGrpSpPr>
          <p:nvPr/>
        </p:nvGrpSpPr>
        <p:grpSpPr bwMode="auto">
          <a:xfrm>
            <a:off x="1818931" y="3752745"/>
            <a:ext cx="2108199" cy="2278064"/>
            <a:chOff x="257" y="2199"/>
            <a:chExt cx="1328" cy="1435"/>
          </a:xfrm>
        </p:grpSpPr>
        <p:grpSp>
          <p:nvGrpSpPr>
            <p:cNvPr id="34076" name="Group 905"/>
            <p:cNvGrpSpPr>
              <a:grpSpLocks/>
            </p:cNvGrpSpPr>
            <p:nvPr/>
          </p:nvGrpSpPr>
          <p:grpSpPr bwMode="auto">
            <a:xfrm>
              <a:off x="257" y="2290"/>
              <a:ext cx="1196" cy="841"/>
              <a:chOff x="581" y="1648"/>
              <a:chExt cx="996" cy="556"/>
            </a:xfrm>
          </p:grpSpPr>
          <p:sp>
            <p:nvSpPr>
              <p:cNvPr id="34086" name="Rectangle 746"/>
              <p:cNvSpPr>
                <a:spLocks noChangeArrowheads="1"/>
              </p:cNvSpPr>
              <p:nvPr/>
            </p:nvSpPr>
            <p:spPr bwMode="auto">
              <a:xfrm>
                <a:off x="581" y="2170"/>
                <a:ext cx="943" cy="3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87" name="Rectangle 747"/>
              <p:cNvSpPr>
                <a:spLocks noChangeArrowheads="1"/>
              </p:cNvSpPr>
              <p:nvPr/>
            </p:nvSpPr>
            <p:spPr bwMode="auto">
              <a:xfrm>
                <a:off x="581" y="1858"/>
                <a:ext cx="996" cy="125"/>
              </a:xfrm>
              <a:prstGeom prst="rect">
                <a:avLst/>
              </a:prstGeom>
              <a:solidFill>
                <a:srgbClr val="FDFE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088" name="Group 750"/>
              <p:cNvGrpSpPr>
                <a:grpSpLocks/>
              </p:cNvGrpSpPr>
              <p:nvPr/>
            </p:nvGrpSpPr>
            <p:grpSpPr bwMode="auto">
              <a:xfrm>
                <a:off x="581" y="1970"/>
                <a:ext cx="199" cy="215"/>
                <a:chOff x="581" y="1970"/>
                <a:chExt cx="199" cy="215"/>
              </a:xfrm>
            </p:grpSpPr>
            <p:sp>
              <p:nvSpPr>
                <p:cNvPr id="34243" name="Freeform 748"/>
                <p:cNvSpPr>
                  <a:spLocks/>
                </p:cNvSpPr>
                <p:nvPr/>
              </p:nvSpPr>
              <p:spPr bwMode="auto">
                <a:xfrm>
                  <a:off x="581" y="1970"/>
                  <a:ext cx="199" cy="215"/>
                </a:xfrm>
                <a:custGeom>
                  <a:avLst/>
                  <a:gdLst>
                    <a:gd name="T0" fmla="*/ 252 w 1509"/>
                    <a:gd name="T1" fmla="*/ 0 h 1616"/>
                    <a:gd name="T2" fmla="*/ 0 w 1509"/>
                    <a:gd name="T3" fmla="*/ 251 h 1616"/>
                    <a:gd name="T4" fmla="*/ 0 w 1509"/>
                    <a:gd name="T5" fmla="*/ 1365 h 1616"/>
                    <a:gd name="T6" fmla="*/ 252 w 1509"/>
                    <a:gd name="T7" fmla="*/ 1616 h 1616"/>
                    <a:gd name="T8" fmla="*/ 1257 w 1509"/>
                    <a:gd name="T9" fmla="*/ 1616 h 1616"/>
                    <a:gd name="T10" fmla="*/ 1509 w 1509"/>
                    <a:gd name="T11" fmla="*/ 1365 h 1616"/>
                    <a:gd name="T12" fmla="*/ 1509 w 1509"/>
                    <a:gd name="T13" fmla="*/ 251 h 1616"/>
                    <a:gd name="T14" fmla="*/ 1257 w 1509"/>
                    <a:gd name="T15" fmla="*/ 0 h 1616"/>
                    <a:gd name="T16" fmla="*/ 252 w 1509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09"/>
                    <a:gd name="T28" fmla="*/ 0 h 1616"/>
                    <a:gd name="T29" fmla="*/ 1509 w 1509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09" h="1616">
                      <a:moveTo>
                        <a:pt x="252" y="0"/>
                      </a:moveTo>
                      <a:cubicBezTo>
                        <a:pt x="113" y="0"/>
                        <a:pt x="0" y="112"/>
                        <a:pt x="0" y="251"/>
                      </a:cubicBezTo>
                      <a:lnTo>
                        <a:pt x="0" y="1365"/>
                      </a:lnTo>
                      <a:cubicBezTo>
                        <a:pt x="0" y="1504"/>
                        <a:pt x="113" y="1616"/>
                        <a:pt x="252" y="1616"/>
                      </a:cubicBezTo>
                      <a:lnTo>
                        <a:pt x="1257" y="1616"/>
                      </a:lnTo>
                      <a:cubicBezTo>
                        <a:pt x="1396" y="1616"/>
                        <a:pt x="1509" y="1504"/>
                        <a:pt x="1509" y="1365"/>
                      </a:cubicBezTo>
                      <a:lnTo>
                        <a:pt x="1509" y="251"/>
                      </a:lnTo>
                      <a:cubicBezTo>
                        <a:pt x="1509" y="112"/>
                        <a:pt x="1396" y="0"/>
                        <a:pt x="1257" y="0"/>
                      </a:cubicBezTo>
                      <a:lnTo>
                        <a:pt x="252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44" name="Freeform 749"/>
                <p:cNvSpPr>
                  <a:spLocks/>
                </p:cNvSpPr>
                <p:nvPr/>
              </p:nvSpPr>
              <p:spPr bwMode="auto">
                <a:xfrm>
                  <a:off x="581" y="1970"/>
                  <a:ext cx="199" cy="215"/>
                </a:xfrm>
                <a:custGeom>
                  <a:avLst/>
                  <a:gdLst>
                    <a:gd name="T0" fmla="*/ 252 w 1509"/>
                    <a:gd name="T1" fmla="*/ 0 h 1616"/>
                    <a:gd name="T2" fmla="*/ 0 w 1509"/>
                    <a:gd name="T3" fmla="*/ 251 h 1616"/>
                    <a:gd name="T4" fmla="*/ 0 w 1509"/>
                    <a:gd name="T5" fmla="*/ 1365 h 1616"/>
                    <a:gd name="T6" fmla="*/ 252 w 1509"/>
                    <a:gd name="T7" fmla="*/ 1616 h 1616"/>
                    <a:gd name="T8" fmla="*/ 1257 w 1509"/>
                    <a:gd name="T9" fmla="*/ 1616 h 1616"/>
                    <a:gd name="T10" fmla="*/ 1509 w 1509"/>
                    <a:gd name="T11" fmla="*/ 1365 h 1616"/>
                    <a:gd name="T12" fmla="*/ 1509 w 1509"/>
                    <a:gd name="T13" fmla="*/ 251 h 1616"/>
                    <a:gd name="T14" fmla="*/ 1257 w 1509"/>
                    <a:gd name="T15" fmla="*/ 0 h 1616"/>
                    <a:gd name="T16" fmla="*/ 252 w 1509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09"/>
                    <a:gd name="T28" fmla="*/ 0 h 1616"/>
                    <a:gd name="T29" fmla="*/ 1509 w 1509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09" h="1616">
                      <a:moveTo>
                        <a:pt x="252" y="0"/>
                      </a:moveTo>
                      <a:cubicBezTo>
                        <a:pt x="113" y="0"/>
                        <a:pt x="0" y="112"/>
                        <a:pt x="0" y="251"/>
                      </a:cubicBezTo>
                      <a:lnTo>
                        <a:pt x="0" y="1365"/>
                      </a:lnTo>
                      <a:cubicBezTo>
                        <a:pt x="0" y="1504"/>
                        <a:pt x="113" y="1616"/>
                        <a:pt x="252" y="1616"/>
                      </a:cubicBezTo>
                      <a:lnTo>
                        <a:pt x="1257" y="1616"/>
                      </a:lnTo>
                      <a:cubicBezTo>
                        <a:pt x="1396" y="1616"/>
                        <a:pt x="1509" y="1504"/>
                        <a:pt x="1509" y="1365"/>
                      </a:cubicBezTo>
                      <a:lnTo>
                        <a:pt x="1509" y="251"/>
                      </a:lnTo>
                      <a:cubicBezTo>
                        <a:pt x="1509" y="112"/>
                        <a:pt x="1396" y="0"/>
                        <a:pt x="1257" y="0"/>
                      </a:cubicBezTo>
                      <a:lnTo>
                        <a:pt x="252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089" name="Line 751"/>
              <p:cNvSpPr>
                <a:spLocks noChangeShapeType="1"/>
              </p:cNvSpPr>
              <p:nvPr/>
            </p:nvSpPr>
            <p:spPr bwMode="auto">
              <a:xfrm flipH="1">
                <a:off x="626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0" name="Line 752"/>
              <p:cNvSpPr>
                <a:spLocks noChangeShapeType="1"/>
              </p:cNvSpPr>
              <p:nvPr/>
            </p:nvSpPr>
            <p:spPr bwMode="auto">
              <a:xfrm flipH="1">
                <a:off x="647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1" name="Line 753"/>
              <p:cNvSpPr>
                <a:spLocks noChangeShapeType="1"/>
              </p:cNvSpPr>
              <p:nvPr/>
            </p:nvSpPr>
            <p:spPr bwMode="auto">
              <a:xfrm flipH="1">
                <a:off x="670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2" name="Line 754"/>
              <p:cNvSpPr>
                <a:spLocks noChangeShapeType="1"/>
              </p:cNvSpPr>
              <p:nvPr/>
            </p:nvSpPr>
            <p:spPr bwMode="auto">
              <a:xfrm flipH="1">
                <a:off x="691" y="1875"/>
                <a:ext cx="22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3" name="Line 755"/>
              <p:cNvSpPr>
                <a:spLocks noChangeShapeType="1"/>
              </p:cNvSpPr>
              <p:nvPr/>
            </p:nvSpPr>
            <p:spPr bwMode="auto">
              <a:xfrm flipH="1">
                <a:off x="713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4" name="Line 756"/>
              <p:cNvSpPr>
                <a:spLocks noChangeShapeType="1"/>
              </p:cNvSpPr>
              <p:nvPr/>
            </p:nvSpPr>
            <p:spPr bwMode="auto">
              <a:xfrm flipH="1">
                <a:off x="736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5" name="Line 757"/>
              <p:cNvSpPr>
                <a:spLocks noChangeShapeType="1"/>
              </p:cNvSpPr>
              <p:nvPr/>
            </p:nvSpPr>
            <p:spPr bwMode="auto">
              <a:xfrm flipH="1">
                <a:off x="757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096" name="Line 758"/>
              <p:cNvSpPr>
                <a:spLocks noChangeShapeType="1"/>
              </p:cNvSpPr>
              <p:nvPr/>
            </p:nvSpPr>
            <p:spPr bwMode="auto">
              <a:xfrm flipH="1">
                <a:off x="602" y="1875"/>
                <a:ext cx="24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097" name="Group 761"/>
              <p:cNvGrpSpPr>
                <a:grpSpLocks/>
              </p:cNvGrpSpPr>
              <p:nvPr/>
            </p:nvGrpSpPr>
            <p:grpSpPr bwMode="auto">
              <a:xfrm>
                <a:off x="647" y="2066"/>
                <a:ext cx="89" cy="95"/>
                <a:chOff x="647" y="2066"/>
                <a:chExt cx="89" cy="95"/>
              </a:xfrm>
            </p:grpSpPr>
            <p:sp>
              <p:nvSpPr>
                <p:cNvPr id="34241" name="Oval 759"/>
                <p:cNvSpPr>
                  <a:spLocks noChangeArrowheads="1"/>
                </p:cNvSpPr>
                <p:nvPr/>
              </p:nvSpPr>
              <p:spPr bwMode="auto">
                <a:xfrm>
                  <a:off x="647" y="2066"/>
                  <a:ext cx="89" cy="95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42" name="Oval 760"/>
                <p:cNvSpPr>
                  <a:spLocks noChangeArrowheads="1"/>
                </p:cNvSpPr>
                <p:nvPr/>
              </p:nvSpPr>
              <p:spPr bwMode="auto">
                <a:xfrm>
                  <a:off x="647" y="2066"/>
                  <a:ext cx="89" cy="9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098" name="Group 764"/>
              <p:cNvGrpSpPr>
                <a:grpSpLocks/>
              </p:cNvGrpSpPr>
              <p:nvPr/>
            </p:nvGrpSpPr>
            <p:grpSpPr bwMode="auto">
              <a:xfrm>
                <a:off x="780" y="1970"/>
                <a:ext cx="152" cy="215"/>
                <a:chOff x="780" y="1970"/>
                <a:chExt cx="152" cy="215"/>
              </a:xfrm>
            </p:grpSpPr>
            <p:sp>
              <p:nvSpPr>
                <p:cNvPr id="34239" name="Freeform 762"/>
                <p:cNvSpPr>
                  <a:spLocks/>
                </p:cNvSpPr>
                <p:nvPr/>
              </p:nvSpPr>
              <p:spPr bwMode="auto">
                <a:xfrm>
                  <a:off x="780" y="1970"/>
                  <a:ext cx="152" cy="215"/>
                </a:xfrm>
                <a:custGeom>
                  <a:avLst/>
                  <a:gdLst>
                    <a:gd name="T0" fmla="*/ 193 w 1158"/>
                    <a:gd name="T1" fmla="*/ 0 h 1616"/>
                    <a:gd name="T2" fmla="*/ 0 w 1158"/>
                    <a:gd name="T3" fmla="*/ 193 h 1616"/>
                    <a:gd name="T4" fmla="*/ 0 w 1158"/>
                    <a:gd name="T5" fmla="*/ 1423 h 1616"/>
                    <a:gd name="T6" fmla="*/ 193 w 1158"/>
                    <a:gd name="T7" fmla="*/ 1616 h 1616"/>
                    <a:gd name="T8" fmla="*/ 965 w 1158"/>
                    <a:gd name="T9" fmla="*/ 1616 h 1616"/>
                    <a:gd name="T10" fmla="*/ 1158 w 1158"/>
                    <a:gd name="T11" fmla="*/ 1423 h 1616"/>
                    <a:gd name="T12" fmla="*/ 1158 w 1158"/>
                    <a:gd name="T13" fmla="*/ 193 h 1616"/>
                    <a:gd name="T14" fmla="*/ 965 w 1158"/>
                    <a:gd name="T15" fmla="*/ 0 h 1616"/>
                    <a:gd name="T16" fmla="*/ 193 w 1158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58"/>
                    <a:gd name="T28" fmla="*/ 0 h 1616"/>
                    <a:gd name="T29" fmla="*/ 1158 w 1158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58" h="1616">
                      <a:moveTo>
                        <a:pt x="193" y="0"/>
                      </a:moveTo>
                      <a:cubicBezTo>
                        <a:pt x="86" y="0"/>
                        <a:pt x="0" y="86"/>
                        <a:pt x="0" y="193"/>
                      </a:cubicBezTo>
                      <a:lnTo>
                        <a:pt x="0" y="1423"/>
                      </a:lnTo>
                      <a:cubicBezTo>
                        <a:pt x="0" y="1530"/>
                        <a:pt x="86" y="1616"/>
                        <a:pt x="193" y="1616"/>
                      </a:cubicBezTo>
                      <a:lnTo>
                        <a:pt x="965" y="1616"/>
                      </a:lnTo>
                      <a:cubicBezTo>
                        <a:pt x="1072" y="1616"/>
                        <a:pt x="1158" y="1530"/>
                        <a:pt x="1158" y="1423"/>
                      </a:cubicBezTo>
                      <a:lnTo>
                        <a:pt x="1158" y="193"/>
                      </a:lnTo>
                      <a:cubicBezTo>
                        <a:pt x="1158" y="86"/>
                        <a:pt x="1072" y="0"/>
                        <a:pt x="965" y="0"/>
                      </a:cubicBezTo>
                      <a:lnTo>
                        <a:pt x="19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40" name="Freeform 763"/>
                <p:cNvSpPr>
                  <a:spLocks/>
                </p:cNvSpPr>
                <p:nvPr/>
              </p:nvSpPr>
              <p:spPr bwMode="auto">
                <a:xfrm>
                  <a:off x="780" y="1970"/>
                  <a:ext cx="152" cy="215"/>
                </a:xfrm>
                <a:custGeom>
                  <a:avLst/>
                  <a:gdLst>
                    <a:gd name="T0" fmla="*/ 193 w 1158"/>
                    <a:gd name="T1" fmla="*/ 0 h 1616"/>
                    <a:gd name="T2" fmla="*/ 0 w 1158"/>
                    <a:gd name="T3" fmla="*/ 193 h 1616"/>
                    <a:gd name="T4" fmla="*/ 0 w 1158"/>
                    <a:gd name="T5" fmla="*/ 1423 h 1616"/>
                    <a:gd name="T6" fmla="*/ 193 w 1158"/>
                    <a:gd name="T7" fmla="*/ 1616 h 1616"/>
                    <a:gd name="T8" fmla="*/ 965 w 1158"/>
                    <a:gd name="T9" fmla="*/ 1616 h 1616"/>
                    <a:gd name="T10" fmla="*/ 1158 w 1158"/>
                    <a:gd name="T11" fmla="*/ 1423 h 1616"/>
                    <a:gd name="T12" fmla="*/ 1158 w 1158"/>
                    <a:gd name="T13" fmla="*/ 193 h 1616"/>
                    <a:gd name="T14" fmla="*/ 965 w 1158"/>
                    <a:gd name="T15" fmla="*/ 0 h 1616"/>
                    <a:gd name="T16" fmla="*/ 193 w 1158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58"/>
                    <a:gd name="T28" fmla="*/ 0 h 1616"/>
                    <a:gd name="T29" fmla="*/ 1158 w 1158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58" h="1616">
                      <a:moveTo>
                        <a:pt x="193" y="0"/>
                      </a:moveTo>
                      <a:cubicBezTo>
                        <a:pt x="86" y="0"/>
                        <a:pt x="0" y="86"/>
                        <a:pt x="0" y="193"/>
                      </a:cubicBezTo>
                      <a:lnTo>
                        <a:pt x="0" y="1423"/>
                      </a:lnTo>
                      <a:cubicBezTo>
                        <a:pt x="0" y="1530"/>
                        <a:pt x="86" y="1616"/>
                        <a:pt x="193" y="1616"/>
                      </a:cubicBezTo>
                      <a:lnTo>
                        <a:pt x="965" y="1616"/>
                      </a:lnTo>
                      <a:cubicBezTo>
                        <a:pt x="1072" y="1616"/>
                        <a:pt x="1158" y="1530"/>
                        <a:pt x="1158" y="1423"/>
                      </a:cubicBezTo>
                      <a:lnTo>
                        <a:pt x="1158" y="193"/>
                      </a:lnTo>
                      <a:cubicBezTo>
                        <a:pt x="1158" y="86"/>
                        <a:pt x="1072" y="0"/>
                        <a:pt x="965" y="0"/>
                      </a:cubicBezTo>
                      <a:lnTo>
                        <a:pt x="19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099" name="Group 767"/>
              <p:cNvGrpSpPr>
                <a:grpSpLocks/>
              </p:cNvGrpSpPr>
              <p:nvPr/>
            </p:nvGrpSpPr>
            <p:grpSpPr bwMode="auto">
              <a:xfrm>
                <a:off x="814" y="2114"/>
                <a:ext cx="89" cy="47"/>
                <a:chOff x="814" y="2114"/>
                <a:chExt cx="89" cy="47"/>
              </a:xfrm>
            </p:grpSpPr>
            <p:sp>
              <p:nvSpPr>
                <p:cNvPr id="34237" name="Oval 765"/>
                <p:cNvSpPr>
                  <a:spLocks noChangeArrowheads="1"/>
                </p:cNvSpPr>
                <p:nvPr/>
              </p:nvSpPr>
              <p:spPr bwMode="auto">
                <a:xfrm>
                  <a:off x="814" y="2114"/>
                  <a:ext cx="89" cy="47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38" name="Oval 766"/>
                <p:cNvSpPr>
                  <a:spLocks noChangeArrowheads="1"/>
                </p:cNvSpPr>
                <p:nvPr/>
              </p:nvSpPr>
              <p:spPr bwMode="auto">
                <a:xfrm>
                  <a:off x="814" y="2114"/>
                  <a:ext cx="89" cy="4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0" name="Group 770"/>
              <p:cNvGrpSpPr>
                <a:grpSpLocks/>
              </p:cNvGrpSpPr>
              <p:nvPr/>
            </p:nvGrpSpPr>
            <p:grpSpPr bwMode="auto">
              <a:xfrm>
                <a:off x="802" y="1993"/>
                <a:ext cx="21" cy="27"/>
                <a:chOff x="802" y="1993"/>
                <a:chExt cx="21" cy="27"/>
              </a:xfrm>
            </p:grpSpPr>
            <p:sp>
              <p:nvSpPr>
                <p:cNvPr id="34235" name="Oval 768"/>
                <p:cNvSpPr>
                  <a:spLocks noChangeArrowheads="1"/>
                </p:cNvSpPr>
                <p:nvPr/>
              </p:nvSpPr>
              <p:spPr bwMode="auto">
                <a:xfrm>
                  <a:off x="802" y="1993"/>
                  <a:ext cx="21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36" name="Oval 769"/>
                <p:cNvSpPr>
                  <a:spLocks noChangeArrowheads="1"/>
                </p:cNvSpPr>
                <p:nvPr/>
              </p:nvSpPr>
              <p:spPr bwMode="auto">
                <a:xfrm>
                  <a:off x="802" y="1993"/>
                  <a:ext cx="21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1" name="Group 773"/>
              <p:cNvGrpSpPr>
                <a:grpSpLocks/>
              </p:cNvGrpSpPr>
              <p:nvPr/>
            </p:nvGrpSpPr>
            <p:grpSpPr bwMode="auto">
              <a:xfrm>
                <a:off x="823" y="2043"/>
                <a:ext cx="57" cy="23"/>
                <a:chOff x="823" y="2043"/>
                <a:chExt cx="57" cy="23"/>
              </a:xfrm>
            </p:grpSpPr>
            <p:sp>
              <p:nvSpPr>
                <p:cNvPr id="34233" name="Oval 771"/>
                <p:cNvSpPr>
                  <a:spLocks noChangeArrowheads="1"/>
                </p:cNvSpPr>
                <p:nvPr/>
              </p:nvSpPr>
              <p:spPr bwMode="auto">
                <a:xfrm>
                  <a:off x="823" y="2043"/>
                  <a:ext cx="57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34" name="Oval 772"/>
                <p:cNvSpPr>
                  <a:spLocks noChangeArrowheads="1"/>
                </p:cNvSpPr>
                <p:nvPr/>
              </p:nvSpPr>
              <p:spPr bwMode="auto">
                <a:xfrm>
                  <a:off x="823" y="2043"/>
                  <a:ext cx="57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2" name="Group 776"/>
              <p:cNvGrpSpPr>
                <a:grpSpLocks/>
              </p:cNvGrpSpPr>
              <p:nvPr/>
            </p:nvGrpSpPr>
            <p:grpSpPr bwMode="auto">
              <a:xfrm>
                <a:off x="846" y="1993"/>
                <a:ext cx="22" cy="27"/>
                <a:chOff x="846" y="1993"/>
                <a:chExt cx="22" cy="27"/>
              </a:xfrm>
            </p:grpSpPr>
            <p:sp>
              <p:nvSpPr>
                <p:cNvPr id="34231" name="Oval 774"/>
                <p:cNvSpPr>
                  <a:spLocks noChangeArrowheads="1"/>
                </p:cNvSpPr>
                <p:nvPr/>
              </p:nvSpPr>
              <p:spPr bwMode="auto">
                <a:xfrm>
                  <a:off x="846" y="1993"/>
                  <a:ext cx="22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32" name="Oval 775"/>
                <p:cNvSpPr>
                  <a:spLocks noChangeArrowheads="1"/>
                </p:cNvSpPr>
                <p:nvPr/>
              </p:nvSpPr>
              <p:spPr bwMode="auto">
                <a:xfrm>
                  <a:off x="846" y="1993"/>
                  <a:ext cx="22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3" name="Group 779"/>
              <p:cNvGrpSpPr>
                <a:grpSpLocks/>
              </p:cNvGrpSpPr>
              <p:nvPr/>
            </p:nvGrpSpPr>
            <p:grpSpPr bwMode="auto">
              <a:xfrm>
                <a:off x="868" y="2020"/>
                <a:ext cx="44" cy="23"/>
                <a:chOff x="868" y="2020"/>
                <a:chExt cx="44" cy="23"/>
              </a:xfrm>
            </p:grpSpPr>
            <p:sp>
              <p:nvSpPr>
                <p:cNvPr id="34229" name="Oval 777"/>
                <p:cNvSpPr>
                  <a:spLocks noChangeArrowheads="1"/>
                </p:cNvSpPr>
                <p:nvPr/>
              </p:nvSpPr>
              <p:spPr bwMode="auto">
                <a:xfrm>
                  <a:off x="868" y="2020"/>
                  <a:ext cx="44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30" name="Oval 778"/>
                <p:cNvSpPr>
                  <a:spLocks noChangeArrowheads="1"/>
                </p:cNvSpPr>
                <p:nvPr/>
              </p:nvSpPr>
              <p:spPr bwMode="auto">
                <a:xfrm>
                  <a:off x="868" y="2020"/>
                  <a:ext cx="44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4" name="Group 782"/>
              <p:cNvGrpSpPr>
                <a:grpSpLocks/>
              </p:cNvGrpSpPr>
              <p:nvPr/>
            </p:nvGrpSpPr>
            <p:grpSpPr bwMode="auto">
              <a:xfrm>
                <a:off x="791" y="2025"/>
                <a:ext cx="23" cy="25"/>
                <a:chOff x="791" y="2025"/>
                <a:chExt cx="23" cy="25"/>
              </a:xfrm>
            </p:grpSpPr>
            <p:sp>
              <p:nvSpPr>
                <p:cNvPr id="34227" name="Oval 780"/>
                <p:cNvSpPr>
                  <a:spLocks noChangeArrowheads="1"/>
                </p:cNvSpPr>
                <p:nvPr/>
              </p:nvSpPr>
              <p:spPr bwMode="auto">
                <a:xfrm>
                  <a:off x="791" y="2025"/>
                  <a:ext cx="23" cy="25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28" name="Oval 781"/>
                <p:cNvSpPr>
                  <a:spLocks noChangeArrowheads="1"/>
                </p:cNvSpPr>
                <p:nvPr/>
              </p:nvSpPr>
              <p:spPr bwMode="auto">
                <a:xfrm>
                  <a:off x="791" y="2025"/>
                  <a:ext cx="23" cy="2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5" name="Group 785"/>
              <p:cNvGrpSpPr>
                <a:grpSpLocks/>
              </p:cNvGrpSpPr>
              <p:nvPr/>
            </p:nvGrpSpPr>
            <p:grpSpPr bwMode="auto">
              <a:xfrm>
                <a:off x="868" y="1970"/>
                <a:ext cx="20" cy="23"/>
                <a:chOff x="868" y="1970"/>
                <a:chExt cx="20" cy="23"/>
              </a:xfrm>
            </p:grpSpPr>
            <p:sp>
              <p:nvSpPr>
                <p:cNvPr id="34225" name="Oval 783"/>
                <p:cNvSpPr>
                  <a:spLocks noChangeArrowheads="1"/>
                </p:cNvSpPr>
                <p:nvPr/>
              </p:nvSpPr>
              <p:spPr bwMode="auto">
                <a:xfrm>
                  <a:off x="868" y="1970"/>
                  <a:ext cx="20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26" name="Oval 784"/>
                <p:cNvSpPr>
                  <a:spLocks noChangeArrowheads="1"/>
                </p:cNvSpPr>
                <p:nvPr/>
              </p:nvSpPr>
              <p:spPr bwMode="auto">
                <a:xfrm>
                  <a:off x="868" y="1970"/>
                  <a:ext cx="20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6" name="Group 788"/>
              <p:cNvGrpSpPr>
                <a:grpSpLocks/>
              </p:cNvGrpSpPr>
              <p:nvPr/>
            </p:nvGrpSpPr>
            <p:grpSpPr bwMode="auto">
              <a:xfrm>
                <a:off x="903" y="1993"/>
                <a:ext cx="22" cy="27"/>
                <a:chOff x="903" y="1993"/>
                <a:chExt cx="22" cy="27"/>
              </a:xfrm>
            </p:grpSpPr>
            <p:sp>
              <p:nvSpPr>
                <p:cNvPr id="34223" name="Oval 786"/>
                <p:cNvSpPr>
                  <a:spLocks noChangeArrowheads="1"/>
                </p:cNvSpPr>
                <p:nvPr/>
              </p:nvSpPr>
              <p:spPr bwMode="auto">
                <a:xfrm>
                  <a:off x="903" y="1993"/>
                  <a:ext cx="22" cy="27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24" name="Oval 787"/>
                <p:cNvSpPr>
                  <a:spLocks noChangeArrowheads="1"/>
                </p:cNvSpPr>
                <p:nvPr/>
              </p:nvSpPr>
              <p:spPr bwMode="auto">
                <a:xfrm>
                  <a:off x="903" y="1993"/>
                  <a:ext cx="22" cy="27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7" name="Group 791"/>
              <p:cNvGrpSpPr>
                <a:grpSpLocks/>
              </p:cNvGrpSpPr>
              <p:nvPr/>
            </p:nvGrpSpPr>
            <p:grpSpPr bwMode="auto">
              <a:xfrm>
                <a:off x="898" y="2050"/>
                <a:ext cx="22" cy="23"/>
                <a:chOff x="898" y="2050"/>
                <a:chExt cx="22" cy="23"/>
              </a:xfrm>
            </p:grpSpPr>
            <p:sp>
              <p:nvSpPr>
                <p:cNvPr id="34221" name="Oval 789"/>
                <p:cNvSpPr>
                  <a:spLocks noChangeArrowheads="1"/>
                </p:cNvSpPr>
                <p:nvPr/>
              </p:nvSpPr>
              <p:spPr bwMode="auto">
                <a:xfrm>
                  <a:off x="898" y="2050"/>
                  <a:ext cx="22" cy="23"/>
                </a:xfrm>
                <a:prstGeom prst="ellipse">
                  <a:avLst/>
                </a:prstGeom>
                <a:solidFill>
                  <a:srgbClr val="E8F6E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22" name="Oval 790"/>
                <p:cNvSpPr>
                  <a:spLocks noChangeArrowheads="1"/>
                </p:cNvSpPr>
                <p:nvPr/>
              </p:nvSpPr>
              <p:spPr bwMode="auto">
                <a:xfrm>
                  <a:off x="898" y="2050"/>
                  <a:ext cx="22" cy="23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08" name="Group 794"/>
              <p:cNvGrpSpPr>
                <a:grpSpLocks/>
              </p:cNvGrpSpPr>
              <p:nvPr/>
            </p:nvGrpSpPr>
            <p:grpSpPr bwMode="auto">
              <a:xfrm>
                <a:off x="937" y="1970"/>
                <a:ext cx="197" cy="215"/>
                <a:chOff x="937" y="1970"/>
                <a:chExt cx="197" cy="215"/>
              </a:xfrm>
            </p:grpSpPr>
            <p:sp>
              <p:nvSpPr>
                <p:cNvPr id="34219" name="Freeform 792"/>
                <p:cNvSpPr>
                  <a:spLocks/>
                </p:cNvSpPr>
                <p:nvPr/>
              </p:nvSpPr>
              <p:spPr bwMode="auto">
                <a:xfrm>
                  <a:off x="937" y="1970"/>
                  <a:ext cx="197" cy="215"/>
                </a:xfrm>
                <a:custGeom>
                  <a:avLst/>
                  <a:gdLst>
                    <a:gd name="T0" fmla="*/ 250 w 1500"/>
                    <a:gd name="T1" fmla="*/ 0 h 1616"/>
                    <a:gd name="T2" fmla="*/ 0 w 1500"/>
                    <a:gd name="T3" fmla="*/ 250 h 1616"/>
                    <a:gd name="T4" fmla="*/ 0 w 1500"/>
                    <a:gd name="T5" fmla="*/ 1366 h 1616"/>
                    <a:gd name="T6" fmla="*/ 250 w 1500"/>
                    <a:gd name="T7" fmla="*/ 1616 h 1616"/>
                    <a:gd name="T8" fmla="*/ 1250 w 1500"/>
                    <a:gd name="T9" fmla="*/ 1616 h 1616"/>
                    <a:gd name="T10" fmla="*/ 1500 w 1500"/>
                    <a:gd name="T11" fmla="*/ 1366 h 1616"/>
                    <a:gd name="T12" fmla="*/ 1500 w 1500"/>
                    <a:gd name="T13" fmla="*/ 250 h 1616"/>
                    <a:gd name="T14" fmla="*/ 1250 w 1500"/>
                    <a:gd name="T15" fmla="*/ 0 h 1616"/>
                    <a:gd name="T16" fmla="*/ 250 w 1500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00"/>
                    <a:gd name="T28" fmla="*/ 0 h 1616"/>
                    <a:gd name="T29" fmla="*/ 1500 w 1500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00" h="1616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0"/>
                      </a:cubicBezTo>
                      <a:lnTo>
                        <a:pt x="0" y="1366"/>
                      </a:lnTo>
                      <a:cubicBezTo>
                        <a:pt x="0" y="1505"/>
                        <a:pt x="112" y="1616"/>
                        <a:pt x="250" y="1616"/>
                      </a:cubicBezTo>
                      <a:lnTo>
                        <a:pt x="1250" y="1616"/>
                      </a:lnTo>
                      <a:cubicBezTo>
                        <a:pt x="1389" y="1616"/>
                        <a:pt x="1500" y="1505"/>
                        <a:pt x="1500" y="1366"/>
                      </a:cubicBezTo>
                      <a:lnTo>
                        <a:pt x="1500" y="250"/>
                      </a:lnTo>
                      <a:cubicBezTo>
                        <a:pt x="1500" y="112"/>
                        <a:pt x="1389" y="0"/>
                        <a:pt x="1250" y="0"/>
                      </a:cubicBezTo>
                      <a:lnTo>
                        <a:pt x="250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20" name="Freeform 793"/>
                <p:cNvSpPr>
                  <a:spLocks/>
                </p:cNvSpPr>
                <p:nvPr/>
              </p:nvSpPr>
              <p:spPr bwMode="auto">
                <a:xfrm>
                  <a:off x="937" y="1970"/>
                  <a:ext cx="197" cy="215"/>
                </a:xfrm>
                <a:custGeom>
                  <a:avLst/>
                  <a:gdLst>
                    <a:gd name="T0" fmla="*/ 250 w 1500"/>
                    <a:gd name="T1" fmla="*/ 0 h 1616"/>
                    <a:gd name="T2" fmla="*/ 0 w 1500"/>
                    <a:gd name="T3" fmla="*/ 250 h 1616"/>
                    <a:gd name="T4" fmla="*/ 0 w 1500"/>
                    <a:gd name="T5" fmla="*/ 1366 h 1616"/>
                    <a:gd name="T6" fmla="*/ 250 w 1500"/>
                    <a:gd name="T7" fmla="*/ 1616 h 1616"/>
                    <a:gd name="T8" fmla="*/ 1250 w 1500"/>
                    <a:gd name="T9" fmla="*/ 1616 h 1616"/>
                    <a:gd name="T10" fmla="*/ 1500 w 1500"/>
                    <a:gd name="T11" fmla="*/ 1366 h 1616"/>
                    <a:gd name="T12" fmla="*/ 1500 w 1500"/>
                    <a:gd name="T13" fmla="*/ 250 h 1616"/>
                    <a:gd name="T14" fmla="*/ 1250 w 1500"/>
                    <a:gd name="T15" fmla="*/ 0 h 1616"/>
                    <a:gd name="T16" fmla="*/ 250 w 1500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00"/>
                    <a:gd name="T28" fmla="*/ 0 h 1616"/>
                    <a:gd name="T29" fmla="*/ 1500 w 1500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00" h="1616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0"/>
                      </a:cubicBezTo>
                      <a:lnTo>
                        <a:pt x="0" y="1366"/>
                      </a:lnTo>
                      <a:cubicBezTo>
                        <a:pt x="0" y="1505"/>
                        <a:pt x="112" y="1616"/>
                        <a:pt x="250" y="1616"/>
                      </a:cubicBezTo>
                      <a:lnTo>
                        <a:pt x="1250" y="1616"/>
                      </a:lnTo>
                      <a:cubicBezTo>
                        <a:pt x="1389" y="1616"/>
                        <a:pt x="1500" y="1505"/>
                        <a:pt x="1500" y="1366"/>
                      </a:cubicBezTo>
                      <a:lnTo>
                        <a:pt x="1500" y="250"/>
                      </a:lnTo>
                      <a:cubicBezTo>
                        <a:pt x="1500" y="112"/>
                        <a:pt x="1389" y="0"/>
                        <a:pt x="1250" y="0"/>
                      </a:cubicBezTo>
                      <a:lnTo>
                        <a:pt x="250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109" name="Line 795"/>
              <p:cNvSpPr>
                <a:spLocks noChangeShapeType="1"/>
              </p:cNvSpPr>
              <p:nvPr/>
            </p:nvSpPr>
            <p:spPr bwMode="auto">
              <a:xfrm flipH="1">
                <a:off x="982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0" name="Line 796"/>
              <p:cNvSpPr>
                <a:spLocks noChangeShapeType="1"/>
              </p:cNvSpPr>
              <p:nvPr/>
            </p:nvSpPr>
            <p:spPr bwMode="auto">
              <a:xfrm flipH="1">
                <a:off x="1003" y="1875"/>
                <a:ext cx="20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1" name="Line 797"/>
              <p:cNvSpPr>
                <a:spLocks noChangeShapeType="1"/>
              </p:cNvSpPr>
              <p:nvPr/>
            </p:nvSpPr>
            <p:spPr bwMode="auto">
              <a:xfrm flipH="1">
                <a:off x="1023" y="1875"/>
                <a:ext cx="25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2" name="Line 798"/>
              <p:cNvSpPr>
                <a:spLocks noChangeShapeType="1"/>
              </p:cNvSpPr>
              <p:nvPr/>
            </p:nvSpPr>
            <p:spPr bwMode="auto">
              <a:xfrm flipH="1">
                <a:off x="1048" y="1875"/>
                <a:ext cx="20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3" name="Line 799"/>
              <p:cNvSpPr>
                <a:spLocks noChangeShapeType="1"/>
              </p:cNvSpPr>
              <p:nvPr/>
            </p:nvSpPr>
            <p:spPr bwMode="auto">
              <a:xfrm flipH="1">
                <a:off x="1068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4" name="Line 800"/>
              <p:cNvSpPr>
                <a:spLocks noChangeShapeType="1"/>
              </p:cNvSpPr>
              <p:nvPr/>
            </p:nvSpPr>
            <p:spPr bwMode="auto">
              <a:xfrm flipH="1">
                <a:off x="1091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5" name="Line 801"/>
              <p:cNvSpPr>
                <a:spLocks noChangeShapeType="1"/>
              </p:cNvSpPr>
              <p:nvPr/>
            </p:nvSpPr>
            <p:spPr bwMode="auto">
              <a:xfrm flipH="1">
                <a:off x="1112" y="1875"/>
                <a:ext cx="22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16" name="Line 802"/>
              <p:cNvSpPr>
                <a:spLocks noChangeShapeType="1"/>
              </p:cNvSpPr>
              <p:nvPr/>
            </p:nvSpPr>
            <p:spPr bwMode="auto">
              <a:xfrm flipH="1">
                <a:off x="958" y="1875"/>
                <a:ext cx="24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117" name="Group 805"/>
              <p:cNvGrpSpPr>
                <a:grpSpLocks/>
              </p:cNvGrpSpPr>
              <p:nvPr/>
            </p:nvGrpSpPr>
            <p:grpSpPr bwMode="auto">
              <a:xfrm>
                <a:off x="1003" y="2066"/>
                <a:ext cx="88" cy="95"/>
                <a:chOff x="1003" y="2066"/>
                <a:chExt cx="88" cy="95"/>
              </a:xfrm>
            </p:grpSpPr>
            <p:sp>
              <p:nvSpPr>
                <p:cNvPr id="34217" name="Oval 803"/>
                <p:cNvSpPr>
                  <a:spLocks noChangeArrowheads="1"/>
                </p:cNvSpPr>
                <p:nvPr/>
              </p:nvSpPr>
              <p:spPr bwMode="auto">
                <a:xfrm>
                  <a:off x="1003" y="2066"/>
                  <a:ext cx="88" cy="95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18" name="Oval 804"/>
                <p:cNvSpPr>
                  <a:spLocks noChangeArrowheads="1"/>
                </p:cNvSpPr>
                <p:nvPr/>
              </p:nvSpPr>
              <p:spPr bwMode="auto">
                <a:xfrm>
                  <a:off x="1003" y="2066"/>
                  <a:ext cx="88" cy="9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18" name="Group 808"/>
              <p:cNvGrpSpPr>
                <a:grpSpLocks/>
              </p:cNvGrpSpPr>
              <p:nvPr/>
            </p:nvGrpSpPr>
            <p:grpSpPr bwMode="auto">
              <a:xfrm>
                <a:off x="1138" y="1970"/>
                <a:ext cx="199" cy="215"/>
                <a:chOff x="1138" y="1970"/>
                <a:chExt cx="199" cy="215"/>
              </a:xfrm>
            </p:grpSpPr>
            <p:sp>
              <p:nvSpPr>
                <p:cNvPr id="34215" name="Freeform 806"/>
                <p:cNvSpPr>
                  <a:spLocks/>
                </p:cNvSpPr>
                <p:nvPr/>
              </p:nvSpPr>
              <p:spPr bwMode="auto">
                <a:xfrm>
                  <a:off x="1138" y="1970"/>
                  <a:ext cx="199" cy="215"/>
                </a:xfrm>
                <a:custGeom>
                  <a:avLst/>
                  <a:gdLst>
                    <a:gd name="T0" fmla="*/ 253 w 1517"/>
                    <a:gd name="T1" fmla="*/ 0 h 1616"/>
                    <a:gd name="T2" fmla="*/ 0 w 1517"/>
                    <a:gd name="T3" fmla="*/ 253 h 1616"/>
                    <a:gd name="T4" fmla="*/ 0 w 1517"/>
                    <a:gd name="T5" fmla="*/ 1364 h 1616"/>
                    <a:gd name="T6" fmla="*/ 253 w 1517"/>
                    <a:gd name="T7" fmla="*/ 1616 h 1616"/>
                    <a:gd name="T8" fmla="*/ 1264 w 1517"/>
                    <a:gd name="T9" fmla="*/ 1616 h 1616"/>
                    <a:gd name="T10" fmla="*/ 1517 w 1517"/>
                    <a:gd name="T11" fmla="*/ 1364 h 1616"/>
                    <a:gd name="T12" fmla="*/ 1517 w 1517"/>
                    <a:gd name="T13" fmla="*/ 253 h 1616"/>
                    <a:gd name="T14" fmla="*/ 1264 w 1517"/>
                    <a:gd name="T15" fmla="*/ 0 h 1616"/>
                    <a:gd name="T16" fmla="*/ 253 w 1517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17"/>
                    <a:gd name="T28" fmla="*/ 0 h 1616"/>
                    <a:gd name="T29" fmla="*/ 1517 w 1517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17" h="1616">
                      <a:moveTo>
                        <a:pt x="253" y="0"/>
                      </a:moveTo>
                      <a:cubicBezTo>
                        <a:pt x="114" y="0"/>
                        <a:pt x="0" y="113"/>
                        <a:pt x="0" y="253"/>
                      </a:cubicBezTo>
                      <a:lnTo>
                        <a:pt x="0" y="1364"/>
                      </a:lnTo>
                      <a:cubicBezTo>
                        <a:pt x="0" y="1503"/>
                        <a:pt x="114" y="1616"/>
                        <a:pt x="253" y="1616"/>
                      </a:cubicBezTo>
                      <a:lnTo>
                        <a:pt x="1264" y="1616"/>
                      </a:lnTo>
                      <a:cubicBezTo>
                        <a:pt x="1404" y="1616"/>
                        <a:pt x="1517" y="1503"/>
                        <a:pt x="1517" y="1364"/>
                      </a:cubicBezTo>
                      <a:lnTo>
                        <a:pt x="1517" y="253"/>
                      </a:lnTo>
                      <a:cubicBezTo>
                        <a:pt x="1517" y="113"/>
                        <a:pt x="1404" y="0"/>
                        <a:pt x="1264" y="0"/>
                      </a:cubicBez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16" name="Freeform 807"/>
                <p:cNvSpPr>
                  <a:spLocks/>
                </p:cNvSpPr>
                <p:nvPr/>
              </p:nvSpPr>
              <p:spPr bwMode="auto">
                <a:xfrm>
                  <a:off x="1138" y="1970"/>
                  <a:ext cx="199" cy="215"/>
                </a:xfrm>
                <a:custGeom>
                  <a:avLst/>
                  <a:gdLst>
                    <a:gd name="T0" fmla="*/ 253 w 1517"/>
                    <a:gd name="T1" fmla="*/ 0 h 1616"/>
                    <a:gd name="T2" fmla="*/ 0 w 1517"/>
                    <a:gd name="T3" fmla="*/ 253 h 1616"/>
                    <a:gd name="T4" fmla="*/ 0 w 1517"/>
                    <a:gd name="T5" fmla="*/ 1364 h 1616"/>
                    <a:gd name="T6" fmla="*/ 253 w 1517"/>
                    <a:gd name="T7" fmla="*/ 1616 h 1616"/>
                    <a:gd name="T8" fmla="*/ 1264 w 1517"/>
                    <a:gd name="T9" fmla="*/ 1616 h 1616"/>
                    <a:gd name="T10" fmla="*/ 1517 w 1517"/>
                    <a:gd name="T11" fmla="*/ 1364 h 1616"/>
                    <a:gd name="T12" fmla="*/ 1517 w 1517"/>
                    <a:gd name="T13" fmla="*/ 253 h 1616"/>
                    <a:gd name="T14" fmla="*/ 1264 w 1517"/>
                    <a:gd name="T15" fmla="*/ 0 h 1616"/>
                    <a:gd name="T16" fmla="*/ 253 w 1517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17"/>
                    <a:gd name="T28" fmla="*/ 0 h 1616"/>
                    <a:gd name="T29" fmla="*/ 1517 w 1517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17" h="1616">
                      <a:moveTo>
                        <a:pt x="253" y="0"/>
                      </a:moveTo>
                      <a:cubicBezTo>
                        <a:pt x="114" y="0"/>
                        <a:pt x="0" y="113"/>
                        <a:pt x="0" y="253"/>
                      </a:cubicBezTo>
                      <a:lnTo>
                        <a:pt x="0" y="1364"/>
                      </a:lnTo>
                      <a:cubicBezTo>
                        <a:pt x="0" y="1503"/>
                        <a:pt x="114" y="1616"/>
                        <a:pt x="253" y="1616"/>
                      </a:cubicBezTo>
                      <a:lnTo>
                        <a:pt x="1264" y="1616"/>
                      </a:lnTo>
                      <a:cubicBezTo>
                        <a:pt x="1404" y="1616"/>
                        <a:pt x="1517" y="1503"/>
                        <a:pt x="1517" y="1364"/>
                      </a:cubicBezTo>
                      <a:lnTo>
                        <a:pt x="1517" y="253"/>
                      </a:lnTo>
                      <a:cubicBezTo>
                        <a:pt x="1517" y="113"/>
                        <a:pt x="1404" y="0"/>
                        <a:pt x="1264" y="0"/>
                      </a:cubicBezTo>
                      <a:lnTo>
                        <a:pt x="253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119" name="Line 809"/>
              <p:cNvSpPr>
                <a:spLocks noChangeShapeType="1"/>
              </p:cNvSpPr>
              <p:nvPr/>
            </p:nvSpPr>
            <p:spPr bwMode="auto">
              <a:xfrm flipH="1">
                <a:off x="1183" y="1875"/>
                <a:ext cx="20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0" name="Line 810"/>
              <p:cNvSpPr>
                <a:spLocks noChangeShapeType="1"/>
              </p:cNvSpPr>
              <p:nvPr/>
            </p:nvSpPr>
            <p:spPr bwMode="auto">
              <a:xfrm flipH="1">
                <a:off x="1203" y="1875"/>
                <a:ext cx="25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1" name="Line 811"/>
              <p:cNvSpPr>
                <a:spLocks noChangeShapeType="1"/>
              </p:cNvSpPr>
              <p:nvPr/>
            </p:nvSpPr>
            <p:spPr bwMode="auto">
              <a:xfrm flipH="1">
                <a:off x="1228" y="1875"/>
                <a:ext cx="20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2" name="Line 812"/>
              <p:cNvSpPr>
                <a:spLocks noChangeShapeType="1"/>
              </p:cNvSpPr>
              <p:nvPr/>
            </p:nvSpPr>
            <p:spPr bwMode="auto">
              <a:xfrm flipH="1">
                <a:off x="1248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3" name="Line 813"/>
              <p:cNvSpPr>
                <a:spLocks noChangeShapeType="1"/>
              </p:cNvSpPr>
              <p:nvPr/>
            </p:nvSpPr>
            <p:spPr bwMode="auto">
              <a:xfrm flipH="1">
                <a:off x="1269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4" name="Line 814"/>
              <p:cNvSpPr>
                <a:spLocks noChangeShapeType="1"/>
              </p:cNvSpPr>
              <p:nvPr/>
            </p:nvSpPr>
            <p:spPr bwMode="auto">
              <a:xfrm flipH="1">
                <a:off x="1290" y="1875"/>
                <a:ext cx="24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5" name="Line 815"/>
              <p:cNvSpPr>
                <a:spLocks noChangeShapeType="1"/>
              </p:cNvSpPr>
              <p:nvPr/>
            </p:nvSpPr>
            <p:spPr bwMode="auto">
              <a:xfrm flipH="1">
                <a:off x="1314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26" name="Line 816"/>
              <p:cNvSpPr>
                <a:spLocks noChangeShapeType="1"/>
              </p:cNvSpPr>
              <p:nvPr/>
            </p:nvSpPr>
            <p:spPr bwMode="auto">
              <a:xfrm flipH="1">
                <a:off x="1160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127" name="Group 819"/>
              <p:cNvGrpSpPr>
                <a:grpSpLocks/>
              </p:cNvGrpSpPr>
              <p:nvPr/>
            </p:nvGrpSpPr>
            <p:grpSpPr bwMode="auto">
              <a:xfrm>
                <a:off x="1166" y="2090"/>
                <a:ext cx="65" cy="48"/>
                <a:chOff x="1166" y="2090"/>
                <a:chExt cx="65" cy="48"/>
              </a:xfrm>
            </p:grpSpPr>
            <p:sp>
              <p:nvSpPr>
                <p:cNvPr id="34213" name="Oval 817"/>
                <p:cNvSpPr>
                  <a:spLocks noChangeArrowheads="1"/>
                </p:cNvSpPr>
                <p:nvPr/>
              </p:nvSpPr>
              <p:spPr bwMode="auto">
                <a:xfrm>
                  <a:off x="1166" y="2090"/>
                  <a:ext cx="65" cy="48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14" name="Oval 818"/>
                <p:cNvSpPr>
                  <a:spLocks noChangeArrowheads="1"/>
                </p:cNvSpPr>
                <p:nvPr/>
              </p:nvSpPr>
              <p:spPr bwMode="auto">
                <a:xfrm>
                  <a:off x="1166" y="2090"/>
                  <a:ext cx="65" cy="48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28" name="Group 822"/>
              <p:cNvGrpSpPr>
                <a:grpSpLocks/>
              </p:cNvGrpSpPr>
              <p:nvPr/>
            </p:nvGrpSpPr>
            <p:grpSpPr bwMode="auto">
              <a:xfrm>
                <a:off x="1340" y="1970"/>
                <a:ext cx="196" cy="215"/>
                <a:chOff x="1340" y="1970"/>
                <a:chExt cx="196" cy="215"/>
              </a:xfrm>
            </p:grpSpPr>
            <p:sp>
              <p:nvSpPr>
                <p:cNvPr id="34211" name="Freeform 820"/>
                <p:cNvSpPr>
                  <a:spLocks/>
                </p:cNvSpPr>
                <p:nvPr/>
              </p:nvSpPr>
              <p:spPr bwMode="auto">
                <a:xfrm>
                  <a:off x="1340" y="1970"/>
                  <a:ext cx="196" cy="215"/>
                </a:xfrm>
                <a:custGeom>
                  <a:avLst/>
                  <a:gdLst>
                    <a:gd name="T0" fmla="*/ 248 w 1491"/>
                    <a:gd name="T1" fmla="*/ 0 h 1616"/>
                    <a:gd name="T2" fmla="*/ 0 w 1491"/>
                    <a:gd name="T3" fmla="*/ 248 h 1616"/>
                    <a:gd name="T4" fmla="*/ 0 w 1491"/>
                    <a:gd name="T5" fmla="*/ 1368 h 1616"/>
                    <a:gd name="T6" fmla="*/ 248 w 1491"/>
                    <a:gd name="T7" fmla="*/ 1616 h 1616"/>
                    <a:gd name="T8" fmla="*/ 1243 w 1491"/>
                    <a:gd name="T9" fmla="*/ 1616 h 1616"/>
                    <a:gd name="T10" fmla="*/ 1491 w 1491"/>
                    <a:gd name="T11" fmla="*/ 1368 h 1616"/>
                    <a:gd name="T12" fmla="*/ 1491 w 1491"/>
                    <a:gd name="T13" fmla="*/ 248 h 1616"/>
                    <a:gd name="T14" fmla="*/ 1243 w 1491"/>
                    <a:gd name="T15" fmla="*/ 0 h 1616"/>
                    <a:gd name="T16" fmla="*/ 248 w 1491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91"/>
                    <a:gd name="T28" fmla="*/ 0 h 1616"/>
                    <a:gd name="T29" fmla="*/ 1491 w 1491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91" h="1616">
                      <a:moveTo>
                        <a:pt x="248" y="0"/>
                      </a:moveTo>
                      <a:cubicBezTo>
                        <a:pt x="111" y="0"/>
                        <a:pt x="0" y="111"/>
                        <a:pt x="0" y="248"/>
                      </a:cubicBezTo>
                      <a:lnTo>
                        <a:pt x="0" y="1368"/>
                      </a:lnTo>
                      <a:cubicBezTo>
                        <a:pt x="0" y="1505"/>
                        <a:pt x="111" y="1616"/>
                        <a:pt x="248" y="1616"/>
                      </a:cubicBezTo>
                      <a:lnTo>
                        <a:pt x="1243" y="1616"/>
                      </a:lnTo>
                      <a:cubicBezTo>
                        <a:pt x="1380" y="1616"/>
                        <a:pt x="1491" y="1505"/>
                        <a:pt x="1491" y="1368"/>
                      </a:cubicBezTo>
                      <a:lnTo>
                        <a:pt x="1491" y="248"/>
                      </a:lnTo>
                      <a:cubicBezTo>
                        <a:pt x="1491" y="111"/>
                        <a:pt x="1380" y="0"/>
                        <a:pt x="1243" y="0"/>
                      </a:cubicBez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12" name="Freeform 821"/>
                <p:cNvSpPr>
                  <a:spLocks/>
                </p:cNvSpPr>
                <p:nvPr/>
              </p:nvSpPr>
              <p:spPr bwMode="auto">
                <a:xfrm>
                  <a:off x="1340" y="1970"/>
                  <a:ext cx="196" cy="215"/>
                </a:xfrm>
                <a:custGeom>
                  <a:avLst/>
                  <a:gdLst>
                    <a:gd name="T0" fmla="*/ 248 w 1491"/>
                    <a:gd name="T1" fmla="*/ 0 h 1616"/>
                    <a:gd name="T2" fmla="*/ 0 w 1491"/>
                    <a:gd name="T3" fmla="*/ 248 h 1616"/>
                    <a:gd name="T4" fmla="*/ 0 w 1491"/>
                    <a:gd name="T5" fmla="*/ 1368 h 1616"/>
                    <a:gd name="T6" fmla="*/ 248 w 1491"/>
                    <a:gd name="T7" fmla="*/ 1616 h 1616"/>
                    <a:gd name="T8" fmla="*/ 1243 w 1491"/>
                    <a:gd name="T9" fmla="*/ 1616 h 1616"/>
                    <a:gd name="T10" fmla="*/ 1491 w 1491"/>
                    <a:gd name="T11" fmla="*/ 1368 h 1616"/>
                    <a:gd name="T12" fmla="*/ 1491 w 1491"/>
                    <a:gd name="T13" fmla="*/ 248 h 1616"/>
                    <a:gd name="T14" fmla="*/ 1243 w 1491"/>
                    <a:gd name="T15" fmla="*/ 0 h 1616"/>
                    <a:gd name="T16" fmla="*/ 248 w 1491"/>
                    <a:gd name="T17" fmla="*/ 0 h 1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91"/>
                    <a:gd name="T28" fmla="*/ 0 h 1616"/>
                    <a:gd name="T29" fmla="*/ 1491 w 1491"/>
                    <a:gd name="T30" fmla="*/ 1616 h 1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91" h="1616">
                      <a:moveTo>
                        <a:pt x="248" y="0"/>
                      </a:moveTo>
                      <a:cubicBezTo>
                        <a:pt x="111" y="0"/>
                        <a:pt x="0" y="111"/>
                        <a:pt x="0" y="248"/>
                      </a:cubicBezTo>
                      <a:lnTo>
                        <a:pt x="0" y="1368"/>
                      </a:lnTo>
                      <a:cubicBezTo>
                        <a:pt x="0" y="1505"/>
                        <a:pt x="111" y="1616"/>
                        <a:pt x="248" y="1616"/>
                      </a:cubicBezTo>
                      <a:lnTo>
                        <a:pt x="1243" y="1616"/>
                      </a:lnTo>
                      <a:cubicBezTo>
                        <a:pt x="1380" y="1616"/>
                        <a:pt x="1491" y="1505"/>
                        <a:pt x="1491" y="1368"/>
                      </a:cubicBezTo>
                      <a:lnTo>
                        <a:pt x="1491" y="248"/>
                      </a:lnTo>
                      <a:cubicBezTo>
                        <a:pt x="1491" y="111"/>
                        <a:pt x="1380" y="0"/>
                        <a:pt x="1243" y="0"/>
                      </a:cubicBezTo>
                      <a:lnTo>
                        <a:pt x="248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129" name="Line 823"/>
              <p:cNvSpPr>
                <a:spLocks noChangeShapeType="1"/>
              </p:cNvSpPr>
              <p:nvPr/>
            </p:nvSpPr>
            <p:spPr bwMode="auto">
              <a:xfrm flipH="1">
                <a:off x="1384" y="1875"/>
                <a:ext cx="22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30" name="Line 824"/>
              <p:cNvSpPr>
                <a:spLocks noChangeShapeType="1"/>
              </p:cNvSpPr>
              <p:nvPr/>
            </p:nvSpPr>
            <p:spPr bwMode="auto">
              <a:xfrm flipH="1">
                <a:off x="1406" y="1875"/>
                <a:ext cx="20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31" name="Line 825"/>
              <p:cNvSpPr>
                <a:spLocks noChangeShapeType="1"/>
              </p:cNvSpPr>
              <p:nvPr/>
            </p:nvSpPr>
            <p:spPr bwMode="auto">
              <a:xfrm flipH="1">
                <a:off x="1426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32" name="Line 826"/>
              <p:cNvSpPr>
                <a:spLocks noChangeShapeType="1"/>
              </p:cNvSpPr>
              <p:nvPr/>
            </p:nvSpPr>
            <p:spPr bwMode="auto">
              <a:xfrm flipH="1">
                <a:off x="1449" y="1875"/>
                <a:ext cx="23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33" name="Line 827"/>
              <p:cNvSpPr>
                <a:spLocks noChangeShapeType="1"/>
              </p:cNvSpPr>
              <p:nvPr/>
            </p:nvSpPr>
            <p:spPr bwMode="auto">
              <a:xfrm flipH="1">
                <a:off x="1472" y="1875"/>
                <a:ext cx="22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34" name="Line 828"/>
              <p:cNvSpPr>
                <a:spLocks noChangeShapeType="1"/>
              </p:cNvSpPr>
              <p:nvPr/>
            </p:nvSpPr>
            <p:spPr bwMode="auto">
              <a:xfrm flipH="1">
                <a:off x="1494" y="1875"/>
                <a:ext cx="21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135" name="Line 829"/>
              <p:cNvSpPr>
                <a:spLocks noChangeShapeType="1"/>
              </p:cNvSpPr>
              <p:nvPr/>
            </p:nvSpPr>
            <p:spPr bwMode="auto">
              <a:xfrm flipH="1">
                <a:off x="1360" y="1875"/>
                <a:ext cx="24" cy="9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136" name="Group 832"/>
              <p:cNvGrpSpPr>
                <a:grpSpLocks/>
              </p:cNvGrpSpPr>
              <p:nvPr/>
            </p:nvGrpSpPr>
            <p:grpSpPr bwMode="auto">
              <a:xfrm>
                <a:off x="1406" y="2066"/>
                <a:ext cx="88" cy="95"/>
                <a:chOff x="1406" y="2066"/>
                <a:chExt cx="88" cy="95"/>
              </a:xfrm>
            </p:grpSpPr>
            <p:sp>
              <p:nvSpPr>
                <p:cNvPr id="34209" name="Oval 830"/>
                <p:cNvSpPr>
                  <a:spLocks noChangeArrowheads="1"/>
                </p:cNvSpPr>
                <p:nvPr/>
              </p:nvSpPr>
              <p:spPr bwMode="auto">
                <a:xfrm>
                  <a:off x="1406" y="2066"/>
                  <a:ext cx="88" cy="95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10" name="Oval 831"/>
                <p:cNvSpPr>
                  <a:spLocks noChangeArrowheads="1"/>
                </p:cNvSpPr>
                <p:nvPr/>
              </p:nvSpPr>
              <p:spPr bwMode="auto">
                <a:xfrm>
                  <a:off x="1406" y="2066"/>
                  <a:ext cx="88" cy="95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37" name="Group 835"/>
              <p:cNvGrpSpPr>
                <a:grpSpLocks/>
              </p:cNvGrpSpPr>
              <p:nvPr/>
            </p:nvGrpSpPr>
            <p:grpSpPr bwMode="auto">
              <a:xfrm>
                <a:off x="1229" y="2066"/>
                <a:ext cx="131" cy="129"/>
                <a:chOff x="1229" y="2066"/>
                <a:chExt cx="131" cy="129"/>
              </a:xfrm>
            </p:grpSpPr>
            <p:sp>
              <p:nvSpPr>
                <p:cNvPr id="34207" name="Freeform 833"/>
                <p:cNvSpPr>
                  <a:spLocks/>
                </p:cNvSpPr>
                <p:nvPr/>
              </p:nvSpPr>
              <p:spPr bwMode="auto">
                <a:xfrm>
                  <a:off x="1229" y="2066"/>
                  <a:ext cx="131" cy="129"/>
                </a:xfrm>
                <a:custGeom>
                  <a:avLst/>
                  <a:gdLst>
                    <a:gd name="T0" fmla="*/ 125 w 1000"/>
                    <a:gd name="T1" fmla="*/ 864 h 966"/>
                    <a:gd name="T2" fmla="*/ 125 w 1000"/>
                    <a:gd name="T3" fmla="*/ 370 h 966"/>
                    <a:gd name="T4" fmla="*/ 625 w 1000"/>
                    <a:gd name="T5" fmla="*/ 247 h 966"/>
                    <a:gd name="T6" fmla="*/ 750 w 1000"/>
                    <a:gd name="T7" fmla="*/ 0 h 966"/>
                    <a:gd name="T8" fmla="*/ 875 w 1000"/>
                    <a:gd name="T9" fmla="*/ 247 h 966"/>
                    <a:gd name="T10" fmla="*/ 875 w 1000"/>
                    <a:gd name="T11" fmla="*/ 864 h 966"/>
                    <a:gd name="T12" fmla="*/ 125 w 1000"/>
                    <a:gd name="T13" fmla="*/ 864 h 9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0"/>
                    <a:gd name="T22" fmla="*/ 0 h 966"/>
                    <a:gd name="T23" fmla="*/ 1000 w 1000"/>
                    <a:gd name="T24" fmla="*/ 966 h 9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0" h="966">
                      <a:moveTo>
                        <a:pt x="125" y="864"/>
                      </a:moveTo>
                      <a:cubicBezTo>
                        <a:pt x="0" y="781"/>
                        <a:pt x="42" y="473"/>
                        <a:pt x="125" y="370"/>
                      </a:cubicBezTo>
                      <a:cubicBezTo>
                        <a:pt x="208" y="267"/>
                        <a:pt x="521" y="308"/>
                        <a:pt x="625" y="247"/>
                      </a:cubicBezTo>
                      <a:cubicBezTo>
                        <a:pt x="729" y="185"/>
                        <a:pt x="708" y="0"/>
                        <a:pt x="750" y="0"/>
                      </a:cubicBezTo>
                      <a:cubicBezTo>
                        <a:pt x="792" y="0"/>
                        <a:pt x="854" y="103"/>
                        <a:pt x="875" y="247"/>
                      </a:cubicBezTo>
                      <a:cubicBezTo>
                        <a:pt x="896" y="391"/>
                        <a:pt x="1000" y="761"/>
                        <a:pt x="875" y="864"/>
                      </a:cubicBezTo>
                      <a:cubicBezTo>
                        <a:pt x="750" y="966"/>
                        <a:pt x="250" y="946"/>
                        <a:pt x="125" y="864"/>
                      </a:cubicBezTo>
                    </a:path>
                  </a:pathLst>
                </a:custGeom>
                <a:solidFill>
                  <a:srgbClr val="FF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08" name="Freeform 834"/>
                <p:cNvSpPr>
                  <a:spLocks/>
                </p:cNvSpPr>
                <p:nvPr/>
              </p:nvSpPr>
              <p:spPr bwMode="auto">
                <a:xfrm>
                  <a:off x="1229" y="2066"/>
                  <a:ext cx="131" cy="129"/>
                </a:xfrm>
                <a:custGeom>
                  <a:avLst/>
                  <a:gdLst>
                    <a:gd name="T0" fmla="*/ 16 w 131"/>
                    <a:gd name="T1" fmla="*/ 116 h 129"/>
                    <a:gd name="T2" fmla="*/ 16 w 131"/>
                    <a:gd name="T3" fmla="*/ 50 h 129"/>
                    <a:gd name="T4" fmla="*/ 82 w 131"/>
                    <a:gd name="T5" fmla="*/ 33 h 129"/>
                    <a:gd name="T6" fmla="*/ 99 w 131"/>
                    <a:gd name="T7" fmla="*/ 0 h 129"/>
                    <a:gd name="T8" fmla="*/ 115 w 131"/>
                    <a:gd name="T9" fmla="*/ 33 h 129"/>
                    <a:gd name="T10" fmla="*/ 115 w 131"/>
                    <a:gd name="T11" fmla="*/ 116 h 129"/>
                    <a:gd name="T12" fmla="*/ 16 w 131"/>
                    <a:gd name="T13" fmla="*/ 116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"/>
                    <a:gd name="T22" fmla="*/ 0 h 129"/>
                    <a:gd name="T23" fmla="*/ 131 w 131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" h="129">
                      <a:moveTo>
                        <a:pt x="16" y="116"/>
                      </a:moveTo>
                      <a:cubicBezTo>
                        <a:pt x="0" y="105"/>
                        <a:pt x="5" y="64"/>
                        <a:pt x="16" y="50"/>
                      </a:cubicBezTo>
                      <a:cubicBezTo>
                        <a:pt x="27" y="36"/>
                        <a:pt x="68" y="42"/>
                        <a:pt x="82" y="33"/>
                      </a:cubicBezTo>
                      <a:cubicBezTo>
                        <a:pt x="96" y="25"/>
                        <a:pt x="93" y="0"/>
                        <a:pt x="99" y="0"/>
                      </a:cubicBezTo>
                      <a:cubicBezTo>
                        <a:pt x="104" y="0"/>
                        <a:pt x="112" y="14"/>
                        <a:pt x="115" y="33"/>
                      </a:cubicBezTo>
                      <a:cubicBezTo>
                        <a:pt x="118" y="53"/>
                        <a:pt x="131" y="102"/>
                        <a:pt x="115" y="116"/>
                      </a:cubicBezTo>
                      <a:cubicBezTo>
                        <a:pt x="99" y="129"/>
                        <a:pt x="33" y="127"/>
                        <a:pt x="16" y="116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4138" name="Group 838"/>
              <p:cNvGrpSpPr>
                <a:grpSpLocks/>
              </p:cNvGrpSpPr>
              <p:nvPr/>
            </p:nvGrpSpPr>
            <p:grpSpPr bwMode="auto">
              <a:xfrm>
                <a:off x="1255" y="2127"/>
                <a:ext cx="87" cy="50"/>
                <a:chOff x="1255" y="2127"/>
                <a:chExt cx="87" cy="50"/>
              </a:xfrm>
            </p:grpSpPr>
            <p:sp>
              <p:nvSpPr>
                <p:cNvPr id="34205" name="Oval 836"/>
                <p:cNvSpPr>
                  <a:spLocks noChangeArrowheads="1"/>
                </p:cNvSpPr>
                <p:nvPr/>
              </p:nvSpPr>
              <p:spPr bwMode="auto">
                <a:xfrm>
                  <a:off x="1255" y="2127"/>
                  <a:ext cx="87" cy="50"/>
                </a:xfrm>
                <a:prstGeom prst="ellipse">
                  <a:avLst/>
                </a:prstGeom>
                <a:solidFill>
                  <a:srgbClr val="CC99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06" name="Oval 837"/>
                <p:cNvSpPr>
                  <a:spLocks noChangeArrowheads="1"/>
                </p:cNvSpPr>
                <p:nvPr/>
              </p:nvSpPr>
              <p:spPr bwMode="auto">
                <a:xfrm>
                  <a:off x="1255" y="2127"/>
                  <a:ext cx="87" cy="50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139" name="Rectangle 839"/>
              <p:cNvSpPr>
                <a:spLocks noChangeArrowheads="1"/>
              </p:cNvSpPr>
              <p:nvPr/>
            </p:nvSpPr>
            <p:spPr bwMode="auto">
              <a:xfrm>
                <a:off x="581" y="1838"/>
                <a:ext cx="943" cy="37"/>
              </a:xfrm>
              <a:prstGeom prst="rect">
                <a:avLst/>
              </a:prstGeom>
              <a:solidFill>
                <a:srgbClr val="EBFB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140" name="Group 896"/>
              <p:cNvGrpSpPr>
                <a:grpSpLocks/>
              </p:cNvGrpSpPr>
              <p:nvPr/>
            </p:nvGrpSpPr>
            <p:grpSpPr bwMode="auto">
              <a:xfrm>
                <a:off x="629" y="1648"/>
                <a:ext cx="520" cy="213"/>
                <a:chOff x="629" y="1648"/>
                <a:chExt cx="520" cy="213"/>
              </a:xfrm>
            </p:grpSpPr>
            <p:grpSp>
              <p:nvGrpSpPr>
                <p:cNvPr id="34149" name="Group 847"/>
                <p:cNvGrpSpPr>
                  <a:grpSpLocks/>
                </p:cNvGrpSpPr>
                <p:nvPr/>
              </p:nvGrpSpPr>
              <p:grpSpPr bwMode="auto">
                <a:xfrm>
                  <a:off x="751" y="1692"/>
                  <a:ext cx="38" cy="60"/>
                  <a:chOff x="751" y="1692"/>
                  <a:chExt cx="38" cy="60"/>
                </a:xfrm>
              </p:grpSpPr>
              <p:grpSp>
                <p:nvGrpSpPr>
                  <p:cNvPr id="34198" name="Group 843"/>
                  <p:cNvGrpSpPr>
                    <a:grpSpLocks/>
                  </p:cNvGrpSpPr>
                  <p:nvPr/>
                </p:nvGrpSpPr>
                <p:grpSpPr bwMode="auto">
                  <a:xfrm>
                    <a:off x="751" y="1692"/>
                    <a:ext cx="38" cy="60"/>
                    <a:chOff x="751" y="1692"/>
                    <a:chExt cx="38" cy="60"/>
                  </a:xfrm>
                </p:grpSpPr>
                <p:pic>
                  <p:nvPicPr>
                    <p:cNvPr id="34202" name="Picture 84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51" y="1692"/>
                      <a:ext cx="38" cy="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203" name="Picture 84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51" y="1692"/>
                      <a:ext cx="38" cy="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204" name="Freeform 842"/>
                    <p:cNvSpPr>
                      <a:spLocks/>
                    </p:cNvSpPr>
                    <p:nvPr/>
                  </p:nvSpPr>
                  <p:spPr bwMode="auto">
                    <a:xfrm>
                      <a:off x="752" y="1694"/>
                      <a:ext cx="35" cy="57"/>
                    </a:xfrm>
                    <a:custGeom>
                      <a:avLst/>
                      <a:gdLst>
                        <a:gd name="T0" fmla="*/ 20 w 35"/>
                        <a:gd name="T1" fmla="*/ 1 h 57"/>
                        <a:gd name="T2" fmla="*/ 1 w 35"/>
                        <a:gd name="T3" fmla="*/ 27 h 57"/>
                        <a:gd name="T4" fmla="*/ 15 w 35"/>
                        <a:gd name="T5" fmla="*/ 56 h 57"/>
                        <a:gd name="T6" fmla="*/ 33 w 35"/>
                        <a:gd name="T7" fmla="*/ 30 h 57"/>
                        <a:gd name="T8" fmla="*/ 20 w 35"/>
                        <a:gd name="T9" fmla="*/ 1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57"/>
                        <a:gd name="T17" fmla="*/ 35 w 3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57">
                          <a:moveTo>
                            <a:pt x="20" y="1"/>
                          </a:moveTo>
                          <a:cubicBezTo>
                            <a:pt x="11" y="0"/>
                            <a:pt x="3" y="12"/>
                            <a:pt x="1" y="27"/>
                          </a:cubicBezTo>
                          <a:cubicBezTo>
                            <a:pt x="0" y="42"/>
                            <a:pt x="6" y="55"/>
                            <a:pt x="15" y="56"/>
                          </a:cubicBezTo>
                          <a:cubicBezTo>
                            <a:pt x="23" y="57"/>
                            <a:pt x="32" y="45"/>
                            <a:pt x="33" y="30"/>
                          </a:cubicBezTo>
                          <a:cubicBezTo>
                            <a:pt x="35" y="15"/>
                            <a:pt x="29" y="2"/>
                            <a:pt x="20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99" name="Group 846"/>
                  <p:cNvGrpSpPr>
                    <a:grpSpLocks/>
                  </p:cNvGrpSpPr>
                  <p:nvPr/>
                </p:nvGrpSpPr>
                <p:grpSpPr bwMode="auto">
                  <a:xfrm>
                    <a:off x="759" y="1706"/>
                    <a:ext cx="21" cy="34"/>
                    <a:chOff x="759" y="1706"/>
                    <a:chExt cx="21" cy="34"/>
                  </a:xfrm>
                </p:grpSpPr>
                <p:sp>
                  <p:nvSpPr>
                    <p:cNvPr id="34200" name="Freeform 844"/>
                    <p:cNvSpPr>
                      <a:spLocks/>
                    </p:cNvSpPr>
                    <p:nvPr/>
                  </p:nvSpPr>
                  <p:spPr bwMode="auto">
                    <a:xfrm>
                      <a:off x="759" y="1706"/>
                      <a:ext cx="21" cy="34"/>
                    </a:xfrm>
                    <a:custGeom>
                      <a:avLst/>
                      <a:gdLst>
                        <a:gd name="T0" fmla="*/ 90 w 155"/>
                        <a:gd name="T1" fmla="*/ 3 h 256"/>
                        <a:gd name="T2" fmla="*/ 7 w 155"/>
                        <a:gd name="T3" fmla="*/ 121 h 256"/>
                        <a:gd name="T4" fmla="*/ 65 w 155"/>
                        <a:gd name="T5" fmla="*/ 252 h 256"/>
                        <a:gd name="T6" fmla="*/ 148 w 155"/>
                        <a:gd name="T7" fmla="*/ 135 h 256"/>
                        <a:gd name="T8" fmla="*/ 90 w 155"/>
                        <a:gd name="T9" fmla="*/ 3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5"/>
                        <a:gd name="T16" fmla="*/ 0 h 256"/>
                        <a:gd name="T17" fmla="*/ 155 w 15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5" h="256">
                          <a:moveTo>
                            <a:pt x="90" y="3"/>
                          </a:moveTo>
                          <a:cubicBezTo>
                            <a:pt x="51" y="0"/>
                            <a:pt x="14" y="52"/>
                            <a:pt x="7" y="121"/>
                          </a:cubicBezTo>
                          <a:cubicBezTo>
                            <a:pt x="0" y="189"/>
                            <a:pt x="26" y="248"/>
                            <a:pt x="65" y="252"/>
                          </a:cubicBezTo>
                          <a:cubicBezTo>
                            <a:pt x="104" y="256"/>
                            <a:pt x="141" y="204"/>
                            <a:pt x="148" y="135"/>
                          </a:cubicBezTo>
                          <a:cubicBezTo>
                            <a:pt x="155" y="66"/>
                            <a:pt x="129" y="7"/>
                            <a:pt x="90" y="3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201" name="Freeform 845"/>
                    <p:cNvSpPr>
                      <a:spLocks/>
                    </p:cNvSpPr>
                    <p:nvPr/>
                  </p:nvSpPr>
                  <p:spPr bwMode="auto">
                    <a:xfrm>
                      <a:off x="759" y="1706"/>
                      <a:ext cx="21" cy="34"/>
                    </a:xfrm>
                    <a:custGeom>
                      <a:avLst/>
                      <a:gdLst>
                        <a:gd name="T0" fmla="*/ 12 w 21"/>
                        <a:gd name="T1" fmla="*/ 0 h 34"/>
                        <a:gd name="T2" fmla="*/ 1 w 21"/>
                        <a:gd name="T3" fmla="*/ 16 h 34"/>
                        <a:gd name="T4" fmla="*/ 9 w 21"/>
                        <a:gd name="T5" fmla="*/ 33 h 34"/>
                        <a:gd name="T6" fmla="*/ 20 w 21"/>
                        <a:gd name="T7" fmla="*/ 18 h 34"/>
                        <a:gd name="T8" fmla="*/ 12 w 2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4"/>
                        <a:gd name="T17" fmla="*/ 21 w 2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4">
                          <a:moveTo>
                            <a:pt x="12" y="0"/>
                          </a:moveTo>
                          <a:cubicBezTo>
                            <a:pt x="7" y="0"/>
                            <a:pt x="2" y="6"/>
                            <a:pt x="1" y="16"/>
                          </a:cubicBezTo>
                          <a:cubicBezTo>
                            <a:pt x="0" y="25"/>
                            <a:pt x="4" y="33"/>
                            <a:pt x="9" y="33"/>
                          </a:cubicBezTo>
                          <a:cubicBezTo>
                            <a:pt x="14" y="34"/>
                            <a:pt x="19" y="27"/>
                            <a:pt x="20" y="18"/>
                          </a:cubicBezTo>
                          <a:cubicBezTo>
                            <a:pt x="21" y="8"/>
                            <a:pt x="17" y="0"/>
                            <a:pt x="12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150" name="Group 855"/>
                <p:cNvGrpSpPr>
                  <a:grpSpLocks/>
                </p:cNvGrpSpPr>
                <p:nvPr/>
              </p:nvGrpSpPr>
              <p:grpSpPr bwMode="auto">
                <a:xfrm>
                  <a:off x="795" y="1710"/>
                  <a:ext cx="49" cy="59"/>
                  <a:chOff x="795" y="1710"/>
                  <a:chExt cx="49" cy="59"/>
                </a:xfrm>
              </p:grpSpPr>
              <p:grpSp>
                <p:nvGrpSpPr>
                  <p:cNvPr id="34191" name="Group 851"/>
                  <p:cNvGrpSpPr>
                    <a:grpSpLocks/>
                  </p:cNvGrpSpPr>
                  <p:nvPr/>
                </p:nvGrpSpPr>
                <p:grpSpPr bwMode="auto">
                  <a:xfrm>
                    <a:off x="795" y="1710"/>
                    <a:ext cx="49" cy="59"/>
                    <a:chOff x="795" y="1710"/>
                    <a:chExt cx="49" cy="59"/>
                  </a:xfrm>
                </p:grpSpPr>
                <p:pic>
                  <p:nvPicPr>
                    <p:cNvPr id="34195" name="Picture 84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95" y="1710"/>
                      <a:ext cx="49" cy="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196" name="Picture 84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95" y="1710"/>
                      <a:ext cx="49" cy="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197" name="Freeform 850"/>
                    <p:cNvSpPr>
                      <a:spLocks/>
                    </p:cNvSpPr>
                    <p:nvPr/>
                  </p:nvSpPr>
                  <p:spPr bwMode="auto">
                    <a:xfrm>
                      <a:off x="796" y="1711"/>
                      <a:ext cx="46" cy="57"/>
                    </a:xfrm>
                    <a:custGeom>
                      <a:avLst/>
                      <a:gdLst>
                        <a:gd name="T0" fmla="*/ 38 w 46"/>
                        <a:gd name="T1" fmla="*/ 5 h 57"/>
                        <a:gd name="T2" fmla="*/ 10 w 46"/>
                        <a:gd name="T3" fmla="*/ 20 h 57"/>
                        <a:gd name="T4" fmla="*/ 7 w 46"/>
                        <a:gd name="T5" fmla="*/ 52 h 57"/>
                        <a:gd name="T6" fmla="*/ 36 w 46"/>
                        <a:gd name="T7" fmla="*/ 38 h 57"/>
                        <a:gd name="T8" fmla="*/ 38 w 46"/>
                        <a:gd name="T9" fmla="*/ 5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"/>
                        <a:gd name="T16" fmla="*/ 0 h 57"/>
                        <a:gd name="T17" fmla="*/ 46 w 46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" h="57">
                          <a:moveTo>
                            <a:pt x="38" y="5"/>
                          </a:moveTo>
                          <a:cubicBezTo>
                            <a:pt x="31" y="0"/>
                            <a:pt x="18" y="7"/>
                            <a:pt x="10" y="20"/>
                          </a:cubicBezTo>
                          <a:cubicBezTo>
                            <a:pt x="1" y="33"/>
                            <a:pt x="0" y="47"/>
                            <a:pt x="7" y="52"/>
                          </a:cubicBezTo>
                          <a:cubicBezTo>
                            <a:pt x="14" y="57"/>
                            <a:pt x="27" y="51"/>
                            <a:pt x="36" y="38"/>
                          </a:cubicBezTo>
                          <a:cubicBezTo>
                            <a:pt x="45" y="25"/>
                            <a:pt x="46" y="10"/>
                            <a:pt x="38" y="5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92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805" y="1723"/>
                    <a:ext cx="28" cy="34"/>
                    <a:chOff x="805" y="1723"/>
                    <a:chExt cx="28" cy="34"/>
                  </a:xfrm>
                </p:grpSpPr>
                <p:sp>
                  <p:nvSpPr>
                    <p:cNvPr id="34193" name="Freeform 852"/>
                    <p:cNvSpPr>
                      <a:spLocks/>
                    </p:cNvSpPr>
                    <p:nvPr/>
                  </p:nvSpPr>
                  <p:spPr bwMode="auto">
                    <a:xfrm>
                      <a:off x="805" y="1723"/>
                      <a:ext cx="28" cy="34"/>
                    </a:xfrm>
                    <a:custGeom>
                      <a:avLst/>
                      <a:gdLst>
                        <a:gd name="T0" fmla="*/ 177 w 210"/>
                        <a:gd name="T1" fmla="*/ 22 h 258"/>
                        <a:gd name="T2" fmla="*/ 46 w 210"/>
                        <a:gd name="T3" fmla="*/ 89 h 258"/>
                        <a:gd name="T4" fmla="*/ 32 w 210"/>
                        <a:gd name="T5" fmla="*/ 236 h 258"/>
                        <a:gd name="T6" fmla="*/ 163 w 210"/>
                        <a:gd name="T7" fmla="*/ 169 h 258"/>
                        <a:gd name="T8" fmla="*/ 177 w 210"/>
                        <a:gd name="T9" fmla="*/ 22 h 2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258"/>
                        <a:gd name="T17" fmla="*/ 210 w 210"/>
                        <a:gd name="T18" fmla="*/ 258 h 2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258">
                          <a:moveTo>
                            <a:pt x="177" y="22"/>
                          </a:moveTo>
                          <a:cubicBezTo>
                            <a:pt x="145" y="0"/>
                            <a:pt x="86" y="30"/>
                            <a:pt x="46" y="89"/>
                          </a:cubicBezTo>
                          <a:cubicBezTo>
                            <a:pt x="6" y="148"/>
                            <a:pt x="0" y="214"/>
                            <a:pt x="32" y="236"/>
                          </a:cubicBezTo>
                          <a:cubicBezTo>
                            <a:pt x="64" y="258"/>
                            <a:pt x="123" y="228"/>
                            <a:pt x="163" y="169"/>
                          </a:cubicBezTo>
                          <a:cubicBezTo>
                            <a:pt x="203" y="110"/>
                            <a:pt x="210" y="44"/>
                            <a:pt x="177" y="22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94" name="Freeform 853"/>
                    <p:cNvSpPr>
                      <a:spLocks/>
                    </p:cNvSpPr>
                    <p:nvPr/>
                  </p:nvSpPr>
                  <p:spPr bwMode="auto">
                    <a:xfrm>
                      <a:off x="805" y="1723"/>
                      <a:ext cx="28" cy="34"/>
                    </a:xfrm>
                    <a:custGeom>
                      <a:avLst/>
                      <a:gdLst>
                        <a:gd name="T0" fmla="*/ 23 w 28"/>
                        <a:gd name="T1" fmla="*/ 3 h 34"/>
                        <a:gd name="T2" fmla="*/ 6 w 28"/>
                        <a:gd name="T3" fmla="*/ 12 h 34"/>
                        <a:gd name="T4" fmla="*/ 4 w 28"/>
                        <a:gd name="T5" fmla="*/ 31 h 34"/>
                        <a:gd name="T6" fmla="*/ 21 w 28"/>
                        <a:gd name="T7" fmla="*/ 22 h 34"/>
                        <a:gd name="T8" fmla="*/ 23 w 28"/>
                        <a:gd name="T9" fmla="*/ 3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34"/>
                        <a:gd name="T17" fmla="*/ 28 w 28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34">
                          <a:moveTo>
                            <a:pt x="23" y="3"/>
                          </a:moveTo>
                          <a:cubicBezTo>
                            <a:pt x="19" y="0"/>
                            <a:pt x="11" y="4"/>
                            <a:pt x="6" y="12"/>
                          </a:cubicBezTo>
                          <a:cubicBezTo>
                            <a:pt x="1" y="19"/>
                            <a:pt x="0" y="28"/>
                            <a:pt x="4" y="31"/>
                          </a:cubicBezTo>
                          <a:cubicBezTo>
                            <a:pt x="8" y="34"/>
                            <a:pt x="16" y="30"/>
                            <a:pt x="21" y="22"/>
                          </a:cubicBezTo>
                          <a:cubicBezTo>
                            <a:pt x="27" y="14"/>
                            <a:pt x="28" y="5"/>
                            <a:pt x="23" y="3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151" name="Group 863"/>
                <p:cNvGrpSpPr>
                  <a:grpSpLocks/>
                </p:cNvGrpSpPr>
                <p:nvPr/>
              </p:nvGrpSpPr>
              <p:grpSpPr bwMode="auto">
                <a:xfrm>
                  <a:off x="871" y="1799"/>
                  <a:ext cx="38" cy="62"/>
                  <a:chOff x="871" y="1799"/>
                  <a:chExt cx="38" cy="62"/>
                </a:xfrm>
              </p:grpSpPr>
              <p:grpSp>
                <p:nvGrpSpPr>
                  <p:cNvPr id="34184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871" y="1799"/>
                    <a:ext cx="38" cy="62"/>
                    <a:chOff x="871" y="1799"/>
                    <a:chExt cx="38" cy="62"/>
                  </a:xfrm>
                </p:grpSpPr>
                <p:pic>
                  <p:nvPicPr>
                    <p:cNvPr id="34188" name="Picture 85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71" y="1799"/>
                      <a:ext cx="38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189" name="Picture 8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71" y="1799"/>
                      <a:ext cx="38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190" name="Freeform 858"/>
                    <p:cNvSpPr>
                      <a:spLocks/>
                    </p:cNvSpPr>
                    <p:nvPr/>
                  </p:nvSpPr>
                  <p:spPr bwMode="auto">
                    <a:xfrm>
                      <a:off x="872" y="1801"/>
                      <a:ext cx="34" cy="58"/>
                    </a:xfrm>
                    <a:custGeom>
                      <a:avLst/>
                      <a:gdLst>
                        <a:gd name="T0" fmla="*/ 20 w 34"/>
                        <a:gd name="T1" fmla="*/ 1 h 58"/>
                        <a:gd name="T2" fmla="*/ 1 w 34"/>
                        <a:gd name="T3" fmla="*/ 27 h 58"/>
                        <a:gd name="T4" fmla="*/ 14 w 34"/>
                        <a:gd name="T5" fmla="*/ 57 h 58"/>
                        <a:gd name="T6" fmla="*/ 33 w 34"/>
                        <a:gd name="T7" fmla="*/ 31 h 58"/>
                        <a:gd name="T8" fmla="*/ 20 w 34"/>
                        <a:gd name="T9" fmla="*/ 1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"/>
                        <a:gd name="T16" fmla="*/ 0 h 58"/>
                        <a:gd name="T17" fmla="*/ 34 w 3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" h="58">
                          <a:moveTo>
                            <a:pt x="20" y="1"/>
                          </a:moveTo>
                          <a:cubicBezTo>
                            <a:pt x="11" y="0"/>
                            <a:pt x="3" y="12"/>
                            <a:pt x="1" y="27"/>
                          </a:cubicBezTo>
                          <a:cubicBezTo>
                            <a:pt x="0" y="43"/>
                            <a:pt x="5" y="56"/>
                            <a:pt x="14" y="57"/>
                          </a:cubicBezTo>
                          <a:cubicBezTo>
                            <a:pt x="23" y="58"/>
                            <a:pt x="31" y="46"/>
                            <a:pt x="33" y="31"/>
                          </a:cubicBezTo>
                          <a:cubicBezTo>
                            <a:pt x="34" y="15"/>
                            <a:pt x="29" y="2"/>
                            <a:pt x="20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85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879" y="1812"/>
                    <a:ext cx="20" cy="36"/>
                    <a:chOff x="879" y="1812"/>
                    <a:chExt cx="20" cy="36"/>
                  </a:xfrm>
                </p:grpSpPr>
                <p:sp>
                  <p:nvSpPr>
                    <p:cNvPr id="34186" name="Freeform 860"/>
                    <p:cNvSpPr>
                      <a:spLocks/>
                    </p:cNvSpPr>
                    <p:nvPr/>
                  </p:nvSpPr>
                  <p:spPr bwMode="auto">
                    <a:xfrm>
                      <a:off x="879" y="1812"/>
                      <a:ext cx="20" cy="36"/>
                    </a:xfrm>
                    <a:custGeom>
                      <a:avLst/>
                      <a:gdLst>
                        <a:gd name="T0" fmla="*/ 91 w 156"/>
                        <a:gd name="T1" fmla="*/ 3 h 264"/>
                        <a:gd name="T2" fmla="*/ 7 w 156"/>
                        <a:gd name="T3" fmla="*/ 125 h 264"/>
                        <a:gd name="T4" fmla="*/ 65 w 156"/>
                        <a:gd name="T5" fmla="*/ 260 h 264"/>
                        <a:gd name="T6" fmla="*/ 148 w 156"/>
                        <a:gd name="T7" fmla="*/ 139 h 264"/>
                        <a:gd name="T8" fmla="*/ 91 w 156"/>
                        <a:gd name="T9" fmla="*/ 3 h 2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6"/>
                        <a:gd name="T16" fmla="*/ 0 h 264"/>
                        <a:gd name="T17" fmla="*/ 156 w 156"/>
                        <a:gd name="T18" fmla="*/ 264 h 2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6" h="264">
                          <a:moveTo>
                            <a:pt x="91" y="3"/>
                          </a:moveTo>
                          <a:cubicBezTo>
                            <a:pt x="52" y="0"/>
                            <a:pt x="15" y="54"/>
                            <a:pt x="7" y="125"/>
                          </a:cubicBezTo>
                          <a:cubicBezTo>
                            <a:pt x="0" y="196"/>
                            <a:pt x="26" y="257"/>
                            <a:pt x="65" y="260"/>
                          </a:cubicBezTo>
                          <a:cubicBezTo>
                            <a:pt x="104" y="264"/>
                            <a:pt x="141" y="210"/>
                            <a:pt x="148" y="139"/>
                          </a:cubicBezTo>
                          <a:cubicBezTo>
                            <a:pt x="156" y="68"/>
                            <a:pt x="130" y="7"/>
                            <a:pt x="91" y="3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87" name="Freeform 861"/>
                    <p:cNvSpPr>
                      <a:spLocks/>
                    </p:cNvSpPr>
                    <p:nvPr/>
                  </p:nvSpPr>
                  <p:spPr bwMode="auto">
                    <a:xfrm>
                      <a:off x="879" y="1812"/>
                      <a:ext cx="20" cy="36"/>
                    </a:xfrm>
                    <a:custGeom>
                      <a:avLst/>
                      <a:gdLst>
                        <a:gd name="T0" fmla="*/ 12 w 20"/>
                        <a:gd name="T1" fmla="*/ 1 h 36"/>
                        <a:gd name="T2" fmla="*/ 1 w 20"/>
                        <a:gd name="T3" fmla="*/ 17 h 36"/>
                        <a:gd name="T4" fmla="*/ 8 w 20"/>
                        <a:gd name="T5" fmla="*/ 35 h 36"/>
                        <a:gd name="T6" fmla="*/ 19 w 20"/>
                        <a:gd name="T7" fmla="*/ 19 h 36"/>
                        <a:gd name="T8" fmla="*/ 12 w 20"/>
                        <a:gd name="T9" fmla="*/ 1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36"/>
                        <a:gd name="T17" fmla="*/ 20 w 20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36">
                          <a:moveTo>
                            <a:pt x="12" y="1"/>
                          </a:moveTo>
                          <a:cubicBezTo>
                            <a:pt x="7" y="0"/>
                            <a:pt x="2" y="8"/>
                            <a:pt x="1" y="17"/>
                          </a:cubicBezTo>
                          <a:cubicBezTo>
                            <a:pt x="0" y="27"/>
                            <a:pt x="3" y="35"/>
                            <a:pt x="8" y="35"/>
                          </a:cubicBezTo>
                          <a:cubicBezTo>
                            <a:pt x="13" y="36"/>
                            <a:pt x="18" y="28"/>
                            <a:pt x="19" y="19"/>
                          </a:cubicBezTo>
                          <a:cubicBezTo>
                            <a:pt x="20" y="9"/>
                            <a:pt x="17" y="1"/>
                            <a:pt x="12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152" name="Group 871"/>
                <p:cNvGrpSpPr>
                  <a:grpSpLocks/>
                </p:cNvGrpSpPr>
                <p:nvPr/>
              </p:nvGrpSpPr>
              <p:grpSpPr bwMode="auto">
                <a:xfrm>
                  <a:off x="734" y="1648"/>
                  <a:ext cx="36" cy="62"/>
                  <a:chOff x="734" y="1648"/>
                  <a:chExt cx="36" cy="62"/>
                </a:xfrm>
              </p:grpSpPr>
              <p:grpSp>
                <p:nvGrpSpPr>
                  <p:cNvPr id="34177" name="Group 867"/>
                  <p:cNvGrpSpPr>
                    <a:grpSpLocks/>
                  </p:cNvGrpSpPr>
                  <p:nvPr/>
                </p:nvGrpSpPr>
                <p:grpSpPr bwMode="auto">
                  <a:xfrm>
                    <a:off x="734" y="1648"/>
                    <a:ext cx="36" cy="62"/>
                    <a:chOff x="734" y="1648"/>
                    <a:chExt cx="36" cy="62"/>
                  </a:xfrm>
                </p:grpSpPr>
                <p:pic>
                  <p:nvPicPr>
                    <p:cNvPr id="34181" name="Picture 86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34" y="1648"/>
                      <a:ext cx="36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182" name="Picture 86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34" y="1648"/>
                      <a:ext cx="36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183" name="Freeform 866"/>
                    <p:cNvSpPr>
                      <a:spLocks/>
                    </p:cNvSpPr>
                    <p:nvPr/>
                  </p:nvSpPr>
                  <p:spPr bwMode="auto">
                    <a:xfrm>
                      <a:off x="734" y="1648"/>
                      <a:ext cx="34" cy="59"/>
                    </a:xfrm>
                    <a:custGeom>
                      <a:avLst/>
                      <a:gdLst>
                        <a:gd name="T0" fmla="*/ 20 w 34"/>
                        <a:gd name="T1" fmla="*/ 1 h 59"/>
                        <a:gd name="T2" fmla="*/ 2 w 34"/>
                        <a:gd name="T3" fmla="*/ 28 h 59"/>
                        <a:gd name="T4" fmla="*/ 14 w 34"/>
                        <a:gd name="T5" fmla="*/ 58 h 59"/>
                        <a:gd name="T6" fmla="*/ 32 w 34"/>
                        <a:gd name="T7" fmla="*/ 31 h 59"/>
                        <a:gd name="T8" fmla="*/ 20 w 34"/>
                        <a:gd name="T9" fmla="*/ 1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"/>
                        <a:gd name="T16" fmla="*/ 0 h 59"/>
                        <a:gd name="T17" fmla="*/ 34 w 34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" h="59">
                          <a:moveTo>
                            <a:pt x="20" y="1"/>
                          </a:moveTo>
                          <a:cubicBezTo>
                            <a:pt x="12" y="0"/>
                            <a:pt x="3" y="12"/>
                            <a:pt x="2" y="28"/>
                          </a:cubicBezTo>
                          <a:cubicBezTo>
                            <a:pt x="0" y="44"/>
                            <a:pt x="6" y="57"/>
                            <a:pt x="14" y="58"/>
                          </a:cubicBezTo>
                          <a:cubicBezTo>
                            <a:pt x="23" y="59"/>
                            <a:pt x="31" y="47"/>
                            <a:pt x="32" y="31"/>
                          </a:cubicBezTo>
                          <a:cubicBezTo>
                            <a:pt x="34" y="15"/>
                            <a:pt x="29" y="2"/>
                            <a:pt x="20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78" name="Group 870"/>
                  <p:cNvGrpSpPr>
                    <a:grpSpLocks/>
                  </p:cNvGrpSpPr>
                  <p:nvPr/>
                </p:nvGrpSpPr>
                <p:grpSpPr bwMode="auto">
                  <a:xfrm>
                    <a:off x="740" y="1660"/>
                    <a:ext cx="21" cy="35"/>
                    <a:chOff x="740" y="1660"/>
                    <a:chExt cx="21" cy="35"/>
                  </a:xfrm>
                </p:grpSpPr>
                <p:sp>
                  <p:nvSpPr>
                    <p:cNvPr id="34179" name="Freeform 868"/>
                    <p:cNvSpPr>
                      <a:spLocks/>
                    </p:cNvSpPr>
                    <p:nvPr/>
                  </p:nvSpPr>
                  <p:spPr bwMode="auto">
                    <a:xfrm>
                      <a:off x="740" y="1660"/>
                      <a:ext cx="21" cy="35"/>
                    </a:xfrm>
                    <a:custGeom>
                      <a:avLst/>
                      <a:gdLst>
                        <a:gd name="T0" fmla="*/ 91 w 156"/>
                        <a:gd name="T1" fmla="*/ 4 h 265"/>
                        <a:gd name="T2" fmla="*/ 7 w 156"/>
                        <a:gd name="T3" fmla="*/ 125 h 265"/>
                        <a:gd name="T4" fmla="*/ 65 w 156"/>
                        <a:gd name="T5" fmla="*/ 261 h 265"/>
                        <a:gd name="T6" fmla="*/ 148 w 156"/>
                        <a:gd name="T7" fmla="*/ 139 h 265"/>
                        <a:gd name="T8" fmla="*/ 91 w 156"/>
                        <a:gd name="T9" fmla="*/ 4 h 2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6"/>
                        <a:gd name="T16" fmla="*/ 0 h 265"/>
                        <a:gd name="T17" fmla="*/ 156 w 156"/>
                        <a:gd name="T18" fmla="*/ 265 h 2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6" h="265">
                          <a:moveTo>
                            <a:pt x="91" y="4"/>
                          </a:moveTo>
                          <a:cubicBezTo>
                            <a:pt x="52" y="0"/>
                            <a:pt x="15" y="54"/>
                            <a:pt x="7" y="125"/>
                          </a:cubicBezTo>
                          <a:cubicBezTo>
                            <a:pt x="0" y="196"/>
                            <a:pt x="26" y="257"/>
                            <a:pt x="65" y="261"/>
                          </a:cubicBezTo>
                          <a:cubicBezTo>
                            <a:pt x="104" y="265"/>
                            <a:pt x="141" y="210"/>
                            <a:pt x="148" y="139"/>
                          </a:cubicBezTo>
                          <a:cubicBezTo>
                            <a:pt x="156" y="68"/>
                            <a:pt x="130" y="8"/>
                            <a:pt x="91" y="4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80" name="Freeform 869"/>
                    <p:cNvSpPr>
                      <a:spLocks/>
                    </p:cNvSpPr>
                    <p:nvPr/>
                  </p:nvSpPr>
                  <p:spPr bwMode="auto">
                    <a:xfrm>
                      <a:off x="740" y="1660"/>
                      <a:ext cx="21" cy="35"/>
                    </a:xfrm>
                    <a:custGeom>
                      <a:avLst/>
                      <a:gdLst>
                        <a:gd name="T0" fmla="*/ 12 w 21"/>
                        <a:gd name="T1" fmla="*/ 0 h 35"/>
                        <a:gd name="T2" fmla="*/ 1 w 21"/>
                        <a:gd name="T3" fmla="*/ 17 h 35"/>
                        <a:gd name="T4" fmla="*/ 9 w 21"/>
                        <a:gd name="T5" fmla="*/ 35 h 35"/>
                        <a:gd name="T6" fmla="*/ 20 w 21"/>
                        <a:gd name="T7" fmla="*/ 18 h 35"/>
                        <a:gd name="T8" fmla="*/ 12 w 21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5"/>
                        <a:gd name="T17" fmla="*/ 21 w 21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5">
                          <a:moveTo>
                            <a:pt x="12" y="0"/>
                          </a:moveTo>
                          <a:cubicBezTo>
                            <a:pt x="7" y="0"/>
                            <a:pt x="2" y="7"/>
                            <a:pt x="1" y="17"/>
                          </a:cubicBezTo>
                          <a:cubicBezTo>
                            <a:pt x="0" y="26"/>
                            <a:pt x="4" y="34"/>
                            <a:pt x="9" y="35"/>
                          </a:cubicBezTo>
                          <a:cubicBezTo>
                            <a:pt x="14" y="35"/>
                            <a:pt x="19" y="28"/>
                            <a:pt x="20" y="18"/>
                          </a:cubicBezTo>
                          <a:cubicBezTo>
                            <a:pt x="21" y="9"/>
                            <a:pt x="18" y="1"/>
                            <a:pt x="12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153" name="Group 879"/>
                <p:cNvGrpSpPr>
                  <a:grpSpLocks/>
                </p:cNvGrpSpPr>
                <p:nvPr/>
              </p:nvGrpSpPr>
              <p:grpSpPr bwMode="auto">
                <a:xfrm>
                  <a:off x="629" y="1746"/>
                  <a:ext cx="37" cy="60"/>
                  <a:chOff x="629" y="1746"/>
                  <a:chExt cx="37" cy="60"/>
                </a:xfrm>
              </p:grpSpPr>
              <p:grpSp>
                <p:nvGrpSpPr>
                  <p:cNvPr id="34170" name="Group 875"/>
                  <p:cNvGrpSpPr>
                    <a:grpSpLocks/>
                  </p:cNvGrpSpPr>
                  <p:nvPr/>
                </p:nvGrpSpPr>
                <p:grpSpPr bwMode="auto">
                  <a:xfrm>
                    <a:off x="629" y="1746"/>
                    <a:ext cx="37" cy="60"/>
                    <a:chOff x="629" y="1746"/>
                    <a:chExt cx="37" cy="60"/>
                  </a:xfrm>
                </p:grpSpPr>
                <p:pic>
                  <p:nvPicPr>
                    <p:cNvPr id="34174" name="Picture 87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9" y="1746"/>
                      <a:ext cx="37" cy="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175" name="Picture 87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9" y="1746"/>
                      <a:ext cx="37" cy="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176" name="Freeform 874"/>
                    <p:cNvSpPr>
                      <a:spLocks/>
                    </p:cNvSpPr>
                    <p:nvPr/>
                  </p:nvSpPr>
                  <p:spPr bwMode="auto">
                    <a:xfrm>
                      <a:off x="630" y="1746"/>
                      <a:ext cx="35" cy="56"/>
                    </a:xfrm>
                    <a:custGeom>
                      <a:avLst/>
                      <a:gdLst>
                        <a:gd name="T0" fmla="*/ 20 w 35"/>
                        <a:gd name="T1" fmla="*/ 1 h 56"/>
                        <a:gd name="T2" fmla="*/ 2 w 35"/>
                        <a:gd name="T3" fmla="*/ 27 h 56"/>
                        <a:gd name="T4" fmla="*/ 15 w 35"/>
                        <a:gd name="T5" fmla="*/ 55 h 56"/>
                        <a:gd name="T6" fmla="*/ 33 w 35"/>
                        <a:gd name="T7" fmla="*/ 30 h 56"/>
                        <a:gd name="T8" fmla="*/ 20 w 35"/>
                        <a:gd name="T9" fmla="*/ 1 h 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56"/>
                        <a:gd name="T17" fmla="*/ 35 w 35"/>
                        <a:gd name="T18" fmla="*/ 56 h 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56">
                          <a:moveTo>
                            <a:pt x="20" y="1"/>
                          </a:moveTo>
                          <a:cubicBezTo>
                            <a:pt x="11" y="0"/>
                            <a:pt x="3" y="12"/>
                            <a:pt x="2" y="27"/>
                          </a:cubicBezTo>
                          <a:cubicBezTo>
                            <a:pt x="0" y="42"/>
                            <a:pt x="6" y="55"/>
                            <a:pt x="15" y="55"/>
                          </a:cubicBezTo>
                          <a:cubicBezTo>
                            <a:pt x="24" y="56"/>
                            <a:pt x="32" y="45"/>
                            <a:pt x="33" y="30"/>
                          </a:cubicBezTo>
                          <a:cubicBezTo>
                            <a:pt x="35" y="15"/>
                            <a:pt x="29" y="2"/>
                            <a:pt x="20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71" name="Group 878"/>
                  <p:cNvGrpSpPr>
                    <a:grpSpLocks/>
                  </p:cNvGrpSpPr>
                  <p:nvPr/>
                </p:nvGrpSpPr>
                <p:grpSpPr bwMode="auto">
                  <a:xfrm>
                    <a:off x="637" y="1758"/>
                    <a:ext cx="21" cy="33"/>
                    <a:chOff x="637" y="1758"/>
                    <a:chExt cx="21" cy="33"/>
                  </a:xfrm>
                </p:grpSpPr>
                <p:sp>
                  <p:nvSpPr>
                    <p:cNvPr id="34172" name="Freeform 876"/>
                    <p:cNvSpPr>
                      <a:spLocks/>
                    </p:cNvSpPr>
                    <p:nvPr/>
                  </p:nvSpPr>
                  <p:spPr bwMode="auto">
                    <a:xfrm>
                      <a:off x="637" y="1758"/>
                      <a:ext cx="21" cy="33"/>
                    </a:xfrm>
                    <a:custGeom>
                      <a:avLst/>
                      <a:gdLst>
                        <a:gd name="T0" fmla="*/ 90 w 155"/>
                        <a:gd name="T1" fmla="*/ 4 h 248"/>
                        <a:gd name="T2" fmla="*/ 7 w 155"/>
                        <a:gd name="T3" fmla="*/ 117 h 248"/>
                        <a:gd name="T4" fmla="*/ 66 w 155"/>
                        <a:gd name="T5" fmla="*/ 245 h 248"/>
                        <a:gd name="T6" fmla="*/ 148 w 155"/>
                        <a:gd name="T7" fmla="*/ 131 h 248"/>
                        <a:gd name="T8" fmla="*/ 90 w 155"/>
                        <a:gd name="T9" fmla="*/ 4 h 2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5"/>
                        <a:gd name="T16" fmla="*/ 0 h 248"/>
                        <a:gd name="T17" fmla="*/ 155 w 155"/>
                        <a:gd name="T18" fmla="*/ 248 h 2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5" h="248">
                          <a:moveTo>
                            <a:pt x="90" y="4"/>
                          </a:moveTo>
                          <a:cubicBezTo>
                            <a:pt x="51" y="0"/>
                            <a:pt x="14" y="51"/>
                            <a:pt x="7" y="117"/>
                          </a:cubicBezTo>
                          <a:cubicBezTo>
                            <a:pt x="0" y="184"/>
                            <a:pt x="27" y="241"/>
                            <a:pt x="66" y="245"/>
                          </a:cubicBezTo>
                          <a:cubicBezTo>
                            <a:pt x="104" y="248"/>
                            <a:pt x="141" y="198"/>
                            <a:pt x="148" y="131"/>
                          </a:cubicBezTo>
                          <a:cubicBezTo>
                            <a:pt x="155" y="65"/>
                            <a:pt x="129" y="8"/>
                            <a:pt x="90" y="4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73" name="Freeform 877"/>
                    <p:cNvSpPr>
                      <a:spLocks/>
                    </p:cNvSpPr>
                    <p:nvPr/>
                  </p:nvSpPr>
                  <p:spPr bwMode="auto">
                    <a:xfrm>
                      <a:off x="637" y="1758"/>
                      <a:ext cx="21" cy="33"/>
                    </a:xfrm>
                    <a:custGeom>
                      <a:avLst/>
                      <a:gdLst>
                        <a:gd name="T0" fmla="*/ 12 w 21"/>
                        <a:gd name="T1" fmla="*/ 0 h 33"/>
                        <a:gd name="T2" fmla="*/ 1 w 21"/>
                        <a:gd name="T3" fmla="*/ 15 h 33"/>
                        <a:gd name="T4" fmla="*/ 9 w 21"/>
                        <a:gd name="T5" fmla="*/ 32 h 33"/>
                        <a:gd name="T6" fmla="*/ 20 w 21"/>
                        <a:gd name="T7" fmla="*/ 17 h 33"/>
                        <a:gd name="T8" fmla="*/ 12 w 21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3"/>
                        <a:gd name="T17" fmla="*/ 21 w 21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3">
                          <a:moveTo>
                            <a:pt x="12" y="0"/>
                          </a:moveTo>
                          <a:cubicBezTo>
                            <a:pt x="7" y="0"/>
                            <a:pt x="2" y="7"/>
                            <a:pt x="1" y="15"/>
                          </a:cubicBezTo>
                          <a:cubicBezTo>
                            <a:pt x="0" y="24"/>
                            <a:pt x="4" y="32"/>
                            <a:pt x="9" y="32"/>
                          </a:cubicBezTo>
                          <a:cubicBezTo>
                            <a:pt x="14" y="33"/>
                            <a:pt x="19" y="26"/>
                            <a:pt x="20" y="17"/>
                          </a:cubicBezTo>
                          <a:cubicBezTo>
                            <a:pt x="21" y="8"/>
                            <a:pt x="17" y="1"/>
                            <a:pt x="12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154" name="Group 887"/>
                <p:cNvGrpSpPr>
                  <a:grpSpLocks/>
                </p:cNvGrpSpPr>
                <p:nvPr/>
              </p:nvGrpSpPr>
              <p:grpSpPr bwMode="auto">
                <a:xfrm>
                  <a:off x="1111" y="1746"/>
                  <a:ext cx="38" cy="62"/>
                  <a:chOff x="1111" y="1746"/>
                  <a:chExt cx="38" cy="62"/>
                </a:xfrm>
              </p:grpSpPr>
              <p:grpSp>
                <p:nvGrpSpPr>
                  <p:cNvPr id="34163" name="Group 883"/>
                  <p:cNvGrpSpPr>
                    <a:grpSpLocks/>
                  </p:cNvGrpSpPr>
                  <p:nvPr/>
                </p:nvGrpSpPr>
                <p:grpSpPr bwMode="auto">
                  <a:xfrm>
                    <a:off x="1111" y="1746"/>
                    <a:ext cx="38" cy="62"/>
                    <a:chOff x="1111" y="1746"/>
                    <a:chExt cx="38" cy="62"/>
                  </a:xfrm>
                </p:grpSpPr>
                <p:pic>
                  <p:nvPicPr>
                    <p:cNvPr id="34167" name="Picture 88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11" y="1746"/>
                      <a:ext cx="38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168" name="Picture 88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11" y="1746"/>
                      <a:ext cx="38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169" name="Freeform 882"/>
                    <p:cNvSpPr>
                      <a:spLocks/>
                    </p:cNvSpPr>
                    <p:nvPr/>
                  </p:nvSpPr>
                  <p:spPr bwMode="auto">
                    <a:xfrm>
                      <a:off x="1113" y="1746"/>
                      <a:ext cx="35" cy="59"/>
                    </a:xfrm>
                    <a:custGeom>
                      <a:avLst/>
                      <a:gdLst>
                        <a:gd name="T0" fmla="*/ 20 w 35"/>
                        <a:gd name="T1" fmla="*/ 1 h 59"/>
                        <a:gd name="T2" fmla="*/ 2 w 35"/>
                        <a:gd name="T3" fmla="*/ 28 h 59"/>
                        <a:gd name="T4" fmla="*/ 15 w 35"/>
                        <a:gd name="T5" fmla="*/ 58 h 59"/>
                        <a:gd name="T6" fmla="*/ 33 w 35"/>
                        <a:gd name="T7" fmla="*/ 31 h 59"/>
                        <a:gd name="T8" fmla="*/ 20 w 35"/>
                        <a:gd name="T9" fmla="*/ 1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59"/>
                        <a:gd name="T17" fmla="*/ 35 w 35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59">
                          <a:moveTo>
                            <a:pt x="20" y="1"/>
                          </a:moveTo>
                          <a:cubicBezTo>
                            <a:pt x="12" y="0"/>
                            <a:pt x="3" y="12"/>
                            <a:pt x="2" y="28"/>
                          </a:cubicBezTo>
                          <a:cubicBezTo>
                            <a:pt x="0" y="43"/>
                            <a:pt x="6" y="57"/>
                            <a:pt x="15" y="58"/>
                          </a:cubicBezTo>
                          <a:cubicBezTo>
                            <a:pt x="23" y="59"/>
                            <a:pt x="32" y="47"/>
                            <a:pt x="33" y="31"/>
                          </a:cubicBezTo>
                          <a:cubicBezTo>
                            <a:pt x="35" y="15"/>
                            <a:pt x="29" y="2"/>
                            <a:pt x="20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64" name="Group 886"/>
                  <p:cNvGrpSpPr>
                    <a:grpSpLocks/>
                  </p:cNvGrpSpPr>
                  <p:nvPr/>
                </p:nvGrpSpPr>
                <p:grpSpPr bwMode="auto">
                  <a:xfrm>
                    <a:off x="1120" y="1758"/>
                    <a:ext cx="21" cy="35"/>
                    <a:chOff x="1120" y="1758"/>
                    <a:chExt cx="21" cy="35"/>
                  </a:xfrm>
                </p:grpSpPr>
                <p:sp>
                  <p:nvSpPr>
                    <p:cNvPr id="34165" name="Freeform 884"/>
                    <p:cNvSpPr>
                      <a:spLocks/>
                    </p:cNvSpPr>
                    <p:nvPr/>
                  </p:nvSpPr>
                  <p:spPr bwMode="auto">
                    <a:xfrm>
                      <a:off x="1120" y="1758"/>
                      <a:ext cx="21" cy="35"/>
                    </a:xfrm>
                    <a:custGeom>
                      <a:avLst/>
                      <a:gdLst>
                        <a:gd name="T0" fmla="*/ 90 w 155"/>
                        <a:gd name="T1" fmla="*/ 4 h 265"/>
                        <a:gd name="T2" fmla="*/ 7 w 155"/>
                        <a:gd name="T3" fmla="*/ 126 h 265"/>
                        <a:gd name="T4" fmla="*/ 64 w 155"/>
                        <a:gd name="T5" fmla="*/ 261 h 265"/>
                        <a:gd name="T6" fmla="*/ 148 w 155"/>
                        <a:gd name="T7" fmla="*/ 140 h 265"/>
                        <a:gd name="T8" fmla="*/ 90 w 155"/>
                        <a:gd name="T9" fmla="*/ 4 h 2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5"/>
                        <a:gd name="T16" fmla="*/ 0 h 265"/>
                        <a:gd name="T17" fmla="*/ 155 w 155"/>
                        <a:gd name="T18" fmla="*/ 265 h 2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5" h="265">
                          <a:moveTo>
                            <a:pt x="90" y="4"/>
                          </a:moveTo>
                          <a:cubicBezTo>
                            <a:pt x="51" y="0"/>
                            <a:pt x="14" y="55"/>
                            <a:pt x="7" y="126"/>
                          </a:cubicBezTo>
                          <a:cubicBezTo>
                            <a:pt x="0" y="197"/>
                            <a:pt x="25" y="257"/>
                            <a:pt x="64" y="261"/>
                          </a:cubicBezTo>
                          <a:cubicBezTo>
                            <a:pt x="103" y="265"/>
                            <a:pt x="141" y="211"/>
                            <a:pt x="148" y="140"/>
                          </a:cubicBezTo>
                          <a:cubicBezTo>
                            <a:pt x="155" y="69"/>
                            <a:pt x="129" y="8"/>
                            <a:pt x="90" y="4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66" name="Freeform 885"/>
                    <p:cNvSpPr>
                      <a:spLocks/>
                    </p:cNvSpPr>
                    <p:nvPr/>
                  </p:nvSpPr>
                  <p:spPr bwMode="auto">
                    <a:xfrm>
                      <a:off x="1120" y="1758"/>
                      <a:ext cx="21" cy="35"/>
                    </a:xfrm>
                    <a:custGeom>
                      <a:avLst/>
                      <a:gdLst>
                        <a:gd name="T0" fmla="*/ 12 w 21"/>
                        <a:gd name="T1" fmla="*/ 0 h 35"/>
                        <a:gd name="T2" fmla="*/ 1 w 21"/>
                        <a:gd name="T3" fmla="*/ 17 h 35"/>
                        <a:gd name="T4" fmla="*/ 9 w 21"/>
                        <a:gd name="T5" fmla="*/ 35 h 35"/>
                        <a:gd name="T6" fmla="*/ 20 w 21"/>
                        <a:gd name="T7" fmla="*/ 18 h 35"/>
                        <a:gd name="T8" fmla="*/ 12 w 21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5"/>
                        <a:gd name="T17" fmla="*/ 21 w 21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5">
                          <a:moveTo>
                            <a:pt x="12" y="0"/>
                          </a:moveTo>
                          <a:cubicBezTo>
                            <a:pt x="7" y="0"/>
                            <a:pt x="2" y="7"/>
                            <a:pt x="1" y="17"/>
                          </a:cubicBezTo>
                          <a:cubicBezTo>
                            <a:pt x="0" y="26"/>
                            <a:pt x="4" y="34"/>
                            <a:pt x="9" y="35"/>
                          </a:cubicBezTo>
                          <a:cubicBezTo>
                            <a:pt x="14" y="35"/>
                            <a:pt x="19" y="28"/>
                            <a:pt x="20" y="18"/>
                          </a:cubicBezTo>
                          <a:cubicBezTo>
                            <a:pt x="21" y="9"/>
                            <a:pt x="17" y="1"/>
                            <a:pt x="12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34155" name="Group 895"/>
                <p:cNvGrpSpPr>
                  <a:grpSpLocks/>
                </p:cNvGrpSpPr>
                <p:nvPr/>
              </p:nvGrpSpPr>
              <p:grpSpPr bwMode="auto">
                <a:xfrm>
                  <a:off x="930" y="1746"/>
                  <a:ext cx="38" cy="62"/>
                  <a:chOff x="930" y="1746"/>
                  <a:chExt cx="38" cy="62"/>
                </a:xfrm>
              </p:grpSpPr>
              <p:grpSp>
                <p:nvGrpSpPr>
                  <p:cNvPr id="34156" name="Group 891"/>
                  <p:cNvGrpSpPr>
                    <a:grpSpLocks/>
                  </p:cNvGrpSpPr>
                  <p:nvPr/>
                </p:nvGrpSpPr>
                <p:grpSpPr bwMode="auto">
                  <a:xfrm>
                    <a:off x="930" y="1746"/>
                    <a:ext cx="38" cy="62"/>
                    <a:chOff x="930" y="1746"/>
                    <a:chExt cx="38" cy="62"/>
                  </a:xfrm>
                </p:grpSpPr>
                <p:pic>
                  <p:nvPicPr>
                    <p:cNvPr id="34160" name="Picture 88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30" y="1746"/>
                      <a:ext cx="38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161" name="Picture 88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30" y="1746"/>
                      <a:ext cx="38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4162" name="Freeform 890"/>
                    <p:cNvSpPr>
                      <a:spLocks/>
                    </p:cNvSpPr>
                    <p:nvPr/>
                  </p:nvSpPr>
                  <p:spPr bwMode="auto">
                    <a:xfrm>
                      <a:off x="932" y="1746"/>
                      <a:ext cx="35" cy="59"/>
                    </a:xfrm>
                    <a:custGeom>
                      <a:avLst/>
                      <a:gdLst>
                        <a:gd name="T0" fmla="*/ 20 w 35"/>
                        <a:gd name="T1" fmla="*/ 1 h 59"/>
                        <a:gd name="T2" fmla="*/ 2 w 35"/>
                        <a:gd name="T3" fmla="*/ 28 h 59"/>
                        <a:gd name="T4" fmla="*/ 15 w 35"/>
                        <a:gd name="T5" fmla="*/ 58 h 59"/>
                        <a:gd name="T6" fmla="*/ 33 w 35"/>
                        <a:gd name="T7" fmla="*/ 31 h 59"/>
                        <a:gd name="T8" fmla="*/ 20 w 35"/>
                        <a:gd name="T9" fmla="*/ 1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59"/>
                        <a:gd name="T17" fmla="*/ 35 w 35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59">
                          <a:moveTo>
                            <a:pt x="20" y="1"/>
                          </a:moveTo>
                          <a:cubicBezTo>
                            <a:pt x="11" y="0"/>
                            <a:pt x="3" y="12"/>
                            <a:pt x="2" y="28"/>
                          </a:cubicBezTo>
                          <a:cubicBezTo>
                            <a:pt x="0" y="43"/>
                            <a:pt x="6" y="57"/>
                            <a:pt x="15" y="58"/>
                          </a:cubicBezTo>
                          <a:cubicBezTo>
                            <a:pt x="23" y="59"/>
                            <a:pt x="32" y="47"/>
                            <a:pt x="33" y="31"/>
                          </a:cubicBezTo>
                          <a:cubicBezTo>
                            <a:pt x="35" y="15"/>
                            <a:pt x="29" y="2"/>
                            <a:pt x="20" y="1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FF66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157" name="Group 894"/>
                  <p:cNvGrpSpPr>
                    <a:grpSpLocks/>
                  </p:cNvGrpSpPr>
                  <p:nvPr/>
                </p:nvGrpSpPr>
                <p:grpSpPr bwMode="auto">
                  <a:xfrm>
                    <a:off x="939" y="1758"/>
                    <a:ext cx="21" cy="35"/>
                    <a:chOff x="939" y="1758"/>
                    <a:chExt cx="21" cy="35"/>
                  </a:xfrm>
                </p:grpSpPr>
                <p:sp>
                  <p:nvSpPr>
                    <p:cNvPr id="34158" name="Freeform 892"/>
                    <p:cNvSpPr>
                      <a:spLocks/>
                    </p:cNvSpPr>
                    <p:nvPr/>
                  </p:nvSpPr>
                  <p:spPr bwMode="auto">
                    <a:xfrm>
                      <a:off x="939" y="1758"/>
                      <a:ext cx="21" cy="35"/>
                    </a:xfrm>
                    <a:custGeom>
                      <a:avLst/>
                      <a:gdLst>
                        <a:gd name="T0" fmla="*/ 90 w 155"/>
                        <a:gd name="T1" fmla="*/ 4 h 265"/>
                        <a:gd name="T2" fmla="*/ 7 w 155"/>
                        <a:gd name="T3" fmla="*/ 126 h 265"/>
                        <a:gd name="T4" fmla="*/ 64 w 155"/>
                        <a:gd name="T5" fmla="*/ 261 h 265"/>
                        <a:gd name="T6" fmla="*/ 148 w 155"/>
                        <a:gd name="T7" fmla="*/ 140 h 265"/>
                        <a:gd name="T8" fmla="*/ 90 w 155"/>
                        <a:gd name="T9" fmla="*/ 4 h 2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5"/>
                        <a:gd name="T16" fmla="*/ 0 h 265"/>
                        <a:gd name="T17" fmla="*/ 155 w 155"/>
                        <a:gd name="T18" fmla="*/ 265 h 2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5" h="265">
                          <a:moveTo>
                            <a:pt x="90" y="4"/>
                          </a:moveTo>
                          <a:cubicBezTo>
                            <a:pt x="51" y="0"/>
                            <a:pt x="14" y="55"/>
                            <a:pt x="7" y="126"/>
                          </a:cubicBezTo>
                          <a:cubicBezTo>
                            <a:pt x="0" y="197"/>
                            <a:pt x="25" y="257"/>
                            <a:pt x="64" y="261"/>
                          </a:cubicBezTo>
                          <a:cubicBezTo>
                            <a:pt x="103" y="265"/>
                            <a:pt x="141" y="211"/>
                            <a:pt x="148" y="140"/>
                          </a:cubicBezTo>
                          <a:cubicBezTo>
                            <a:pt x="155" y="69"/>
                            <a:pt x="129" y="8"/>
                            <a:pt x="90" y="4"/>
                          </a:cubicBezTo>
                        </a:path>
                      </a:pathLst>
                    </a:custGeom>
                    <a:solidFill>
                      <a:srgbClr val="29292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159" name="Freeform 893"/>
                    <p:cNvSpPr>
                      <a:spLocks/>
                    </p:cNvSpPr>
                    <p:nvPr/>
                  </p:nvSpPr>
                  <p:spPr bwMode="auto">
                    <a:xfrm>
                      <a:off x="939" y="1758"/>
                      <a:ext cx="21" cy="35"/>
                    </a:xfrm>
                    <a:custGeom>
                      <a:avLst/>
                      <a:gdLst>
                        <a:gd name="T0" fmla="*/ 12 w 21"/>
                        <a:gd name="T1" fmla="*/ 0 h 35"/>
                        <a:gd name="T2" fmla="*/ 1 w 21"/>
                        <a:gd name="T3" fmla="*/ 17 h 35"/>
                        <a:gd name="T4" fmla="*/ 9 w 21"/>
                        <a:gd name="T5" fmla="*/ 35 h 35"/>
                        <a:gd name="T6" fmla="*/ 20 w 21"/>
                        <a:gd name="T7" fmla="*/ 18 h 35"/>
                        <a:gd name="T8" fmla="*/ 12 w 21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5"/>
                        <a:gd name="T17" fmla="*/ 21 w 21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5">
                          <a:moveTo>
                            <a:pt x="12" y="0"/>
                          </a:moveTo>
                          <a:cubicBezTo>
                            <a:pt x="7" y="0"/>
                            <a:pt x="2" y="7"/>
                            <a:pt x="1" y="17"/>
                          </a:cubicBezTo>
                          <a:cubicBezTo>
                            <a:pt x="0" y="26"/>
                            <a:pt x="3" y="34"/>
                            <a:pt x="9" y="35"/>
                          </a:cubicBezTo>
                          <a:cubicBezTo>
                            <a:pt x="14" y="35"/>
                            <a:pt x="19" y="28"/>
                            <a:pt x="20" y="18"/>
                          </a:cubicBezTo>
                          <a:cubicBezTo>
                            <a:pt x="21" y="9"/>
                            <a:pt x="17" y="1"/>
                            <a:pt x="12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34141" name="Group 904"/>
              <p:cNvGrpSpPr>
                <a:grpSpLocks/>
              </p:cNvGrpSpPr>
              <p:nvPr/>
            </p:nvGrpSpPr>
            <p:grpSpPr bwMode="auto">
              <a:xfrm>
                <a:off x="1206" y="1786"/>
                <a:ext cx="51" cy="65"/>
                <a:chOff x="1206" y="1786"/>
                <a:chExt cx="51" cy="65"/>
              </a:xfrm>
            </p:grpSpPr>
            <p:grpSp>
              <p:nvGrpSpPr>
                <p:cNvPr id="34142" name="Group 900"/>
                <p:cNvGrpSpPr>
                  <a:grpSpLocks/>
                </p:cNvGrpSpPr>
                <p:nvPr/>
              </p:nvGrpSpPr>
              <p:grpSpPr bwMode="auto">
                <a:xfrm>
                  <a:off x="1206" y="1786"/>
                  <a:ext cx="51" cy="65"/>
                  <a:chOff x="1206" y="1786"/>
                  <a:chExt cx="51" cy="65"/>
                </a:xfrm>
              </p:grpSpPr>
              <p:pic>
                <p:nvPicPr>
                  <p:cNvPr id="34146" name="Picture 897"/>
                  <p:cNvPicPr>
                    <a:picLocks noChangeAspect="1" noChangeArrowheads="1"/>
                  </p:cNvPicPr>
                  <p:nvPr/>
                </p:nvPicPr>
                <p:blipFill>
                  <a:blip r:embed="rId53" cstate="print"/>
                  <a:srcRect/>
                  <a:stretch>
                    <a:fillRect/>
                  </a:stretch>
                </p:blipFill>
                <p:spPr bwMode="auto">
                  <a:xfrm>
                    <a:off x="1206" y="1786"/>
                    <a:ext cx="51" cy="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147" name="Picture 898"/>
                  <p:cNvPicPr>
                    <a:picLocks noChangeAspect="1" noChangeArrowheads="1"/>
                  </p:cNvPicPr>
                  <p:nvPr/>
                </p:nvPicPr>
                <p:blipFill>
                  <a:blip r:embed="rId54" cstate="print"/>
                  <a:srcRect/>
                  <a:stretch>
                    <a:fillRect/>
                  </a:stretch>
                </p:blipFill>
                <p:spPr bwMode="auto">
                  <a:xfrm>
                    <a:off x="1206" y="1786"/>
                    <a:ext cx="51" cy="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148" name="Freeform 899"/>
                  <p:cNvSpPr>
                    <a:spLocks/>
                  </p:cNvSpPr>
                  <p:nvPr/>
                </p:nvSpPr>
                <p:spPr bwMode="auto">
                  <a:xfrm>
                    <a:off x="1207" y="1787"/>
                    <a:ext cx="49" cy="61"/>
                  </a:xfrm>
                  <a:custGeom>
                    <a:avLst/>
                    <a:gdLst>
                      <a:gd name="T0" fmla="*/ 41 w 49"/>
                      <a:gd name="T1" fmla="*/ 5 h 61"/>
                      <a:gd name="T2" fmla="*/ 11 w 49"/>
                      <a:gd name="T3" fmla="*/ 22 h 61"/>
                      <a:gd name="T4" fmla="*/ 7 w 49"/>
                      <a:gd name="T5" fmla="*/ 56 h 61"/>
                      <a:gd name="T6" fmla="*/ 38 w 49"/>
                      <a:gd name="T7" fmla="*/ 40 h 61"/>
                      <a:gd name="T8" fmla="*/ 41 w 49"/>
                      <a:gd name="T9" fmla="*/ 5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61"/>
                      <a:gd name="T17" fmla="*/ 49 w 49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61">
                        <a:moveTo>
                          <a:pt x="41" y="5"/>
                        </a:moveTo>
                        <a:cubicBezTo>
                          <a:pt x="34" y="0"/>
                          <a:pt x="21" y="8"/>
                          <a:pt x="11" y="22"/>
                        </a:cubicBezTo>
                        <a:cubicBezTo>
                          <a:pt x="2" y="36"/>
                          <a:pt x="0" y="51"/>
                          <a:pt x="7" y="56"/>
                        </a:cubicBezTo>
                        <a:cubicBezTo>
                          <a:pt x="15" y="61"/>
                          <a:pt x="28" y="54"/>
                          <a:pt x="38" y="40"/>
                        </a:cubicBezTo>
                        <a:cubicBezTo>
                          <a:pt x="47" y="26"/>
                          <a:pt x="49" y="11"/>
                          <a:pt x="41" y="5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FF66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4143" name="Group 903"/>
                <p:cNvGrpSpPr>
                  <a:grpSpLocks/>
                </p:cNvGrpSpPr>
                <p:nvPr/>
              </p:nvGrpSpPr>
              <p:grpSpPr bwMode="auto">
                <a:xfrm>
                  <a:off x="1217" y="1800"/>
                  <a:ext cx="29" cy="36"/>
                  <a:chOff x="1217" y="1800"/>
                  <a:chExt cx="29" cy="36"/>
                </a:xfrm>
              </p:grpSpPr>
              <p:sp>
                <p:nvSpPr>
                  <p:cNvPr id="34144" name="Freeform 901"/>
                  <p:cNvSpPr>
                    <a:spLocks/>
                  </p:cNvSpPr>
                  <p:nvPr/>
                </p:nvSpPr>
                <p:spPr bwMode="auto">
                  <a:xfrm>
                    <a:off x="1217" y="1800"/>
                    <a:ext cx="29" cy="36"/>
                  </a:xfrm>
                  <a:custGeom>
                    <a:avLst/>
                    <a:gdLst>
                      <a:gd name="T0" fmla="*/ 187 w 220"/>
                      <a:gd name="T1" fmla="*/ 22 h 271"/>
                      <a:gd name="T2" fmla="*/ 51 w 220"/>
                      <a:gd name="T3" fmla="*/ 95 h 271"/>
                      <a:gd name="T4" fmla="*/ 33 w 220"/>
                      <a:gd name="T5" fmla="*/ 249 h 271"/>
                      <a:gd name="T6" fmla="*/ 169 w 220"/>
                      <a:gd name="T7" fmla="*/ 175 h 271"/>
                      <a:gd name="T8" fmla="*/ 187 w 220"/>
                      <a:gd name="T9" fmla="*/ 22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271"/>
                      <a:gd name="T17" fmla="*/ 220 w 22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271">
                        <a:moveTo>
                          <a:pt x="187" y="22"/>
                        </a:moveTo>
                        <a:cubicBezTo>
                          <a:pt x="155" y="0"/>
                          <a:pt x="94" y="33"/>
                          <a:pt x="51" y="95"/>
                        </a:cubicBezTo>
                        <a:cubicBezTo>
                          <a:pt x="9" y="158"/>
                          <a:pt x="0" y="227"/>
                          <a:pt x="33" y="249"/>
                        </a:cubicBezTo>
                        <a:cubicBezTo>
                          <a:pt x="65" y="271"/>
                          <a:pt x="126" y="238"/>
                          <a:pt x="169" y="175"/>
                        </a:cubicBezTo>
                        <a:cubicBezTo>
                          <a:pt x="211" y="112"/>
                          <a:pt x="220" y="44"/>
                          <a:pt x="187" y="22"/>
                        </a:cubicBezTo>
                      </a:path>
                    </a:pathLst>
                  </a:custGeom>
                  <a:solidFill>
                    <a:srgbClr val="292929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4145" name="Freeform 902"/>
                  <p:cNvSpPr>
                    <a:spLocks/>
                  </p:cNvSpPr>
                  <p:nvPr/>
                </p:nvSpPr>
                <p:spPr bwMode="auto">
                  <a:xfrm>
                    <a:off x="1217" y="1800"/>
                    <a:ext cx="29" cy="36"/>
                  </a:xfrm>
                  <a:custGeom>
                    <a:avLst/>
                    <a:gdLst>
                      <a:gd name="T0" fmla="*/ 25 w 29"/>
                      <a:gd name="T1" fmla="*/ 3 h 36"/>
                      <a:gd name="T2" fmla="*/ 7 w 29"/>
                      <a:gd name="T3" fmla="*/ 12 h 36"/>
                      <a:gd name="T4" fmla="*/ 4 w 29"/>
                      <a:gd name="T5" fmla="*/ 33 h 36"/>
                      <a:gd name="T6" fmla="*/ 22 w 29"/>
                      <a:gd name="T7" fmla="*/ 23 h 36"/>
                      <a:gd name="T8" fmla="*/ 25 w 29"/>
                      <a:gd name="T9" fmla="*/ 3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36"/>
                      <a:gd name="T17" fmla="*/ 29 w 29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36">
                        <a:moveTo>
                          <a:pt x="25" y="3"/>
                        </a:moveTo>
                        <a:cubicBezTo>
                          <a:pt x="20" y="0"/>
                          <a:pt x="12" y="4"/>
                          <a:pt x="7" y="12"/>
                        </a:cubicBezTo>
                        <a:cubicBezTo>
                          <a:pt x="1" y="21"/>
                          <a:pt x="0" y="30"/>
                          <a:pt x="4" y="33"/>
                        </a:cubicBezTo>
                        <a:cubicBezTo>
                          <a:pt x="9" y="36"/>
                          <a:pt x="17" y="31"/>
                          <a:pt x="22" y="23"/>
                        </a:cubicBezTo>
                        <a:cubicBezTo>
                          <a:pt x="28" y="15"/>
                          <a:pt x="29" y="6"/>
                          <a:pt x="25" y="3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34077" name="Rectangle 912"/>
            <p:cNvSpPr>
              <a:spLocks noChangeArrowheads="1"/>
            </p:cNvSpPr>
            <p:nvPr/>
          </p:nvSpPr>
          <p:spPr bwMode="auto">
            <a:xfrm>
              <a:off x="1053" y="2199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8" name="Rectangle 913"/>
            <p:cNvSpPr>
              <a:spLocks noChangeArrowheads="1"/>
            </p:cNvSpPr>
            <p:nvPr/>
          </p:nvSpPr>
          <p:spPr bwMode="auto">
            <a:xfrm>
              <a:off x="345" y="3139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9" name="Rectangle 914"/>
            <p:cNvSpPr>
              <a:spLocks noChangeArrowheads="1"/>
            </p:cNvSpPr>
            <p:nvPr/>
          </p:nvSpPr>
          <p:spPr bwMode="auto">
            <a:xfrm>
              <a:off x="408" y="3139"/>
              <a:ext cx="1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err="1">
                  <a:solidFill>
                    <a:srgbClr val="660066"/>
                  </a:solidFill>
                  <a:latin typeface="Arial" charset="0"/>
                  <a:cs typeface="Arial" charset="0"/>
                </a:rPr>
                <a:t>pith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80" name="Rectangle 915"/>
            <p:cNvSpPr>
              <a:spLocks noChangeArrowheads="1"/>
            </p:cNvSpPr>
            <p:nvPr/>
          </p:nvSpPr>
          <p:spPr bwMode="auto">
            <a:xfrm>
              <a:off x="585" y="313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é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81" name="Rectangle 916"/>
            <p:cNvSpPr>
              <a:spLocks noChangeArrowheads="1"/>
            </p:cNvSpPr>
            <p:nvPr/>
          </p:nvSpPr>
          <p:spPr bwMode="auto">
            <a:xfrm>
              <a:off x="635" y="3139"/>
              <a:ext cx="2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err="1">
                  <a:solidFill>
                    <a:srgbClr val="660066"/>
                  </a:solidFill>
                  <a:latin typeface="Arial" charset="0"/>
                  <a:cs typeface="Arial" charset="0"/>
                </a:rPr>
                <a:t>lium</a:t>
              </a:r>
              <a:r>
                <a:rPr lang="fr-FR" sz="1200" b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 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82" name="Rectangle 917"/>
            <p:cNvSpPr>
              <a:spLocks noChangeArrowheads="1"/>
            </p:cNvSpPr>
            <p:nvPr/>
          </p:nvSpPr>
          <p:spPr bwMode="auto">
            <a:xfrm>
              <a:off x="856" y="3139"/>
              <a:ext cx="4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66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mucociliaire</a:t>
              </a:r>
              <a:endPara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83" name="Rectangle 939"/>
            <p:cNvSpPr>
              <a:spLocks noChangeArrowheads="1"/>
            </p:cNvSpPr>
            <p:nvPr/>
          </p:nvSpPr>
          <p:spPr bwMode="auto">
            <a:xfrm>
              <a:off x="309" y="3493"/>
              <a:ext cx="72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 dirty="0" err="1">
                  <a:solidFill>
                    <a:srgbClr val="660066"/>
                  </a:solidFill>
                  <a:latin typeface="Arial" charset="0"/>
                  <a:cs typeface="Arial" charset="0"/>
                </a:rPr>
                <a:t>differenciation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84" name="Rectangle 940"/>
            <p:cNvSpPr>
              <a:spLocks noChangeArrowheads="1"/>
            </p:cNvSpPr>
            <p:nvPr/>
          </p:nvSpPr>
          <p:spPr bwMode="auto">
            <a:xfrm>
              <a:off x="1176" y="3508"/>
              <a:ext cx="40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00" b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normale</a:t>
              </a:r>
              <a:endParaRPr lang="fr-FR" sz="20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85" name="Line 945"/>
            <p:cNvSpPr>
              <a:spLocks noChangeShapeType="1"/>
            </p:cNvSpPr>
            <p:nvPr/>
          </p:nvSpPr>
          <p:spPr bwMode="auto">
            <a:xfrm>
              <a:off x="257" y="3467"/>
              <a:ext cx="1197" cy="2"/>
            </a:xfrm>
            <a:prstGeom prst="line">
              <a:avLst/>
            </a:prstGeom>
            <a:noFill/>
            <a:ln w="20638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3801" name="Text Box 969"/>
          <p:cNvSpPr txBox="1">
            <a:spLocks noChangeArrowheads="1"/>
          </p:cNvSpPr>
          <p:nvPr/>
        </p:nvSpPr>
        <p:spPr bwMode="auto">
          <a:xfrm>
            <a:off x="1702450" y="903288"/>
            <a:ext cx="187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Co-cultures</a:t>
            </a:r>
            <a:endParaRPr lang="fr-FR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338" name="Text Box 970"/>
          <p:cNvSpPr txBox="1">
            <a:spLocks noChangeArrowheads="1"/>
          </p:cNvSpPr>
          <p:nvPr/>
        </p:nvSpPr>
        <p:spPr bwMode="auto">
          <a:xfrm>
            <a:off x="1525427" y="2898413"/>
            <a:ext cx="9086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Épithélium bronchique différencié (normal et pathologique)</a:t>
            </a:r>
          </a:p>
        </p:txBody>
      </p:sp>
      <p:sp>
        <p:nvSpPr>
          <p:cNvPr id="33803" name="Rectangle 6"/>
          <p:cNvSpPr>
            <a:spLocks noChangeArrowheads="1"/>
          </p:cNvSpPr>
          <p:nvPr/>
        </p:nvSpPr>
        <p:spPr bwMode="auto">
          <a:xfrm>
            <a:off x="4124325" y="1447801"/>
            <a:ext cx="2476500" cy="66992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3804" name="Group 653"/>
          <p:cNvGrpSpPr>
            <a:grpSpLocks/>
          </p:cNvGrpSpPr>
          <p:nvPr/>
        </p:nvGrpSpPr>
        <p:grpSpPr bwMode="auto">
          <a:xfrm>
            <a:off x="4249738" y="1292225"/>
            <a:ext cx="2222500" cy="503238"/>
            <a:chOff x="1390" y="1402"/>
            <a:chExt cx="2974" cy="1251"/>
          </a:xfrm>
        </p:grpSpPr>
        <p:sp>
          <p:nvSpPr>
            <p:cNvPr id="33895" name="Freeform 8"/>
            <p:cNvSpPr>
              <a:spLocks/>
            </p:cNvSpPr>
            <p:nvPr/>
          </p:nvSpPr>
          <p:spPr bwMode="auto">
            <a:xfrm>
              <a:off x="1392" y="2509"/>
              <a:ext cx="333" cy="144"/>
            </a:xfrm>
            <a:custGeom>
              <a:avLst/>
              <a:gdLst>
                <a:gd name="T0" fmla="*/ 0 w 133"/>
                <a:gd name="T1" fmla="*/ 6221 h 54"/>
                <a:gd name="T2" fmla="*/ 6482 w 133"/>
                <a:gd name="T3" fmla="*/ 7283 h 54"/>
                <a:gd name="T4" fmla="*/ 13090 w 133"/>
                <a:gd name="T5" fmla="*/ 6221 h 54"/>
                <a:gd name="T6" fmla="*/ 13090 w 133"/>
                <a:gd name="T7" fmla="*/ 6067 h 54"/>
                <a:gd name="T8" fmla="*/ 13090 w 133"/>
                <a:gd name="T9" fmla="*/ 0 h 54"/>
                <a:gd name="T10" fmla="*/ 12494 w 133"/>
                <a:gd name="T11" fmla="*/ 1365 h 54"/>
                <a:gd name="T12" fmla="*/ 6482 w 133"/>
                <a:gd name="T13" fmla="*/ 2675 h 54"/>
                <a:gd name="T14" fmla="*/ 596 w 133"/>
                <a:gd name="T15" fmla="*/ 1365 h 54"/>
                <a:gd name="T16" fmla="*/ 0 w 133"/>
                <a:gd name="T17" fmla="*/ 149 h 54"/>
                <a:gd name="T18" fmla="*/ 0 w 133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54"/>
                <a:gd name="T32" fmla="*/ 133 w 133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2" y="54"/>
                    <a:pt x="132" y="49"/>
                    <a:pt x="133" y="46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4"/>
                    <a:pt x="130" y="7"/>
                    <a:pt x="127" y="10"/>
                  </a:cubicBezTo>
                  <a:cubicBezTo>
                    <a:pt x="120" y="16"/>
                    <a:pt x="92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3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6" name="Freeform 9"/>
            <p:cNvSpPr>
              <a:spLocks/>
            </p:cNvSpPr>
            <p:nvPr/>
          </p:nvSpPr>
          <p:spPr bwMode="auto">
            <a:xfrm>
              <a:off x="1415" y="2557"/>
              <a:ext cx="222" cy="40"/>
            </a:xfrm>
            <a:custGeom>
              <a:avLst/>
              <a:gdLst>
                <a:gd name="T0" fmla="*/ 0 w 89"/>
                <a:gd name="T1" fmla="*/ 0 h 15"/>
                <a:gd name="T2" fmla="*/ 8598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5" y="12"/>
                    <a:pt x="89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7" name="Rectangle 10"/>
            <p:cNvSpPr>
              <a:spLocks noChangeArrowheads="1"/>
            </p:cNvSpPr>
            <p:nvPr/>
          </p:nvSpPr>
          <p:spPr bwMode="auto">
            <a:xfrm>
              <a:off x="1557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8" name="Freeform 11"/>
            <p:cNvSpPr>
              <a:spLocks/>
            </p:cNvSpPr>
            <p:nvPr/>
          </p:nvSpPr>
          <p:spPr bwMode="auto">
            <a:xfrm>
              <a:off x="1392" y="2629"/>
              <a:ext cx="333" cy="24"/>
            </a:xfrm>
            <a:custGeom>
              <a:avLst/>
              <a:gdLst>
                <a:gd name="T0" fmla="*/ 0 w 133"/>
                <a:gd name="T1" fmla="*/ 149 h 9"/>
                <a:gd name="T2" fmla="*/ 0 w 133"/>
                <a:gd name="T3" fmla="*/ 149 h 9"/>
                <a:gd name="T4" fmla="*/ 6482 w 133"/>
                <a:gd name="T5" fmla="*/ 1216 h 9"/>
                <a:gd name="T6" fmla="*/ 13090 w 133"/>
                <a:gd name="T7" fmla="*/ 149 h 9"/>
                <a:gd name="T8" fmla="*/ 13090 w 13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9"/>
                <a:gd name="T17" fmla="*/ 133 w 13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2" y="9"/>
                    <a:pt x="132" y="4"/>
                    <a:pt x="133" y="1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9" name="Freeform 12"/>
            <p:cNvSpPr>
              <a:spLocks/>
            </p:cNvSpPr>
            <p:nvPr/>
          </p:nvSpPr>
          <p:spPr bwMode="auto">
            <a:xfrm>
              <a:off x="1722" y="2509"/>
              <a:ext cx="333" cy="144"/>
            </a:xfrm>
            <a:custGeom>
              <a:avLst/>
              <a:gdLst>
                <a:gd name="T0" fmla="*/ 0 w 133"/>
                <a:gd name="T1" fmla="*/ 6221 h 54"/>
                <a:gd name="T2" fmla="*/ 6482 w 133"/>
                <a:gd name="T3" fmla="*/ 7283 h 54"/>
                <a:gd name="T4" fmla="*/ 13090 w 133"/>
                <a:gd name="T5" fmla="*/ 6221 h 54"/>
                <a:gd name="T6" fmla="*/ 13090 w 133"/>
                <a:gd name="T7" fmla="*/ 6067 h 54"/>
                <a:gd name="T8" fmla="*/ 13090 w 133"/>
                <a:gd name="T9" fmla="*/ 0 h 54"/>
                <a:gd name="T10" fmla="*/ 12494 w 133"/>
                <a:gd name="T11" fmla="*/ 1365 h 54"/>
                <a:gd name="T12" fmla="*/ 6482 w 133"/>
                <a:gd name="T13" fmla="*/ 2675 h 54"/>
                <a:gd name="T14" fmla="*/ 596 w 133"/>
                <a:gd name="T15" fmla="*/ 1365 h 54"/>
                <a:gd name="T16" fmla="*/ 0 w 133"/>
                <a:gd name="T17" fmla="*/ 149 h 54"/>
                <a:gd name="T18" fmla="*/ 0 w 133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54"/>
                <a:gd name="T32" fmla="*/ 133 w 133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2" y="54"/>
                    <a:pt x="132" y="49"/>
                    <a:pt x="133" y="46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4"/>
                    <a:pt x="130" y="7"/>
                    <a:pt x="127" y="10"/>
                  </a:cubicBezTo>
                  <a:cubicBezTo>
                    <a:pt x="120" y="16"/>
                    <a:pt x="92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3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0" name="Freeform 13"/>
            <p:cNvSpPr>
              <a:spLocks/>
            </p:cNvSpPr>
            <p:nvPr/>
          </p:nvSpPr>
          <p:spPr bwMode="auto">
            <a:xfrm>
              <a:off x="1722" y="1410"/>
              <a:ext cx="333" cy="1152"/>
            </a:xfrm>
            <a:custGeom>
              <a:avLst/>
              <a:gdLst>
                <a:gd name="T0" fmla="*/ 6482 w 133"/>
                <a:gd name="T1" fmla="*/ 58253 h 432"/>
                <a:gd name="T2" fmla="*/ 596 w 133"/>
                <a:gd name="T3" fmla="*/ 56888 h 432"/>
                <a:gd name="T4" fmla="*/ 0 w 133"/>
                <a:gd name="T5" fmla="*/ 54067 h 432"/>
                <a:gd name="T6" fmla="*/ 0 w 133"/>
                <a:gd name="T7" fmla="*/ 2979 h 432"/>
                <a:gd name="T8" fmla="*/ 1880 w 133"/>
                <a:gd name="T9" fmla="*/ 0 h 432"/>
                <a:gd name="T10" fmla="*/ 6482 w 133"/>
                <a:gd name="T11" fmla="*/ 0 h 432"/>
                <a:gd name="T12" fmla="*/ 6482 w 133"/>
                <a:gd name="T13" fmla="*/ 0 h 432"/>
                <a:gd name="T14" fmla="*/ 11209 w 133"/>
                <a:gd name="T15" fmla="*/ 0 h 432"/>
                <a:gd name="T16" fmla="*/ 12964 w 133"/>
                <a:gd name="T17" fmla="*/ 2979 h 432"/>
                <a:gd name="T18" fmla="*/ 12964 w 133"/>
                <a:gd name="T19" fmla="*/ 54067 h 432"/>
                <a:gd name="T20" fmla="*/ 12494 w 133"/>
                <a:gd name="T21" fmla="*/ 56888 h 432"/>
                <a:gd name="T22" fmla="*/ 6482 w 133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432"/>
                <a:gd name="T38" fmla="*/ 133 w 133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432">
                  <a:moveTo>
                    <a:pt x="66" y="432"/>
                  </a:moveTo>
                  <a:cubicBezTo>
                    <a:pt x="41" y="432"/>
                    <a:pt x="12" y="428"/>
                    <a:pt x="6" y="422"/>
                  </a:cubicBezTo>
                  <a:cubicBezTo>
                    <a:pt x="0" y="416"/>
                    <a:pt x="0" y="410"/>
                    <a:pt x="0" y="401"/>
                  </a:cubicBezTo>
                  <a:cubicBezTo>
                    <a:pt x="0" y="391"/>
                    <a:pt x="0" y="33"/>
                    <a:pt x="0" y="22"/>
                  </a:cubicBezTo>
                  <a:cubicBezTo>
                    <a:pt x="0" y="11"/>
                    <a:pt x="7" y="1"/>
                    <a:pt x="19" y="0"/>
                  </a:cubicBezTo>
                  <a:cubicBezTo>
                    <a:pt x="31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2" y="0"/>
                    <a:pt x="114" y="0"/>
                  </a:cubicBezTo>
                  <a:cubicBezTo>
                    <a:pt x="126" y="1"/>
                    <a:pt x="132" y="11"/>
                    <a:pt x="132" y="22"/>
                  </a:cubicBezTo>
                  <a:cubicBezTo>
                    <a:pt x="132" y="33"/>
                    <a:pt x="132" y="391"/>
                    <a:pt x="132" y="401"/>
                  </a:cubicBezTo>
                  <a:cubicBezTo>
                    <a:pt x="132" y="410"/>
                    <a:pt x="133" y="416"/>
                    <a:pt x="127" y="422"/>
                  </a:cubicBezTo>
                  <a:cubicBezTo>
                    <a:pt x="120" y="428"/>
                    <a:pt x="92" y="432"/>
                    <a:pt x="66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1" name="Oval 14"/>
            <p:cNvSpPr>
              <a:spLocks noChangeArrowheads="1"/>
            </p:cNvSpPr>
            <p:nvPr/>
          </p:nvSpPr>
          <p:spPr bwMode="auto">
            <a:xfrm>
              <a:off x="1820" y="1981"/>
              <a:ext cx="187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2" name="Oval 15"/>
            <p:cNvSpPr>
              <a:spLocks noChangeArrowheads="1"/>
            </p:cNvSpPr>
            <p:nvPr/>
          </p:nvSpPr>
          <p:spPr bwMode="auto">
            <a:xfrm>
              <a:off x="1807" y="1965"/>
              <a:ext cx="188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3" name="Freeform 16"/>
            <p:cNvSpPr>
              <a:spLocks/>
            </p:cNvSpPr>
            <p:nvPr/>
          </p:nvSpPr>
          <p:spPr bwMode="auto">
            <a:xfrm>
              <a:off x="1735" y="1429"/>
              <a:ext cx="310" cy="1120"/>
            </a:xfrm>
            <a:custGeom>
              <a:avLst/>
              <a:gdLst>
                <a:gd name="T0" fmla="*/ 0 w 124"/>
                <a:gd name="T1" fmla="*/ 55011 h 420"/>
                <a:gd name="T2" fmla="*/ 208 w 124"/>
                <a:gd name="T3" fmla="*/ 55432 h 420"/>
                <a:gd name="T4" fmla="*/ 5863 w 124"/>
                <a:gd name="T5" fmla="*/ 56640 h 420"/>
                <a:gd name="T6" fmla="*/ 5863 w 124"/>
                <a:gd name="T7" fmla="*/ 56640 h 420"/>
                <a:gd name="T8" fmla="*/ 11533 w 124"/>
                <a:gd name="T9" fmla="*/ 55432 h 420"/>
                <a:gd name="T10" fmla="*/ 12033 w 124"/>
                <a:gd name="T11" fmla="*/ 52736 h 420"/>
                <a:gd name="T12" fmla="*/ 12033 w 124"/>
                <a:gd name="T13" fmla="*/ 2275 h 420"/>
                <a:gd name="T14" fmla="*/ 11145 w 124"/>
                <a:gd name="T15" fmla="*/ 0 h 420"/>
                <a:gd name="T16" fmla="*/ 11645 w 124"/>
                <a:gd name="T17" fmla="*/ 1877 h 420"/>
                <a:gd name="T18" fmla="*/ 10750 w 124"/>
                <a:gd name="T19" fmla="*/ 44509 h 420"/>
                <a:gd name="T20" fmla="*/ 4425 w 124"/>
                <a:gd name="T21" fmla="*/ 55581 h 420"/>
                <a:gd name="T22" fmla="*/ 0 w 124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420"/>
                <a:gd name="T38" fmla="*/ 124 w 124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420">
                  <a:moveTo>
                    <a:pt x="0" y="408"/>
                  </a:moveTo>
                  <a:cubicBezTo>
                    <a:pt x="1" y="409"/>
                    <a:pt x="2" y="410"/>
                    <a:pt x="2" y="411"/>
                  </a:cubicBezTo>
                  <a:cubicBezTo>
                    <a:pt x="9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2" y="416"/>
                    <a:pt x="118" y="411"/>
                  </a:cubicBezTo>
                  <a:cubicBezTo>
                    <a:pt x="124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20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4" name="Freeform 17"/>
            <p:cNvSpPr>
              <a:spLocks/>
            </p:cNvSpPr>
            <p:nvPr/>
          </p:nvSpPr>
          <p:spPr bwMode="auto">
            <a:xfrm>
              <a:off x="1885" y="1480"/>
              <a:ext cx="160" cy="1069"/>
            </a:xfrm>
            <a:custGeom>
              <a:avLst/>
              <a:gdLst>
                <a:gd name="T0" fmla="*/ 0 w 64"/>
                <a:gd name="T1" fmla="*/ 53997 h 401"/>
                <a:gd name="T2" fmla="*/ 5655 w 64"/>
                <a:gd name="T3" fmla="*/ 52781 h 401"/>
                <a:gd name="T4" fmla="*/ 6125 w 64"/>
                <a:gd name="T5" fmla="*/ 50110 h 401"/>
                <a:gd name="T6" fmla="*/ 6125 w 64"/>
                <a:gd name="T7" fmla="*/ 0 h 401"/>
                <a:gd name="T8" fmla="*/ 5155 w 64"/>
                <a:gd name="T9" fmla="*/ 49803 h 401"/>
                <a:gd name="T10" fmla="*/ 0 w 64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401"/>
                <a:gd name="T20" fmla="*/ 64 w 64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401">
                  <a:moveTo>
                    <a:pt x="0" y="401"/>
                  </a:moveTo>
                  <a:cubicBezTo>
                    <a:pt x="24" y="401"/>
                    <a:pt x="52" y="397"/>
                    <a:pt x="58" y="392"/>
                  </a:cubicBezTo>
                  <a:cubicBezTo>
                    <a:pt x="64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8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5" name="Freeform 18"/>
            <p:cNvSpPr>
              <a:spLocks/>
            </p:cNvSpPr>
            <p:nvPr/>
          </p:nvSpPr>
          <p:spPr bwMode="auto">
            <a:xfrm>
              <a:off x="1735" y="1421"/>
              <a:ext cx="247" cy="283"/>
            </a:xfrm>
            <a:custGeom>
              <a:avLst/>
              <a:gdLst>
                <a:gd name="T0" fmla="*/ 0 w 99"/>
                <a:gd name="T1" fmla="*/ 14385 h 106"/>
                <a:gd name="T2" fmla="*/ 0 w 99"/>
                <a:gd name="T3" fmla="*/ 3009 h 106"/>
                <a:gd name="T4" fmla="*/ 1736 w 99"/>
                <a:gd name="T5" fmla="*/ 150 h 106"/>
                <a:gd name="T6" fmla="*/ 6088 w 99"/>
                <a:gd name="T7" fmla="*/ 150 h 106"/>
                <a:gd name="T8" fmla="*/ 9568 w 99"/>
                <a:gd name="T9" fmla="*/ 150 h 106"/>
                <a:gd name="T10" fmla="*/ 5030 w 99"/>
                <a:gd name="T11" fmla="*/ 820 h 106"/>
                <a:gd name="T12" fmla="*/ 1432 w 99"/>
                <a:gd name="T13" fmla="*/ 2587 h 106"/>
                <a:gd name="T14" fmla="*/ 0 w 99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106"/>
                <a:gd name="T26" fmla="*/ 99 w 99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7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9" y="1"/>
                    <a:pt x="95" y="1"/>
                    <a:pt x="99" y="1"/>
                  </a:cubicBezTo>
                  <a:cubicBezTo>
                    <a:pt x="90" y="3"/>
                    <a:pt x="70" y="4"/>
                    <a:pt x="52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9" y="29"/>
                    <a:pt x="4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6" name="Freeform 19"/>
            <p:cNvSpPr>
              <a:spLocks/>
            </p:cNvSpPr>
            <p:nvPr/>
          </p:nvSpPr>
          <p:spPr bwMode="auto">
            <a:xfrm>
              <a:off x="1735" y="1421"/>
              <a:ext cx="112" cy="181"/>
            </a:xfrm>
            <a:custGeom>
              <a:avLst/>
              <a:gdLst>
                <a:gd name="T0" fmla="*/ 4298 w 45"/>
                <a:gd name="T1" fmla="*/ 149 h 68"/>
                <a:gd name="T2" fmla="*/ 1727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465 w 45"/>
                <a:gd name="T9" fmla="*/ 2566 h 68"/>
                <a:gd name="T10" fmla="*/ 4298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4" y="1"/>
                    <a:pt x="18" y="1"/>
                  </a:cubicBezTo>
                  <a:cubicBezTo>
                    <a:pt x="7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7" name="Oval 20"/>
            <p:cNvSpPr>
              <a:spLocks noChangeArrowheads="1"/>
            </p:cNvSpPr>
            <p:nvPr/>
          </p:nvSpPr>
          <p:spPr bwMode="auto">
            <a:xfrm>
              <a:off x="1795" y="1957"/>
              <a:ext cx="187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8" name="Freeform 21"/>
            <p:cNvSpPr>
              <a:spLocks/>
            </p:cNvSpPr>
            <p:nvPr/>
          </p:nvSpPr>
          <p:spPr bwMode="auto">
            <a:xfrm>
              <a:off x="1825" y="1992"/>
              <a:ext cx="147" cy="250"/>
            </a:xfrm>
            <a:custGeom>
              <a:avLst/>
              <a:gdLst>
                <a:gd name="T0" fmla="*/ 4054 w 59"/>
                <a:gd name="T1" fmla="*/ 0 h 94"/>
                <a:gd name="T2" fmla="*/ 4699 w 59"/>
                <a:gd name="T3" fmla="*/ 4104 h 94"/>
                <a:gd name="T4" fmla="*/ 1545 w 59"/>
                <a:gd name="T5" fmla="*/ 10758 h 94"/>
                <a:gd name="T6" fmla="*/ 0 w 59"/>
                <a:gd name="T7" fmla="*/ 9952 h 94"/>
                <a:gd name="T8" fmla="*/ 2509 w 59"/>
                <a:gd name="T9" fmla="*/ 12513 h 94"/>
                <a:gd name="T10" fmla="*/ 5661 w 59"/>
                <a:gd name="T11" fmla="*/ 5848 h 94"/>
                <a:gd name="T12" fmla="*/ 40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7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5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09" name="Freeform 22"/>
            <p:cNvSpPr>
              <a:spLocks/>
            </p:cNvSpPr>
            <p:nvPr/>
          </p:nvSpPr>
          <p:spPr bwMode="auto">
            <a:xfrm>
              <a:off x="1745" y="2557"/>
              <a:ext cx="222" cy="40"/>
            </a:xfrm>
            <a:custGeom>
              <a:avLst/>
              <a:gdLst>
                <a:gd name="T0" fmla="*/ 0 w 89"/>
                <a:gd name="T1" fmla="*/ 0 h 15"/>
                <a:gd name="T2" fmla="*/ 8598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6" y="12"/>
                    <a:pt x="89" y="5"/>
                  </a:cubicBezTo>
                  <a:cubicBezTo>
                    <a:pt x="66" y="15"/>
                    <a:pt x="18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0" name="Oval 23"/>
            <p:cNvSpPr>
              <a:spLocks noChangeArrowheads="1"/>
            </p:cNvSpPr>
            <p:nvPr/>
          </p:nvSpPr>
          <p:spPr bwMode="auto">
            <a:xfrm>
              <a:off x="1825" y="2000"/>
              <a:ext cx="95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1" name="Oval 24"/>
            <p:cNvSpPr>
              <a:spLocks noChangeArrowheads="1"/>
            </p:cNvSpPr>
            <p:nvPr/>
          </p:nvSpPr>
          <p:spPr bwMode="auto">
            <a:xfrm>
              <a:off x="1795" y="1957"/>
              <a:ext cx="187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2" name="Freeform 25"/>
            <p:cNvSpPr>
              <a:spLocks/>
            </p:cNvSpPr>
            <p:nvPr/>
          </p:nvSpPr>
          <p:spPr bwMode="auto">
            <a:xfrm>
              <a:off x="1722" y="1410"/>
              <a:ext cx="333" cy="1152"/>
            </a:xfrm>
            <a:custGeom>
              <a:avLst/>
              <a:gdLst>
                <a:gd name="T0" fmla="*/ 6482 w 133"/>
                <a:gd name="T1" fmla="*/ 58253 h 432"/>
                <a:gd name="T2" fmla="*/ 596 w 133"/>
                <a:gd name="T3" fmla="*/ 56888 h 432"/>
                <a:gd name="T4" fmla="*/ 0 w 133"/>
                <a:gd name="T5" fmla="*/ 54067 h 432"/>
                <a:gd name="T6" fmla="*/ 0 w 133"/>
                <a:gd name="T7" fmla="*/ 2979 h 432"/>
                <a:gd name="T8" fmla="*/ 1880 w 133"/>
                <a:gd name="T9" fmla="*/ 0 h 432"/>
                <a:gd name="T10" fmla="*/ 6482 w 133"/>
                <a:gd name="T11" fmla="*/ 0 h 432"/>
                <a:gd name="T12" fmla="*/ 6482 w 133"/>
                <a:gd name="T13" fmla="*/ 0 h 432"/>
                <a:gd name="T14" fmla="*/ 11209 w 133"/>
                <a:gd name="T15" fmla="*/ 0 h 432"/>
                <a:gd name="T16" fmla="*/ 12964 w 133"/>
                <a:gd name="T17" fmla="*/ 2979 h 432"/>
                <a:gd name="T18" fmla="*/ 12964 w 133"/>
                <a:gd name="T19" fmla="*/ 54067 h 432"/>
                <a:gd name="T20" fmla="*/ 12494 w 133"/>
                <a:gd name="T21" fmla="*/ 56888 h 432"/>
                <a:gd name="T22" fmla="*/ 6482 w 133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432"/>
                <a:gd name="T38" fmla="*/ 133 w 133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432">
                  <a:moveTo>
                    <a:pt x="66" y="432"/>
                  </a:moveTo>
                  <a:cubicBezTo>
                    <a:pt x="41" y="432"/>
                    <a:pt x="12" y="428"/>
                    <a:pt x="6" y="422"/>
                  </a:cubicBezTo>
                  <a:cubicBezTo>
                    <a:pt x="0" y="416"/>
                    <a:pt x="0" y="410"/>
                    <a:pt x="0" y="401"/>
                  </a:cubicBezTo>
                  <a:cubicBezTo>
                    <a:pt x="0" y="391"/>
                    <a:pt x="0" y="33"/>
                    <a:pt x="0" y="22"/>
                  </a:cubicBezTo>
                  <a:cubicBezTo>
                    <a:pt x="0" y="11"/>
                    <a:pt x="7" y="1"/>
                    <a:pt x="19" y="0"/>
                  </a:cubicBezTo>
                  <a:cubicBezTo>
                    <a:pt x="31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2" y="0"/>
                    <a:pt x="114" y="0"/>
                  </a:cubicBezTo>
                  <a:cubicBezTo>
                    <a:pt x="126" y="1"/>
                    <a:pt x="132" y="11"/>
                    <a:pt x="132" y="22"/>
                  </a:cubicBezTo>
                  <a:cubicBezTo>
                    <a:pt x="132" y="33"/>
                    <a:pt x="132" y="391"/>
                    <a:pt x="132" y="401"/>
                  </a:cubicBezTo>
                  <a:cubicBezTo>
                    <a:pt x="132" y="410"/>
                    <a:pt x="133" y="416"/>
                    <a:pt x="127" y="422"/>
                  </a:cubicBezTo>
                  <a:cubicBezTo>
                    <a:pt x="120" y="428"/>
                    <a:pt x="92" y="432"/>
                    <a:pt x="66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3" name="Rectangle 26"/>
            <p:cNvSpPr>
              <a:spLocks noChangeArrowheads="1"/>
            </p:cNvSpPr>
            <p:nvPr/>
          </p:nvSpPr>
          <p:spPr bwMode="auto">
            <a:xfrm>
              <a:off x="1887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4" name="Freeform 27"/>
            <p:cNvSpPr>
              <a:spLocks/>
            </p:cNvSpPr>
            <p:nvPr/>
          </p:nvSpPr>
          <p:spPr bwMode="auto">
            <a:xfrm>
              <a:off x="1722" y="2629"/>
              <a:ext cx="333" cy="24"/>
            </a:xfrm>
            <a:custGeom>
              <a:avLst/>
              <a:gdLst>
                <a:gd name="T0" fmla="*/ 0 w 133"/>
                <a:gd name="T1" fmla="*/ 149 h 9"/>
                <a:gd name="T2" fmla="*/ 0 w 133"/>
                <a:gd name="T3" fmla="*/ 149 h 9"/>
                <a:gd name="T4" fmla="*/ 6482 w 133"/>
                <a:gd name="T5" fmla="*/ 1216 h 9"/>
                <a:gd name="T6" fmla="*/ 13090 w 133"/>
                <a:gd name="T7" fmla="*/ 149 h 9"/>
                <a:gd name="T8" fmla="*/ 13090 w 13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9"/>
                <a:gd name="T17" fmla="*/ 133 w 13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2" y="9"/>
                    <a:pt x="132" y="4"/>
                    <a:pt x="133" y="1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5" name="Oval 28"/>
            <p:cNvSpPr>
              <a:spLocks noChangeArrowheads="1"/>
            </p:cNvSpPr>
            <p:nvPr/>
          </p:nvSpPr>
          <p:spPr bwMode="auto">
            <a:xfrm>
              <a:off x="1817" y="1962"/>
              <a:ext cx="33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6" name="Oval 29"/>
            <p:cNvSpPr>
              <a:spLocks noChangeArrowheads="1"/>
            </p:cNvSpPr>
            <p:nvPr/>
          </p:nvSpPr>
          <p:spPr bwMode="auto">
            <a:xfrm>
              <a:off x="1840" y="2016"/>
              <a:ext cx="42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7" name="Oval 30"/>
            <p:cNvSpPr>
              <a:spLocks noChangeArrowheads="1"/>
            </p:cNvSpPr>
            <p:nvPr/>
          </p:nvSpPr>
          <p:spPr bwMode="auto">
            <a:xfrm>
              <a:off x="1852" y="1952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8" name="Oval 31"/>
            <p:cNvSpPr>
              <a:spLocks noChangeArrowheads="1"/>
            </p:cNvSpPr>
            <p:nvPr/>
          </p:nvSpPr>
          <p:spPr bwMode="auto">
            <a:xfrm>
              <a:off x="1802" y="2005"/>
              <a:ext cx="18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19" name="Freeform 32"/>
            <p:cNvSpPr>
              <a:spLocks/>
            </p:cNvSpPr>
            <p:nvPr/>
          </p:nvSpPr>
          <p:spPr bwMode="auto">
            <a:xfrm>
              <a:off x="2052" y="2509"/>
              <a:ext cx="333" cy="144"/>
            </a:xfrm>
            <a:custGeom>
              <a:avLst/>
              <a:gdLst>
                <a:gd name="T0" fmla="*/ 0 w 133"/>
                <a:gd name="T1" fmla="*/ 6221 h 54"/>
                <a:gd name="T2" fmla="*/ 6482 w 133"/>
                <a:gd name="T3" fmla="*/ 7283 h 54"/>
                <a:gd name="T4" fmla="*/ 13090 w 133"/>
                <a:gd name="T5" fmla="*/ 6221 h 54"/>
                <a:gd name="T6" fmla="*/ 13090 w 133"/>
                <a:gd name="T7" fmla="*/ 6067 h 54"/>
                <a:gd name="T8" fmla="*/ 13090 w 133"/>
                <a:gd name="T9" fmla="*/ 0 h 54"/>
                <a:gd name="T10" fmla="*/ 12494 w 133"/>
                <a:gd name="T11" fmla="*/ 1365 h 54"/>
                <a:gd name="T12" fmla="*/ 6482 w 133"/>
                <a:gd name="T13" fmla="*/ 2675 h 54"/>
                <a:gd name="T14" fmla="*/ 596 w 133"/>
                <a:gd name="T15" fmla="*/ 1365 h 54"/>
                <a:gd name="T16" fmla="*/ 0 w 133"/>
                <a:gd name="T17" fmla="*/ 149 h 54"/>
                <a:gd name="T18" fmla="*/ 0 w 133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54"/>
                <a:gd name="T32" fmla="*/ 133 w 133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2" y="54"/>
                    <a:pt x="132" y="49"/>
                    <a:pt x="133" y="46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4"/>
                    <a:pt x="130" y="7"/>
                    <a:pt x="127" y="10"/>
                  </a:cubicBezTo>
                  <a:cubicBezTo>
                    <a:pt x="120" y="16"/>
                    <a:pt x="92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3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0" name="Freeform 33"/>
            <p:cNvSpPr>
              <a:spLocks/>
            </p:cNvSpPr>
            <p:nvPr/>
          </p:nvSpPr>
          <p:spPr bwMode="auto">
            <a:xfrm>
              <a:off x="2052" y="1410"/>
              <a:ext cx="333" cy="1152"/>
            </a:xfrm>
            <a:custGeom>
              <a:avLst/>
              <a:gdLst>
                <a:gd name="T0" fmla="*/ 6482 w 133"/>
                <a:gd name="T1" fmla="*/ 58253 h 432"/>
                <a:gd name="T2" fmla="*/ 596 w 133"/>
                <a:gd name="T3" fmla="*/ 56888 h 432"/>
                <a:gd name="T4" fmla="*/ 0 w 133"/>
                <a:gd name="T5" fmla="*/ 54067 h 432"/>
                <a:gd name="T6" fmla="*/ 0 w 133"/>
                <a:gd name="T7" fmla="*/ 2979 h 432"/>
                <a:gd name="T8" fmla="*/ 1880 w 133"/>
                <a:gd name="T9" fmla="*/ 0 h 432"/>
                <a:gd name="T10" fmla="*/ 6482 w 133"/>
                <a:gd name="T11" fmla="*/ 0 h 432"/>
                <a:gd name="T12" fmla="*/ 6482 w 133"/>
                <a:gd name="T13" fmla="*/ 0 h 432"/>
                <a:gd name="T14" fmla="*/ 11209 w 133"/>
                <a:gd name="T15" fmla="*/ 0 h 432"/>
                <a:gd name="T16" fmla="*/ 12964 w 133"/>
                <a:gd name="T17" fmla="*/ 2979 h 432"/>
                <a:gd name="T18" fmla="*/ 12964 w 133"/>
                <a:gd name="T19" fmla="*/ 54067 h 432"/>
                <a:gd name="T20" fmla="*/ 12494 w 133"/>
                <a:gd name="T21" fmla="*/ 56888 h 432"/>
                <a:gd name="T22" fmla="*/ 6482 w 133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432"/>
                <a:gd name="T38" fmla="*/ 133 w 133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432">
                  <a:moveTo>
                    <a:pt x="66" y="432"/>
                  </a:moveTo>
                  <a:cubicBezTo>
                    <a:pt x="41" y="432"/>
                    <a:pt x="12" y="428"/>
                    <a:pt x="6" y="422"/>
                  </a:cubicBezTo>
                  <a:cubicBezTo>
                    <a:pt x="0" y="416"/>
                    <a:pt x="0" y="410"/>
                    <a:pt x="0" y="401"/>
                  </a:cubicBezTo>
                  <a:cubicBezTo>
                    <a:pt x="0" y="391"/>
                    <a:pt x="0" y="33"/>
                    <a:pt x="0" y="22"/>
                  </a:cubicBezTo>
                  <a:cubicBezTo>
                    <a:pt x="0" y="11"/>
                    <a:pt x="7" y="1"/>
                    <a:pt x="19" y="0"/>
                  </a:cubicBezTo>
                  <a:cubicBezTo>
                    <a:pt x="31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2" y="0"/>
                    <a:pt x="114" y="0"/>
                  </a:cubicBezTo>
                  <a:cubicBezTo>
                    <a:pt x="126" y="1"/>
                    <a:pt x="132" y="11"/>
                    <a:pt x="132" y="22"/>
                  </a:cubicBezTo>
                  <a:cubicBezTo>
                    <a:pt x="132" y="33"/>
                    <a:pt x="132" y="391"/>
                    <a:pt x="132" y="401"/>
                  </a:cubicBezTo>
                  <a:cubicBezTo>
                    <a:pt x="132" y="410"/>
                    <a:pt x="133" y="416"/>
                    <a:pt x="127" y="422"/>
                  </a:cubicBezTo>
                  <a:cubicBezTo>
                    <a:pt x="120" y="428"/>
                    <a:pt x="92" y="432"/>
                    <a:pt x="66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1" name="Oval 34"/>
            <p:cNvSpPr>
              <a:spLocks noChangeArrowheads="1"/>
            </p:cNvSpPr>
            <p:nvPr/>
          </p:nvSpPr>
          <p:spPr bwMode="auto">
            <a:xfrm>
              <a:off x="2150" y="1981"/>
              <a:ext cx="187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2" name="Oval 35"/>
            <p:cNvSpPr>
              <a:spLocks noChangeArrowheads="1"/>
            </p:cNvSpPr>
            <p:nvPr/>
          </p:nvSpPr>
          <p:spPr bwMode="auto">
            <a:xfrm>
              <a:off x="2137" y="1965"/>
              <a:ext cx="188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3" name="Freeform 36"/>
            <p:cNvSpPr>
              <a:spLocks/>
            </p:cNvSpPr>
            <p:nvPr/>
          </p:nvSpPr>
          <p:spPr bwMode="auto">
            <a:xfrm>
              <a:off x="2065" y="1429"/>
              <a:ext cx="310" cy="1120"/>
            </a:xfrm>
            <a:custGeom>
              <a:avLst/>
              <a:gdLst>
                <a:gd name="T0" fmla="*/ 0 w 124"/>
                <a:gd name="T1" fmla="*/ 55011 h 420"/>
                <a:gd name="T2" fmla="*/ 208 w 124"/>
                <a:gd name="T3" fmla="*/ 55432 h 420"/>
                <a:gd name="T4" fmla="*/ 5863 w 124"/>
                <a:gd name="T5" fmla="*/ 56640 h 420"/>
                <a:gd name="T6" fmla="*/ 5863 w 124"/>
                <a:gd name="T7" fmla="*/ 56640 h 420"/>
                <a:gd name="T8" fmla="*/ 11533 w 124"/>
                <a:gd name="T9" fmla="*/ 55432 h 420"/>
                <a:gd name="T10" fmla="*/ 12033 w 124"/>
                <a:gd name="T11" fmla="*/ 52736 h 420"/>
                <a:gd name="T12" fmla="*/ 12033 w 124"/>
                <a:gd name="T13" fmla="*/ 2275 h 420"/>
                <a:gd name="T14" fmla="*/ 11145 w 124"/>
                <a:gd name="T15" fmla="*/ 0 h 420"/>
                <a:gd name="T16" fmla="*/ 11645 w 124"/>
                <a:gd name="T17" fmla="*/ 1877 h 420"/>
                <a:gd name="T18" fmla="*/ 10750 w 124"/>
                <a:gd name="T19" fmla="*/ 44509 h 420"/>
                <a:gd name="T20" fmla="*/ 4425 w 124"/>
                <a:gd name="T21" fmla="*/ 55581 h 420"/>
                <a:gd name="T22" fmla="*/ 0 w 124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420"/>
                <a:gd name="T38" fmla="*/ 124 w 124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420">
                  <a:moveTo>
                    <a:pt x="0" y="408"/>
                  </a:moveTo>
                  <a:cubicBezTo>
                    <a:pt x="1" y="409"/>
                    <a:pt x="2" y="410"/>
                    <a:pt x="2" y="411"/>
                  </a:cubicBezTo>
                  <a:cubicBezTo>
                    <a:pt x="9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2" y="416"/>
                    <a:pt x="118" y="411"/>
                  </a:cubicBezTo>
                  <a:cubicBezTo>
                    <a:pt x="124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20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4" name="Freeform 37"/>
            <p:cNvSpPr>
              <a:spLocks/>
            </p:cNvSpPr>
            <p:nvPr/>
          </p:nvSpPr>
          <p:spPr bwMode="auto">
            <a:xfrm>
              <a:off x="2215" y="1480"/>
              <a:ext cx="160" cy="1069"/>
            </a:xfrm>
            <a:custGeom>
              <a:avLst/>
              <a:gdLst>
                <a:gd name="T0" fmla="*/ 0 w 64"/>
                <a:gd name="T1" fmla="*/ 53997 h 401"/>
                <a:gd name="T2" fmla="*/ 5655 w 64"/>
                <a:gd name="T3" fmla="*/ 52781 h 401"/>
                <a:gd name="T4" fmla="*/ 6125 w 64"/>
                <a:gd name="T5" fmla="*/ 50110 h 401"/>
                <a:gd name="T6" fmla="*/ 6125 w 64"/>
                <a:gd name="T7" fmla="*/ 0 h 401"/>
                <a:gd name="T8" fmla="*/ 5155 w 64"/>
                <a:gd name="T9" fmla="*/ 49803 h 401"/>
                <a:gd name="T10" fmla="*/ 0 w 64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401"/>
                <a:gd name="T20" fmla="*/ 64 w 64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401">
                  <a:moveTo>
                    <a:pt x="0" y="401"/>
                  </a:moveTo>
                  <a:cubicBezTo>
                    <a:pt x="24" y="401"/>
                    <a:pt x="52" y="397"/>
                    <a:pt x="58" y="392"/>
                  </a:cubicBezTo>
                  <a:cubicBezTo>
                    <a:pt x="64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8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5" name="Freeform 38"/>
            <p:cNvSpPr>
              <a:spLocks/>
            </p:cNvSpPr>
            <p:nvPr/>
          </p:nvSpPr>
          <p:spPr bwMode="auto">
            <a:xfrm>
              <a:off x="2065" y="1421"/>
              <a:ext cx="247" cy="283"/>
            </a:xfrm>
            <a:custGeom>
              <a:avLst/>
              <a:gdLst>
                <a:gd name="T0" fmla="*/ 0 w 99"/>
                <a:gd name="T1" fmla="*/ 14385 h 106"/>
                <a:gd name="T2" fmla="*/ 0 w 99"/>
                <a:gd name="T3" fmla="*/ 3009 h 106"/>
                <a:gd name="T4" fmla="*/ 1736 w 99"/>
                <a:gd name="T5" fmla="*/ 150 h 106"/>
                <a:gd name="T6" fmla="*/ 6088 w 99"/>
                <a:gd name="T7" fmla="*/ 150 h 106"/>
                <a:gd name="T8" fmla="*/ 9568 w 99"/>
                <a:gd name="T9" fmla="*/ 150 h 106"/>
                <a:gd name="T10" fmla="*/ 5030 w 99"/>
                <a:gd name="T11" fmla="*/ 820 h 106"/>
                <a:gd name="T12" fmla="*/ 1432 w 99"/>
                <a:gd name="T13" fmla="*/ 2587 h 106"/>
                <a:gd name="T14" fmla="*/ 0 w 99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106"/>
                <a:gd name="T26" fmla="*/ 99 w 99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7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9" y="1"/>
                    <a:pt x="95" y="1"/>
                    <a:pt x="99" y="1"/>
                  </a:cubicBezTo>
                  <a:cubicBezTo>
                    <a:pt x="90" y="3"/>
                    <a:pt x="70" y="4"/>
                    <a:pt x="52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9" y="29"/>
                    <a:pt x="4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6" name="Freeform 39"/>
            <p:cNvSpPr>
              <a:spLocks/>
            </p:cNvSpPr>
            <p:nvPr/>
          </p:nvSpPr>
          <p:spPr bwMode="auto">
            <a:xfrm>
              <a:off x="2065" y="1421"/>
              <a:ext cx="112" cy="181"/>
            </a:xfrm>
            <a:custGeom>
              <a:avLst/>
              <a:gdLst>
                <a:gd name="T0" fmla="*/ 4298 w 45"/>
                <a:gd name="T1" fmla="*/ 149 h 68"/>
                <a:gd name="T2" fmla="*/ 1727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465 w 45"/>
                <a:gd name="T9" fmla="*/ 2566 h 68"/>
                <a:gd name="T10" fmla="*/ 4298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4" y="1"/>
                    <a:pt x="18" y="1"/>
                  </a:cubicBezTo>
                  <a:cubicBezTo>
                    <a:pt x="7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7" name="Oval 40"/>
            <p:cNvSpPr>
              <a:spLocks noChangeArrowheads="1"/>
            </p:cNvSpPr>
            <p:nvPr/>
          </p:nvSpPr>
          <p:spPr bwMode="auto">
            <a:xfrm>
              <a:off x="2125" y="1957"/>
              <a:ext cx="187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8" name="Freeform 41"/>
            <p:cNvSpPr>
              <a:spLocks/>
            </p:cNvSpPr>
            <p:nvPr/>
          </p:nvSpPr>
          <p:spPr bwMode="auto">
            <a:xfrm>
              <a:off x="2155" y="1992"/>
              <a:ext cx="147" cy="250"/>
            </a:xfrm>
            <a:custGeom>
              <a:avLst/>
              <a:gdLst>
                <a:gd name="T0" fmla="*/ 4054 w 59"/>
                <a:gd name="T1" fmla="*/ 0 h 94"/>
                <a:gd name="T2" fmla="*/ 4699 w 59"/>
                <a:gd name="T3" fmla="*/ 4104 h 94"/>
                <a:gd name="T4" fmla="*/ 1545 w 59"/>
                <a:gd name="T5" fmla="*/ 10758 h 94"/>
                <a:gd name="T6" fmla="*/ 0 w 59"/>
                <a:gd name="T7" fmla="*/ 9952 h 94"/>
                <a:gd name="T8" fmla="*/ 2509 w 59"/>
                <a:gd name="T9" fmla="*/ 12513 h 94"/>
                <a:gd name="T10" fmla="*/ 5661 w 59"/>
                <a:gd name="T11" fmla="*/ 5848 h 94"/>
                <a:gd name="T12" fmla="*/ 40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7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5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29" name="Freeform 42"/>
            <p:cNvSpPr>
              <a:spLocks/>
            </p:cNvSpPr>
            <p:nvPr/>
          </p:nvSpPr>
          <p:spPr bwMode="auto">
            <a:xfrm>
              <a:off x="2075" y="2557"/>
              <a:ext cx="222" cy="40"/>
            </a:xfrm>
            <a:custGeom>
              <a:avLst/>
              <a:gdLst>
                <a:gd name="T0" fmla="*/ 0 w 89"/>
                <a:gd name="T1" fmla="*/ 0 h 15"/>
                <a:gd name="T2" fmla="*/ 8598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6" y="12"/>
                    <a:pt x="89" y="5"/>
                  </a:cubicBezTo>
                  <a:cubicBezTo>
                    <a:pt x="66" y="15"/>
                    <a:pt x="18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0" name="Oval 43"/>
            <p:cNvSpPr>
              <a:spLocks noChangeArrowheads="1"/>
            </p:cNvSpPr>
            <p:nvPr/>
          </p:nvSpPr>
          <p:spPr bwMode="auto">
            <a:xfrm>
              <a:off x="2155" y="2000"/>
              <a:ext cx="95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1" name="Oval 44"/>
            <p:cNvSpPr>
              <a:spLocks noChangeArrowheads="1"/>
            </p:cNvSpPr>
            <p:nvPr/>
          </p:nvSpPr>
          <p:spPr bwMode="auto">
            <a:xfrm>
              <a:off x="2125" y="1957"/>
              <a:ext cx="187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2" name="Freeform 45"/>
            <p:cNvSpPr>
              <a:spLocks/>
            </p:cNvSpPr>
            <p:nvPr/>
          </p:nvSpPr>
          <p:spPr bwMode="auto">
            <a:xfrm>
              <a:off x="2052" y="1410"/>
              <a:ext cx="333" cy="1152"/>
            </a:xfrm>
            <a:custGeom>
              <a:avLst/>
              <a:gdLst>
                <a:gd name="T0" fmla="*/ 6482 w 133"/>
                <a:gd name="T1" fmla="*/ 58253 h 432"/>
                <a:gd name="T2" fmla="*/ 596 w 133"/>
                <a:gd name="T3" fmla="*/ 56888 h 432"/>
                <a:gd name="T4" fmla="*/ 0 w 133"/>
                <a:gd name="T5" fmla="*/ 54067 h 432"/>
                <a:gd name="T6" fmla="*/ 0 w 133"/>
                <a:gd name="T7" fmla="*/ 2979 h 432"/>
                <a:gd name="T8" fmla="*/ 1880 w 133"/>
                <a:gd name="T9" fmla="*/ 0 h 432"/>
                <a:gd name="T10" fmla="*/ 6482 w 133"/>
                <a:gd name="T11" fmla="*/ 0 h 432"/>
                <a:gd name="T12" fmla="*/ 6482 w 133"/>
                <a:gd name="T13" fmla="*/ 0 h 432"/>
                <a:gd name="T14" fmla="*/ 11209 w 133"/>
                <a:gd name="T15" fmla="*/ 0 h 432"/>
                <a:gd name="T16" fmla="*/ 12964 w 133"/>
                <a:gd name="T17" fmla="*/ 2979 h 432"/>
                <a:gd name="T18" fmla="*/ 12964 w 133"/>
                <a:gd name="T19" fmla="*/ 54067 h 432"/>
                <a:gd name="T20" fmla="*/ 12494 w 133"/>
                <a:gd name="T21" fmla="*/ 56888 h 432"/>
                <a:gd name="T22" fmla="*/ 6482 w 133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432"/>
                <a:gd name="T38" fmla="*/ 133 w 133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432">
                  <a:moveTo>
                    <a:pt x="66" y="432"/>
                  </a:moveTo>
                  <a:cubicBezTo>
                    <a:pt x="41" y="432"/>
                    <a:pt x="12" y="428"/>
                    <a:pt x="6" y="422"/>
                  </a:cubicBezTo>
                  <a:cubicBezTo>
                    <a:pt x="0" y="416"/>
                    <a:pt x="0" y="410"/>
                    <a:pt x="0" y="401"/>
                  </a:cubicBezTo>
                  <a:cubicBezTo>
                    <a:pt x="0" y="391"/>
                    <a:pt x="0" y="33"/>
                    <a:pt x="0" y="22"/>
                  </a:cubicBezTo>
                  <a:cubicBezTo>
                    <a:pt x="0" y="11"/>
                    <a:pt x="7" y="1"/>
                    <a:pt x="19" y="0"/>
                  </a:cubicBezTo>
                  <a:cubicBezTo>
                    <a:pt x="31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2" y="0"/>
                    <a:pt x="114" y="0"/>
                  </a:cubicBezTo>
                  <a:cubicBezTo>
                    <a:pt x="126" y="1"/>
                    <a:pt x="132" y="11"/>
                    <a:pt x="132" y="22"/>
                  </a:cubicBezTo>
                  <a:cubicBezTo>
                    <a:pt x="132" y="33"/>
                    <a:pt x="132" y="391"/>
                    <a:pt x="132" y="401"/>
                  </a:cubicBezTo>
                  <a:cubicBezTo>
                    <a:pt x="132" y="410"/>
                    <a:pt x="133" y="416"/>
                    <a:pt x="127" y="422"/>
                  </a:cubicBezTo>
                  <a:cubicBezTo>
                    <a:pt x="120" y="428"/>
                    <a:pt x="92" y="432"/>
                    <a:pt x="66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3" name="Rectangle 46"/>
            <p:cNvSpPr>
              <a:spLocks noChangeArrowheads="1"/>
            </p:cNvSpPr>
            <p:nvPr/>
          </p:nvSpPr>
          <p:spPr bwMode="auto">
            <a:xfrm>
              <a:off x="2217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4" name="Freeform 47"/>
            <p:cNvSpPr>
              <a:spLocks/>
            </p:cNvSpPr>
            <p:nvPr/>
          </p:nvSpPr>
          <p:spPr bwMode="auto">
            <a:xfrm>
              <a:off x="2052" y="2629"/>
              <a:ext cx="333" cy="24"/>
            </a:xfrm>
            <a:custGeom>
              <a:avLst/>
              <a:gdLst>
                <a:gd name="T0" fmla="*/ 0 w 133"/>
                <a:gd name="T1" fmla="*/ 149 h 9"/>
                <a:gd name="T2" fmla="*/ 0 w 133"/>
                <a:gd name="T3" fmla="*/ 149 h 9"/>
                <a:gd name="T4" fmla="*/ 6482 w 133"/>
                <a:gd name="T5" fmla="*/ 1216 h 9"/>
                <a:gd name="T6" fmla="*/ 13090 w 133"/>
                <a:gd name="T7" fmla="*/ 149 h 9"/>
                <a:gd name="T8" fmla="*/ 13090 w 13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9"/>
                <a:gd name="T17" fmla="*/ 133 w 13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2" y="9"/>
                    <a:pt x="132" y="4"/>
                    <a:pt x="133" y="1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5" name="Oval 48"/>
            <p:cNvSpPr>
              <a:spLocks noChangeArrowheads="1"/>
            </p:cNvSpPr>
            <p:nvPr/>
          </p:nvSpPr>
          <p:spPr bwMode="auto">
            <a:xfrm>
              <a:off x="2147" y="1962"/>
              <a:ext cx="33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6" name="Oval 49"/>
            <p:cNvSpPr>
              <a:spLocks noChangeArrowheads="1"/>
            </p:cNvSpPr>
            <p:nvPr/>
          </p:nvSpPr>
          <p:spPr bwMode="auto">
            <a:xfrm>
              <a:off x="2170" y="2016"/>
              <a:ext cx="42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7" name="Oval 50"/>
            <p:cNvSpPr>
              <a:spLocks noChangeArrowheads="1"/>
            </p:cNvSpPr>
            <p:nvPr/>
          </p:nvSpPr>
          <p:spPr bwMode="auto">
            <a:xfrm>
              <a:off x="2182" y="1952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8" name="Oval 51"/>
            <p:cNvSpPr>
              <a:spLocks noChangeArrowheads="1"/>
            </p:cNvSpPr>
            <p:nvPr/>
          </p:nvSpPr>
          <p:spPr bwMode="auto">
            <a:xfrm>
              <a:off x="2132" y="2005"/>
              <a:ext cx="18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39" name="Freeform 52"/>
            <p:cNvSpPr>
              <a:spLocks/>
            </p:cNvSpPr>
            <p:nvPr/>
          </p:nvSpPr>
          <p:spPr bwMode="auto">
            <a:xfrm>
              <a:off x="2385" y="2509"/>
              <a:ext cx="330" cy="144"/>
            </a:xfrm>
            <a:custGeom>
              <a:avLst/>
              <a:gdLst>
                <a:gd name="T0" fmla="*/ 0 w 132"/>
                <a:gd name="T1" fmla="*/ 6221 h 54"/>
                <a:gd name="T2" fmla="*/ 6437 w 132"/>
                <a:gd name="T3" fmla="*/ 7283 h 54"/>
                <a:gd name="T4" fmla="*/ 12887 w 132"/>
                <a:gd name="T5" fmla="*/ 6221 h 54"/>
                <a:gd name="T6" fmla="*/ 12887 w 132"/>
                <a:gd name="T7" fmla="*/ 6067 h 54"/>
                <a:gd name="T8" fmla="*/ 12887 w 132"/>
                <a:gd name="T9" fmla="*/ 0 h 54"/>
                <a:gd name="T10" fmla="*/ 12292 w 132"/>
                <a:gd name="T11" fmla="*/ 1365 h 54"/>
                <a:gd name="T12" fmla="*/ 6437 w 132"/>
                <a:gd name="T13" fmla="*/ 2675 h 54"/>
                <a:gd name="T14" fmla="*/ 575 w 132"/>
                <a:gd name="T15" fmla="*/ 1365 h 54"/>
                <a:gd name="T16" fmla="*/ 0 w 132"/>
                <a:gd name="T17" fmla="*/ 149 h 54"/>
                <a:gd name="T18" fmla="*/ 0 w 132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54"/>
                <a:gd name="T32" fmla="*/ 132 w 1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1" y="54"/>
                    <a:pt x="132" y="49"/>
                    <a:pt x="132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"/>
                    <a:pt x="130" y="7"/>
                    <a:pt x="126" y="10"/>
                  </a:cubicBezTo>
                  <a:cubicBezTo>
                    <a:pt x="120" y="16"/>
                    <a:pt x="91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2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0" name="Freeform 53"/>
            <p:cNvSpPr>
              <a:spLocks/>
            </p:cNvSpPr>
            <p:nvPr/>
          </p:nvSpPr>
          <p:spPr bwMode="auto">
            <a:xfrm>
              <a:off x="238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1" name="Oval 54"/>
            <p:cNvSpPr>
              <a:spLocks noChangeArrowheads="1"/>
            </p:cNvSpPr>
            <p:nvPr/>
          </p:nvSpPr>
          <p:spPr bwMode="auto">
            <a:xfrm>
              <a:off x="2482" y="1981"/>
              <a:ext cx="188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2" name="Oval 55"/>
            <p:cNvSpPr>
              <a:spLocks noChangeArrowheads="1"/>
            </p:cNvSpPr>
            <p:nvPr/>
          </p:nvSpPr>
          <p:spPr bwMode="auto">
            <a:xfrm>
              <a:off x="2470" y="1965"/>
              <a:ext cx="187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3" name="Freeform 56"/>
            <p:cNvSpPr>
              <a:spLocks/>
            </p:cNvSpPr>
            <p:nvPr/>
          </p:nvSpPr>
          <p:spPr bwMode="auto">
            <a:xfrm>
              <a:off x="2397" y="1429"/>
              <a:ext cx="308" cy="1120"/>
            </a:xfrm>
            <a:custGeom>
              <a:avLst/>
              <a:gdLst>
                <a:gd name="T0" fmla="*/ 0 w 123"/>
                <a:gd name="T1" fmla="*/ 55011 h 420"/>
                <a:gd name="T2" fmla="*/ 208 w 123"/>
                <a:gd name="T3" fmla="*/ 55432 h 420"/>
                <a:gd name="T4" fmla="*/ 5907 w 123"/>
                <a:gd name="T5" fmla="*/ 56640 h 420"/>
                <a:gd name="T6" fmla="*/ 5907 w 123"/>
                <a:gd name="T7" fmla="*/ 56640 h 420"/>
                <a:gd name="T8" fmla="*/ 11524 w 123"/>
                <a:gd name="T9" fmla="*/ 55432 h 420"/>
                <a:gd name="T10" fmla="*/ 12107 w 123"/>
                <a:gd name="T11" fmla="*/ 52736 h 420"/>
                <a:gd name="T12" fmla="*/ 12107 w 123"/>
                <a:gd name="T13" fmla="*/ 2275 h 420"/>
                <a:gd name="T14" fmla="*/ 11211 w 123"/>
                <a:gd name="T15" fmla="*/ 0 h 420"/>
                <a:gd name="T16" fmla="*/ 11714 w 123"/>
                <a:gd name="T17" fmla="*/ 1877 h 420"/>
                <a:gd name="T18" fmla="*/ 10818 w 123"/>
                <a:gd name="T19" fmla="*/ 44509 h 420"/>
                <a:gd name="T20" fmla="*/ 4445 w 123"/>
                <a:gd name="T21" fmla="*/ 55581 h 420"/>
                <a:gd name="T22" fmla="*/ 0 w 123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420"/>
                <a:gd name="T38" fmla="*/ 123 w 123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420">
                  <a:moveTo>
                    <a:pt x="0" y="408"/>
                  </a:moveTo>
                  <a:cubicBezTo>
                    <a:pt x="1" y="409"/>
                    <a:pt x="1" y="410"/>
                    <a:pt x="2" y="411"/>
                  </a:cubicBezTo>
                  <a:cubicBezTo>
                    <a:pt x="8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3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19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4" name="Freeform 57"/>
            <p:cNvSpPr>
              <a:spLocks/>
            </p:cNvSpPr>
            <p:nvPr/>
          </p:nvSpPr>
          <p:spPr bwMode="auto">
            <a:xfrm>
              <a:off x="2547" y="1480"/>
              <a:ext cx="158" cy="1069"/>
            </a:xfrm>
            <a:custGeom>
              <a:avLst/>
              <a:gdLst>
                <a:gd name="T0" fmla="*/ 0 w 63"/>
                <a:gd name="T1" fmla="*/ 53997 h 401"/>
                <a:gd name="T2" fmla="*/ 5660 w 63"/>
                <a:gd name="T3" fmla="*/ 52781 h 401"/>
                <a:gd name="T4" fmla="*/ 6245 w 63"/>
                <a:gd name="T5" fmla="*/ 50110 h 401"/>
                <a:gd name="T6" fmla="*/ 6245 w 63"/>
                <a:gd name="T7" fmla="*/ 0 h 401"/>
                <a:gd name="T8" fmla="*/ 5272 w 63"/>
                <a:gd name="T9" fmla="*/ 49803 h 401"/>
                <a:gd name="T10" fmla="*/ 0 w 63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01"/>
                <a:gd name="T20" fmla="*/ 63 w 63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3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5" name="Freeform 58"/>
            <p:cNvSpPr>
              <a:spLocks/>
            </p:cNvSpPr>
            <p:nvPr/>
          </p:nvSpPr>
          <p:spPr bwMode="auto">
            <a:xfrm>
              <a:off x="2397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45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8" y="1"/>
                    <a:pt x="94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8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6" name="Freeform 59"/>
            <p:cNvSpPr>
              <a:spLocks/>
            </p:cNvSpPr>
            <p:nvPr/>
          </p:nvSpPr>
          <p:spPr bwMode="auto">
            <a:xfrm>
              <a:off x="2397" y="1421"/>
              <a:ext cx="113" cy="181"/>
            </a:xfrm>
            <a:custGeom>
              <a:avLst/>
              <a:gdLst>
                <a:gd name="T0" fmla="*/ 4495 w 45"/>
                <a:gd name="T1" fmla="*/ 149 h 68"/>
                <a:gd name="T2" fmla="*/ 1790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522 w 45"/>
                <a:gd name="T9" fmla="*/ 2566 h 68"/>
                <a:gd name="T10" fmla="*/ 4495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3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7" name="Oval 60"/>
            <p:cNvSpPr>
              <a:spLocks noChangeArrowheads="1"/>
            </p:cNvSpPr>
            <p:nvPr/>
          </p:nvSpPr>
          <p:spPr bwMode="auto">
            <a:xfrm>
              <a:off x="2455" y="1957"/>
              <a:ext cx="190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8" name="Freeform 61"/>
            <p:cNvSpPr>
              <a:spLocks/>
            </p:cNvSpPr>
            <p:nvPr/>
          </p:nvSpPr>
          <p:spPr bwMode="auto">
            <a:xfrm>
              <a:off x="2487" y="1992"/>
              <a:ext cx="148" cy="250"/>
            </a:xfrm>
            <a:custGeom>
              <a:avLst/>
              <a:gdLst>
                <a:gd name="T0" fmla="*/ 4154 w 59"/>
                <a:gd name="T1" fmla="*/ 0 h 94"/>
                <a:gd name="T2" fmla="*/ 4876 w 59"/>
                <a:gd name="T3" fmla="*/ 4104 h 94"/>
                <a:gd name="T4" fmla="*/ 1580 w 59"/>
                <a:gd name="T5" fmla="*/ 10758 h 94"/>
                <a:gd name="T6" fmla="*/ 0 w 59"/>
                <a:gd name="T7" fmla="*/ 9952 h 94"/>
                <a:gd name="T8" fmla="*/ 2574 w 59"/>
                <a:gd name="T9" fmla="*/ 12513 h 94"/>
                <a:gd name="T10" fmla="*/ 5857 w 59"/>
                <a:gd name="T11" fmla="*/ 5848 h 94"/>
                <a:gd name="T12" fmla="*/ 41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6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4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49" name="Freeform 62"/>
            <p:cNvSpPr>
              <a:spLocks/>
            </p:cNvSpPr>
            <p:nvPr/>
          </p:nvSpPr>
          <p:spPr bwMode="auto">
            <a:xfrm>
              <a:off x="2407" y="2557"/>
              <a:ext cx="223" cy="40"/>
            </a:xfrm>
            <a:custGeom>
              <a:avLst/>
              <a:gdLst>
                <a:gd name="T0" fmla="*/ 0 w 89"/>
                <a:gd name="T1" fmla="*/ 0 h 15"/>
                <a:gd name="T2" fmla="*/ 8795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5" y="12"/>
                    <a:pt x="89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0" name="Oval 63"/>
            <p:cNvSpPr>
              <a:spLocks noChangeArrowheads="1"/>
            </p:cNvSpPr>
            <p:nvPr/>
          </p:nvSpPr>
          <p:spPr bwMode="auto">
            <a:xfrm>
              <a:off x="2485" y="2000"/>
              <a:ext cx="97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1" name="Oval 64"/>
            <p:cNvSpPr>
              <a:spLocks noChangeArrowheads="1"/>
            </p:cNvSpPr>
            <p:nvPr/>
          </p:nvSpPr>
          <p:spPr bwMode="auto">
            <a:xfrm>
              <a:off x="2455" y="1957"/>
              <a:ext cx="190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2" name="Freeform 65"/>
            <p:cNvSpPr>
              <a:spLocks/>
            </p:cNvSpPr>
            <p:nvPr/>
          </p:nvSpPr>
          <p:spPr bwMode="auto">
            <a:xfrm>
              <a:off x="238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3" name="Rectangle 66"/>
            <p:cNvSpPr>
              <a:spLocks noChangeArrowheads="1"/>
            </p:cNvSpPr>
            <p:nvPr/>
          </p:nvSpPr>
          <p:spPr bwMode="auto">
            <a:xfrm>
              <a:off x="2550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4" name="Freeform 67"/>
            <p:cNvSpPr>
              <a:spLocks/>
            </p:cNvSpPr>
            <p:nvPr/>
          </p:nvSpPr>
          <p:spPr bwMode="auto">
            <a:xfrm>
              <a:off x="2385" y="2629"/>
              <a:ext cx="330" cy="24"/>
            </a:xfrm>
            <a:custGeom>
              <a:avLst/>
              <a:gdLst>
                <a:gd name="T0" fmla="*/ 0 w 132"/>
                <a:gd name="T1" fmla="*/ 149 h 9"/>
                <a:gd name="T2" fmla="*/ 0 w 132"/>
                <a:gd name="T3" fmla="*/ 149 h 9"/>
                <a:gd name="T4" fmla="*/ 6437 w 132"/>
                <a:gd name="T5" fmla="*/ 1216 h 9"/>
                <a:gd name="T6" fmla="*/ 12887 w 132"/>
                <a:gd name="T7" fmla="*/ 149 h 9"/>
                <a:gd name="T8" fmla="*/ 12887 w 13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"/>
                <a:gd name="T17" fmla="*/ 132 w 13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1" y="9"/>
                    <a:pt x="132" y="4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5" name="Oval 68"/>
            <p:cNvSpPr>
              <a:spLocks noChangeArrowheads="1"/>
            </p:cNvSpPr>
            <p:nvPr/>
          </p:nvSpPr>
          <p:spPr bwMode="auto">
            <a:xfrm>
              <a:off x="2480" y="1962"/>
              <a:ext cx="32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6" name="Oval 69"/>
            <p:cNvSpPr>
              <a:spLocks noChangeArrowheads="1"/>
            </p:cNvSpPr>
            <p:nvPr/>
          </p:nvSpPr>
          <p:spPr bwMode="auto">
            <a:xfrm>
              <a:off x="2502" y="2016"/>
              <a:ext cx="43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7" name="Oval 70"/>
            <p:cNvSpPr>
              <a:spLocks noChangeArrowheads="1"/>
            </p:cNvSpPr>
            <p:nvPr/>
          </p:nvSpPr>
          <p:spPr bwMode="auto">
            <a:xfrm>
              <a:off x="2515" y="1952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8" name="Oval 71"/>
            <p:cNvSpPr>
              <a:spLocks noChangeArrowheads="1"/>
            </p:cNvSpPr>
            <p:nvPr/>
          </p:nvSpPr>
          <p:spPr bwMode="auto">
            <a:xfrm>
              <a:off x="2465" y="2005"/>
              <a:ext cx="17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59" name="Freeform 72"/>
            <p:cNvSpPr>
              <a:spLocks/>
            </p:cNvSpPr>
            <p:nvPr/>
          </p:nvSpPr>
          <p:spPr bwMode="auto">
            <a:xfrm>
              <a:off x="2715" y="2509"/>
              <a:ext cx="330" cy="144"/>
            </a:xfrm>
            <a:custGeom>
              <a:avLst/>
              <a:gdLst>
                <a:gd name="T0" fmla="*/ 0 w 132"/>
                <a:gd name="T1" fmla="*/ 6221 h 54"/>
                <a:gd name="T2" fmla="*/ 6437 w 132"/>
                <a:gd name="T3" fmla="*/ 7283 h 54"/>
                <a:gd name="T4" fmla="*/ 12887 w 132"/>
                <a:gd name="T5" fmla="*/ 6221 h 54"/>
                <a:gd name="T6" fmla="*/ 12887 w 132"/>
                <a:gd name="T7" fmla="*/ 6067 h 54"/>
                <a:gd name="T8" fmla="*/ 12887 w 132"/>
                <a:gd name="T9" fmla="*/ 0 h 54"/>
                <a:gd name="T10" fmla="*/ 12292 w 132"/>
                <a:gd name="T11" fmla="*/ 1365 h 54"/>
                <a:gd name="T12" fmla="*/ 6437 w 132"/>
                <a:gd name="T13" fmla="*/ 2675 h 54"/>
                <a:gd name="T14" fmla="*/ 575 w 132"/>
                <a:gd name="T15" fmla="*/ 1365 h 54"/>
                <a:gd name="T16" fmla="*/ 0 w 132"/>
                <a:gd name="T17" fmla="*/ 149 h 54"/>
                <a:gd name="T18" fmla="*/ 0 w 132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54"/>
                <a:gd name="T32" fmla="*/ 132 w 1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1" y="54"/>
                    <a:pt x="132" y="49"/>
                    <a:pt x="132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"/>
                    <a:pt x="130" y="7"/>
                    <a:pt x="126" y="10"/>
                  </a:cubicBezTo>
                  <a:cubicBezTo>
                    <a:pt x="120" y="16"/>
                    <a:pt x="91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2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0" name="Freeform 73"/>
            <p:cNvSpPr>
              <a:spLocks/>
            </p:cNvSpPr>
            <p:nvPr/>
          </p:nvSpPr>
          <p:spPr bwMode="auto">
            <a:xfrm>
              <a:off x="271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1" name="Oval 74"/>
            <p:cNvSpPr>
              <a:spLocks noChangeArrowheads="1"/>
            </p:cNvSpPr>
            <p:nvPr/>
          </p:nvSpPr>
          <p:spPr bwMode="auto">
            <a:xfrm>
              <a:off x="2812" y="1981"/>
              <a:ext cx="188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2" name="Oval 75"/>
            <p:cNvSpPr>
              <a:spLocks noChangeArrowheads="1"/>
            </p:cNvSpPr>
            <p:nvPr/>
          </p:nvSpPr>
          <p:spPr bwMode="auto">
            <a:xfrm>
              <a:off x="2800" y="1965"/>
              <a:ext cx="187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3" name="Freeform 76"/>
            <p:cNvSpPr>
              <a:spLocks/>
            </p:cNvSpPr>
            <p:nvPr/>
          </p:nvSpPr>
          <p:spPr bwMode="auto">
            <a:xfrm>
              <a:off x="2727" y="1429"/>
              <a:ext cx="308" cy="1120"/>
            </a:xfrm>
            <a:custGeom>
              <a:avLst/>
              <a:gdLst>
                <a:gd name="T0" fmla="*/ 0 w 123"/>
                <a:gd name="T1" fmla="*/ 55011 h 420"/>
                <a:gd name="T2" fmla="*/ 208 w 123"/>
                <a:gd name="T3" fmla="*/ 55432 h 420"/>
                <a:gd name="T4" fmla="*/ 5907 w 123"/>
                <a:gd name="T5" fmla="*/ 56640 h 420"/>
                <a:gd name="T6" fmla="*/ 5907 w 123"/>
                <a:gd name="T7" fmla="*/ 56640 h 420"/>
                <a:gd name="T8" fmla="*/ 11524 w 123"/>
                <a:gd name="T9" fmla="*/ 55432 h 420"/>
                <a:gd name="T10" fmla="*/ 12107 w 123"/>
                <a:gd name="T11" fmla="*/ 52736 h 420"/>
                <a:gd name="T12" fmla="*/ 12107 w 123"/>
                <a:gd name="T13" fmla="*/ 2275 h 420"/>
                <a:gd name="T14" fmla="*/ 11211 w 123"/>
                <a:gd name="T15" fmla="*/ 0 h 420"/>
                <a:gd name="T16" fmla="*/ 11714 w 123"/>
                <a:gd name="T17" fmla="*/ 1877 h 420"/>
                <a:gd name="T18" fmla="*/ 10818 w 123"/>
                <a:gd name="T19" fmla="*/ 44509 h 420"/>
                <a:gd name="T20" fmla="*/ 4445 w 123"/>
                <a:gd name="T21" fmla="*/ 55581 h 420"/>
                <a:gd name="T22" fmla="*/ 0 w 123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420"/>
                <a:gd name="T38" fmla="*/ 123 w 123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420">
                  <a:moveTo>
                    <a:pt x="0" y="408"/>
                  </a:moveTo>
                  <a:cubicBezTo>
                    <a:pt x="1" y="409"/>
                    <a:pt x="1" y="410"/>
                    <a:pt x="2" y="411"/>
                  </a:cubicBezTo>
                  <a:cubicBezTo>
                    <a:pt x="8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3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19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4" name="Freeform 77"/>
            <p:cNvSpPr>
              <a:spLocks/>
            </p:cNvSpPr>
            <p:nvPr/>
          </p:nvSpPr>
          <p:spPr bwMode="auto">
            <a:xfrm>
              <a:off x="2877" y="1480"/>
              <a:ext cx="158" cy="1069"/>
            </a:xfrm>
            <a:custGeom>
              <a:avLst/>
              <a:gdLst>
                <a:gd name="T0" fmla="*/ 0 w 63"/>
                <a:gd name="T1" fmla="*/ 53997 h 401"/>
                <a:gd name="T2" fmla="*/ 5660 w 63"/>
                <a:gd name="T3" fmla="*/ 52781 h 401"/>
                <a:gd name="T4" fmla="*/ 6245 w 63"/>
                <a:gd name="T5" fmla="*/ 50110 h 401"/>
                <a:gd name="T6" fmla="*/ 6245 w 63"/>
                <a:gd name="T7" fmla="*/ 0 h 401"/>
                <a:gd name="T8" fmla="*/ 5272 w 63"/>
                <a:gd name="T9" fmla="*/ 49803 h 401"/>
                <a:gd name="T10" fmla="*/ 0 w 63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01"/>
                <a:gd name="T20" fmla="*/ 63 w 63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3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5" name="Freeform 78"/>
            <p:cNvSpPr>
              <a:spLocks/>
            </p:cNvSpPr>
            <p:nvPr/>
          </p:nvSpPr>
          <p:spPr bwMode="auto">
            <a:xfrm>
              <a:off x="2727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45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8" y="1"/>
                    <a:pt x="94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8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6" name="Freeform 79"/>
            <p:cNvSpPr>
              <a:spLocks/>
            </p:cNvSpPr>
            <p:nvPr/>
          </p:nvSpPr>
          <p:spPr bwMode="auto">
            <a:xfrm>
              <a:off x="2727" y="1421"/>
              <a:ext cx="113" cy="181"/>
            </a:xfrm>
            <a:custGeom>
              <a:avLst/>
              <a:gdLst>
                <a:gd name="T0" fmla="*/ 4495 w 45"/>
                <a:gd name="T1" fmla="*/ 149 h 68"/>
                <a:gd name="T2" fmla="*/ 1790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522 w 45"/>
                <a:gd name="T9" fmla="*/ 2566 h 68"/>
                <a:gd name="T10" fmla="*/ 4495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3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7" name="Oval 80"/>
            <p:cNvSpPr>
              <a:spLocks noChangeArrowheads="1"/>
            </p:cNvSpPr>
            <p:nvPr/>
          </p:nvSpPr>
          <p:spPr bwMode="auto">
            <a:xfrm>
              <a:off x="2785" y="1957"/>
              <a:ext cx="190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8" name="Freeform 81"/>
            <p:cNvSpPr>
              <a:spLocks/>
            </p:cNvSpPr>
            <p:nvPr/>
          </p:nvSpPr>
          <p:spPr bwMode="auto">
            <a:xfrm>
              <a:off x="2817" y="1992"/>
              <a:ext cx="148" cy="250"/>
            </a:xfrm>
            <a:custGeom>
              <a:avLst/>
              <a:gdLst>
                <a:gd name="T0" fmla="*/ 4154 w 59"/>
                <a:gd name="T1" fmla="*/ 0 h 94"/>
                <a:gd name="T2" fmla="*/ 4876 w 59"/>
                <a:gd name="T3" fmla="*/ 4104 h 94"/>
                <a:gd name="T4" fmla="*/ 1580 w 59"/>
                <a:gd name="T5" fmla="*/ 10758 h 94"/>
                <a:gd name="T6" fmla="*/ 0 w 59"/>
                <a:gd name="T7" fmla="*/ 9952 h 94"/>
                <a:gd name="T8" fmla="*/ 2574 w 59"/>
                <a:gd name="T9" fmla="*/ 12513 h 94"/>
                <a:gd name="T10" fmla="*/ 5857 w 59"/>
                <a:gd name="T11" fmla="*/ 5848 h 94"/>
                <a:gd name="T12" fmla="*/ 41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6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4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69" name="Freeform 82"/>
            <p:cNvSpPr>
              <a:spLocks/>
            </p:cNvSpPr>
            <p:nvPr/>
          </p:nvSpPr>
          <p:spPr bwMode="auto">
            <a:xfrm>
              <a:off x="2737" y="2557"/>
              <a:ext cx="223" cy="40"/>
            </a:xfrm>
            <a:custGeom>
              <a:avLst/>
              <a:gdLst>
                <a:gd name="T0" fmla="*/ 0 w 89"/>
                <a:gd name="T1" fmla="*/ 0 h 15"/>
                <a:gd name="T2" fmla="*/ 8795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5" y="12"/>
                    <a:pt x="89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0" name="Oval 83"/>
            <p:cNvSpPr>
              <a:spLocks noChangeArrowheads="1"/>
            </p:cNvSpPr>
            <p:nvPr/>
          </p:nvSpPr>
          <p:spPr bwMode="auto">
            <a:xfrm>
              <a:off x="2815" y="2000"/>
              <a:ext cx="97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1" name="Oval 84"/>
            <p:cNvSpPr>
              <a:spLocks noChangeArrowheads="1"/>
            </p:cNvSpPr>
            <p:nvPr/>
          </p:nvSpPr>
          <p:spPr bwMode="auto">
            <a:xfrm>
              <a:off x="2785" y="1957"/>
              <a:ext cx="190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2" name="Freeform 85"/>
            <p:cNvSpPr>
              <a:spLocks/>
            </p:cNvSpPr>
            <p:nvPr/>
          </p:nvSpPr>
          <p:spPr bwMode="auto">
            <a:xfrm>
              <a:off x="271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3" name="Rectangle 86"/>
            <p:cNvSpPr>
              <a:spLocks noChangeArrowheads="1"/>
            </p:cNvSpPr>
            <p:nvPr/>
          </p:nvSpPr>
          <p:spPr bwMode="auto">
            <a:xfrm>
              <a:off x="2880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4" name="Freeform 87"/>
            <p:cNvSpPr>
              <a:spLocks/>
            </p:cNvSpPr>
            <p:nvPr/>
          </p:nvSpPr>
          <p:spPr bwMode="auto">
            <a:xfrm>
              <a:off x="2715" y="2629"/>
              <a:ext cx="330" cy="24"/>
            </a:xfrm>
            <a:custGeom>
              <a:avLst/>
              <a:gdLst>
                <a:gd name="T0" fmla="*/ 0 w 132"/>
                <a:gd name="T1" fmla="*/ 149 h 9"/>
                <a:gd name="T2" fmla="*/ 0 w 132"/>
                <a:gd name="T3" fmla="*/ 149 h 9"/>
                <a:gd name="T4" fmla="*/ 6437 w 132"/>
                <a:gd name="T5" fmla="*/ 1216 h 9"/>
                <a:gd name="T6" fmla="*/ 12887 w 132"/>
                <a:gd name="T7" fmla="*/ 149 h 9"/>
                <a:gd name="T8" fmla="*/ 12887 w 13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"/>
                <a:gd name="T17" fmla="*/ 132 w 13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1" y="9"/>
                    <a:pt x="132" y="4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5" name="Oval 88"/>
            <p:cNvSpPr>
              <a:spLocks noChangeArrowheads="1"/>
            </p:cNvSpPr>
            <p:nvPr/>
          </p:nvSpPr>
          <p:spPr bwMode="auto">
            <a:xfrm>
              <a:off x="2810" y="1962"/>
              <a:ext cx="32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6" name="Oval 89"/>
            <p:cNvSpPr>
              <a:spLocks noChangeArrowheads="1"/>
            </p:cNvSpPr>
            <p:nvPr/>
          </p:nvSpPr>
          <p:spPr bwMode="auto">
            <a:xfrm>
              <a:off x="2832" y="2016"/>
              <a:ext cx="43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7" name="Oval 90"/>
            <p:cNvSpPr>
              <a:spLocks noChangeArrowheads="1"/>
            </p:cNvSpPr>
            <p:nvPr/>
          </p:nvSpPr>
          <p:spPr bwMode="auto">
            <a:xfrm>
              <a:off x="2845" y="1952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8" name="Oval 91"/>
            <p:cNvSpPr>
              <a:spLocks noChangeArrowheads="1"/>
            </p:cNvSpPr>
            <p:nvPr/>
          </p:nvSpPr>
          <p:spPr bwMode="auto">
            <a:xfrm>
              <a:off x="2795" y="2005"/>
              <a:ext cx="17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79" name="Freeform 92"/>
            <p:cNvSpPr>
              <a:spLocks/>
            </p:cNvSpPr>
            <p:nvPr/>
          </p:nvSpPr>
          <p:spPr bwMode="auto">
            <a:xfrm>
              <a:off x="3045" y="2509"/>
              <a:ext cx="330" cy="144"/>
            </a:xfrm>
            <a:custGeom>
              <a:avLst/>
              <a:gdLst>
                <a:gd name="T0" fmla="*/ 0 w 132"/>
                <a:gd name="T1" fmla="*/ 6221 h 54"/>
                <a:gd name="T2" fmla="*/ 6437 w 132"/>
                <a:gd name="T3" fmla="*/ 7283 h 54"/>
                <a:gd name="T4" fmla="*/ 12887 w 132"/>
                <a:gd name="T5" fmla="*/ 6221 h 54"/>
                <a:gd name="T6" fmla="*/ 12887 w 132"/>
                <a:gd name="T7" fmla="*/ 6067 h 54"/>
                <a:gd name="T8" fmla="*/ 12887 w 132"/>
                <a:gd name="T9" fmla="*/ 0 h 54"/>
                <a:gd name="T10" fmla="*/ 12375 w 132"/>
                <a:gd name="T11" fmla="*/ 1365 h 54"/>
                <a:gd name="T12" fmla="*/ 6437 w 132"/>
                <a:gd name="T13" fmla="*/ 2675 h 54"/>
                <a:gd name="T14" fmla="*/ 575 w 132"/>
                <a:gd name="T15" fmla="*/ 1365 h 54"/>
                <a:gd name="T16" fmla="*/ 0 w 132"/>
                <a:gd name="T17" fmla="*/ 149 h 54"/>
                <a:gd name="T18" fmla="*/ 0 w 132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54"/>
                <a:gd name="T32" fmla="*/ 132 w 1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1" y="54"/>
                    <a:pt x="132" y="49"/>
                    <a:pt x="132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"/>
                    <a:pt x="130" y="7"/>
                    <a:pt x="127" y="10"/>
                  </a:cubicBezTo>
                  <a:cubicBezTo>
                    <a:pt x="120" y="16"/>
                    <a:pt x="91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2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0" name="Freeform 93"/>
            <p:cNvSpPr>
              <a:spLocks/>
            </p:cNvSpPr>
            <p:nvPr/>
          </p:nvSpPr>
          <p:spPr bwMode="auto">
            <a:xfrm>
              <a:off x="304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500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8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1" name="Oval 94"/>
            <p:cNvSpPr>
              <a:spLocks noChangeArrowheads="1"/>
            </p:cNvSpPr>
            <p:nvPr/>
          </p:nvSpPr>
          <p:spPr bwMode="auto">
            <a:xfrm>
              <a:off x="3142" y="1981"/>
              <a:ext cx="188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2" name="Oval 95"/>
            <p:cNvSpPr>
              <a:spLocks noChangeArrowheads="1"/>
            </p:cNvSpPr>
            <p:nvPr/>
          </p:nvSpPr>
          <p:spPr bwMode="auto">
            <a:xfrm>
              <a:off x="3130" y="1965"/>
              <a:ext cx="187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3" name="Freeform 96"/>
            <p:cNvSpPr>
              <a:spLocks/>
            </p:cNvSpPr>
            <p:nvPr/>
          </p:nvSpPr>
          <p:spPr bwMode="auto">
            <a:xfrm>
              <a:off x="3057" y="1429"/>
              <a:ext cx="308" cy="1120"/>
            </a:xfrm>
            <a:custGeom>
              <a:avLst/>
              <a:gdLst>
                <a:gd name="T0" fmla="*/ 0 w 123"/>
                <a:gd name="T1" fmla="*/ 55011 h 420"/>
                <a:gd name="T2" fmla="*/ 208 w 123"/>
                <a:gd name="T3" fmla="*/ 55432 h 420"/>
                <a:gd name="T4" fmla="*/ 5907 w 123"/>
                <a:gd name="T5" fmla="*/ 56640 h 420"/>
                <a:gd name="T6" fmla="*/ 5907 w 123"/>
                <a:gd name="T7" fmla="*/ 56640 h 420"/>
                <a:gd name="T8" fmla="*/ 11524 w 123"/>
                <a:gd name="T9" fmla="*/ 55432 h 420"/>
                <a:gd name="T10" fmla="*/ 12107 w 123"/>
                <a:gd name="T11" fmla="*/ 52736 h 420"/>
                <a:gd name="T12" fmla="*/ 12107 w 123"/>
                <a:gd name="T13" fmla="*/ 2275 h 420"/>
                <a:gd name="T14" fmla="*/ 11211 w 123"/>
                <a:gd name="T15" fmla="*/ 0 h 420"/>
                <a:gd name="T16" fmla="*/ 11714 w 123"/>
                <a:gd name="T17" fmla="*/ 1877 h 420"/>
                <a:gd name="T18" fmla="*/ 10818 w 123"/>
                <a:gd name="T19" fmla="*/ 44509 h 420"/>
                <a:gd name="T20" fmla="*/ 4445 w 123"/>
                <a:gd name="T21" fmla="*/ 55581 h 420"/>
                <a:gd name="T22" fmla="*/ 0 w 123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420"/>
                <a:gd name="T38" fmla="*/ 123 w 123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420">
                  <a:moveTo>
                    <a:pt x="0" y="408"/>
                  </a:moveTo>
                  <a:cubicBezTo>
                    <a:pt x="1" y="409"/>
                    <a:pt x="1" y="410"/>
                    <a:pt x="2" y="411"/>
                  </a:cubicBezTo>
                  <a:cubicBezTo>
                    <a:pt x="8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3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20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4" name="Freeform 97"/>
            <p:cNvSpPr>
              <a:spLocks/>
            </p:cNvSpPr>
            <p:nvPr/>
          </p:nvSpPr>
          <p:spPr bwMode="auto">
            <a:xfrm>
              <a:off x="3207" y="1480"/>
              <a:ext cx="158" cy="1069"/>
            </a:xfrm>
            <a:custGeom>
              <a:avLst/>
              <a:gdLst>
                <a:gd name="T0" fmla="*/ 0 w 63"/>
                <a:gd name="T1" fmla="*/ 53997 h 401"/>
                <a:gd name="T2" fmla="*/ 5660 w 63"/>
                <a:gd name="T3" fmla="*/ 52781 h 401"/>
                <a:gd name="T4" fmla="*/ 6245 w 63"/>
                <a:gd name="T5" fmla="*/ 50110 h 401"/>
                <a:gd name="T6" fmla="*/ 6245 w 63"/>
                <a:gd name="T7" fmla="*/ 0 h 401"/>
                <a:gd name="T8" fmla="*/ 5272 w 63"/>
                <a:gd name="T9" fmla="*/ 49803 h 401"/>
                <a:gd name="T10" fmla="*/ 0 w 63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01"/>
                <a:gd name="T20" fmla="*/ 63 w 63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3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5" name="Freeform 98"/>
            <p:cNvSpPr>
              <a:spLocks/>
            </p:cNvSpPr>
            <p:nvPr/>
          </p:nvSpPr>
          <p:spPr bwMode="auto">
            <a:xfrm>
              <a:off x="3057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45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8" y="1"/>
                    <a:pt x="95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8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6" name="Freeform 99"/>
            <p:cNvSpPr>
              <a:spLocks/>
            </p:cNvSpPr>
            <p:nvPr/>
          </p:nvSpPr>
          <p:spPr bwMode="auto">
            <a:xfrm>
              <a:off x="3057" y="1421"/>
              <a:ext cx="113" cy="181"/>
            </a:xfrm>
            <a:custGeom>
              <a:avLst/>
              <a:gdLst>
                <a:gd name="T0" fmla="*/ 4495 w 45"/>
                <a:gd name="T1" fmla="*/ 149 h 68"/>
                <a:gd name="T2" fmla="*/ 1790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522 w 45"/>
                <a:gd name="T9" fmla="*/ 2566 h 68"/>
                <a:gd name="T10" fmla="*/ 4495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4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7" name="Oval 100"/>
            <p:cNvSpPr>
              <a:spLocks noChangeArrowheads="1"/>
            </p:cNvSpPr>
            <p:nvPr/>
          </p:nvSpPr>
          <p:spPr bwMode="auto">
            <a:xfrm>
              <a:off x="3117" y="1957"/>
              <a:ext cx="188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8" name="Freeform 101"/>
            <p:cNvSpPr>
              <a:spLocks/>
            </p:cNvSpPr>
            <p:nvPr/>
          </p:nvSpPr>
          <p:spPr bwMode="auto">
            <a:xfrm>
              <a:off x="3147" y="1992"/>
              <a:ext cx="148" cy="250"/>
            </a:xfrm>
            <a:custGeom>
              <a:avLst/>
              <a:gdLst>
                <a:gd name="T0" fmla="*/ 4154 w 59"/>
                <a:gd name="T1" fmla="*/ 0 h 94"/>
                <a:gd name="T2" fmla="*/ 4876 w 59"/>
                <a:gd name="T3" fmla="*/ 4104 h 94"/>
                <a:gd name="T4" fmla="*/ 1580 w 59"/>
                <a:gd name="T5" fmla="*/ 10758 h 94"/>
                <a:gd name="T6" fmla="*/ 0 w 59"/>
                <a:gd name="T7" fmla="*/ 9952 h 94"/>
                <a:gd name="T8" fmla="*/ 2574 w 59"/>
                <a:gd name="T9" fmla="*/ 12513 h 94"/>
                <a:gd name="T10" fmla="*/ 5857 w 59"/>
                <a:gd name="T11" fmla="*/ 5848 h 94"/>
                <a:gd name="T12" fmla="*/ 41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6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4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89" name="Freeform 102"/>
            <p:cNvSpPr>
              <a:spLocks/>
            </p:cNvSpPr>
            <p:nvPr/>
          </p:nvSpPr>
          <p:spPr bwMode="auto">
            <a:xfrm>
              <a:off x="3067" y="2557"/>
              <a:ext cx="223" cy="40"/>
            </a:xfrm>
            <a:custGeom>
              <a:avLst/>
              <a:gdLst>
                <a:gd name="T0" fmla="*/ 0 w 89"/>
                <a:gd name="T1" fmla="*/ 0 h 15"/>
                <a:gd name="T2" fmla="*/ 8795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5" y="12"/>
                    <a:pt x="89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0" name="Oval 103"/>
            <p:cNvSpPr>
              <a:spLocks noChangeArrowheads="1"/>
            </p:cNvSpPr>
            <p:nvPr/>
          </p:nvSpPr>
          <p:spPr bwMode="auto">
            <a:xfrm>
              <a:off x="3145" y="2000"/>
              <a:ext cx="97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1" name="Oval 104"/>
            <p:cNvSpPr>
              <a:spLocks noChangeArrowheads="1"/>
            </p:cNvSpPr>
            <p:nvPr/>
          </p:nvSpPr>
          <p:spPr bwMode="auto">
            <a:xfrm>
              <a:off x="3117" y="1957"/>
              <a:ext cx="188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2" name="Freeform 105"/>
            <p:cNvSpPr>
              <a:spLocks/>
            </p:cNvSpPr>
            <p:nvPr/>
          </p:nvSpPr>
          <p:spPr bwMode="auto">
            <a:xfrm>
              <a:off x="304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500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8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3" name="Rectangle 106"/>
            <p:cNvSpPr>
              <a:spLocks noChangeArrowheads="1"/>
            </p:cNvSpPr>
            <p:nvPr/>
          </p:nvSpPr>
          <p:spPr bwMode="auto">
            <a:xfrm>
              <a:off x="3210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4" name="Freeform 107"/>
            <p:cNvSpPr>
              <a:spLocks/>
            </p:cNvSpPr>
            <p:nvPr/>
          </p:nvSpPr>
          <p:spPr bwMode="auto">
            <a:xfrm>
              <a:off x="3045" y="2629"/>
              <a:ext cx="330" cy="24"/>
            </a:xfrm>
            <a:custGeom>
              <a:avLst/>
              <a:gdLst>
                <a:gd name="T0" fmla="*/ 0 w 132"/>
                <a:gd name="T1" fmla="*/ 149 h 9"/>
                <a:gd name="T2" fmla="*/ 0 w 132"/>
                <a:gd name="T3" fmla="*/ 149 h 9"/>
                <a:gd name="T4" fmla="*/ 6437 w 132"/>
                <a:gd name="T5" fmla="*/ 1216 h 9"/>
                <a:gd name="T6" fmla="*/ 12887 w 132"/>
                <a:gd name="T7" fmla="*/ 149 h 9"/>
                <a:gd name="T8" fmla="*/ 12887 w 13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"/>
                <a:gd name="T17" fmla="*/ 132 w 13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1" y="9"/>
                    <a:pt x="132" y="4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5" name="Oval 108"/>
            <p:cNvSpPr>
              <a:spLocks noChangeArrowheads="1"/>
            </p:cNvSpPr>
            <p:nvPr/>
          </p:nvSpPr>
          <p:spPr bwMode="auto">
            <a:xfrm>
              <a:off x="3140" y="1962"/>
              <a:ext cx="32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6" name="Oval 109"/>
            <p:cNvSpPr>
              <a:spLocks noChangeArrowheads="1"/>
            </p:cNvSpPr>
            <p:nvPr/>
          </p:nvSpPr>
          <p:spPr bwMode="auto">
            <a:xfrm>
              <a:off x="3162" y="2016"/>
              <a:ext cx="43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7" name="Oval 110"/>
            <p:cNvSpPr>
              <a:spLocks noChangeArrowheads="1"/>
            </p:cNvSpPr>
            <p:nvPr/>
          </p:nvSpPr>
          <p:spPr bwMode="auto">
            <a:xfrm>
              <a:off x="3175" y="1952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8" name="Oval 111"/>
            <p:cNvSpPr>
              <a:spLocks noChangeArrowheads="1"/>
            </p:cNvSpPr>
            <p:nvPr/>
          </p:nvSpPr>
          <p:spPr bwMode="auto">
            <a:xfrm>
              <a:off x="3125" y="2005"/>
              <a:ext cx="17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9" name="Freeform 112"/>
            <p:cNvSpPr>
              <a:spLocks/>
            </p:cNvSpPr>
            <p:nvPr/>
          </p:nvSpPr>
          <p:spPr bwMode="auto">
            <a:xfrm>
              <a:off x="3375" y="2509"/>
              <a:ext cx="330" cy="144"/>
            </a:xfrm>
            <a:custGeom>
              <a:avLst/>
              <a:gdLst>
                <a:gd name="T0" fmla="*/ 0 w 132"/>
                <a:gd name="T1" fmla="*/ 6221 h 54"/>
                <a:gd name="T2" fmla="*/ 6437 w 132"/>
                <a:gd name="T3" fmla="*/ 7283 h 54"/>
                <a:gd name="T4" fmla="*/ 12887 w 132"/>
                <a:gd name="T5" fmla="*/ 6221 h 54"/>
                <a:gd name="T6" fmla="*/ 12887 w 132"/>
                <a:gd name="T7" fmla="*/ 6067 h 54"/>
                <a:gd name="T8" fmla="*/ 12887 w 132"/>
                <a:gd name="T9" fmla="*/ 0 h 54"/>
                <a:gd name="T10" fmla="*/ 12375 w 132"/>
                <a:gd name="T11" fmla="*/ 1365 h 54"/>
                <a:gd name="T12" fmla="*/ 6437 w 132"/>
                <a:gd name="T13" fmla="*/ 2675 h 54"/>
                <a:gd name="T14" fmla="*/ 575 w 132"/>
                <a:gd name="T15" fmla="*/ 1365 h 54"/>
                <a:gd name="T16" fmla="*/ 0 w 132"/>
                <a:gd name="T17" fmla="*/ 149 h 54"/>
                <a:gd name="T18" fmla="*/ 0 w 132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54"/>
                <a:gd name="T32" fmla="*/ 132 w 1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54">
                  <a:moveTo>
                    <a:pt x="0" y="46"/>
                  </a:moveTo>
                  <a:cubicBezTo>
                    <a:pt x="1" y="50"/>
                    <a:pt x="41" y="54"/>
                    <a:pt x="66" y="54"/>
                  </a:cubicBezTo>
                  <a:cubicBezTo>
                    <a:pt x="91" y="54"/>
                    <a:pt x="132" y="49"/>
                    <a:pt x="132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"/>
                    <a:pt x="130" y="7"/>
                    <a:pt x="127" y="10"/>
                  </a:cubicBezTo>
                  <a:cubicBezTo>
                    <a:pt x="120" y="16"/>
                    <a:pt x="91" y="20"/>
                    <a:pt x="66" y="20"/>
                  </a:cubicBezTo>
                  <a:cubicBezTo>
                    <a:pt x="41" y="20"/>
                    <a:pt x="12" y="16"/>
                    <a:pt x="6" y="10"/>
                  </a:cubicBezTo>
                  <a:cubicBezTo>
                    <a:pt x="2" y="7"/>
                    <a:pt x="1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0" name="Freeform 113"/>
            <p:cNvSpPr>
              <a:spLocks/>
            </p:cNvSpPr>
            <p:nvPr/>
          </p:nvSpPr>
          <p:spPr bwMode="auto">
            <a:xfrm>
              <a:off x="337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500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8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1" name="Oval 114"/>
            <p:cNvSpPr>
              <a:spLocks noChangeArrowheads="1"/>
            </p:cNvSpPr>
            <p:nvPr/>
          </p:nvSpPr>
          <p:spPr bwMode="auto">
            <a:xfrm>
              <a:off x="3472" y="1981"/>
              <a:ext cx="188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2" name="Oval 115"/>
            <p:cNvSpPr>
              <a:spLocks noChangeArrowheads="1"/>
            </p:cNvSpPr>
            <p:nvPr/>
          </p:nvSpPr>
          <p:spPr bwMode="auto">
            <a:xfrm>
              <a:off x="3460" y="1965"/>
              <a:ext cx="187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3" name="Freeform 116"/>
            <p:cNvSpPr>
              <a:spLocks/>
            </p:cNvSpPr>
            <p:nvPr/>
          </p:nvSpPr>
          <p:spPr bwMode="auto">
            <a:xfrm>
              <a:off x="3387" y="1429"/>
              <a:ext cx="308" cy="1120"/>
            </a:xfrm>
            <a:custGeom>
              <a:avLst/>
              <a:gdLst>
                <a:gd name="T0" fmla="*/ 0 w 123"/>
                <a:gd name="T1" fmla="*/ 55011 h 420"/>
                <a:gd name="T2" fmla="*/ 208 w 123"/>
                <a:gd name="T3" fmla="*/ 55432 h 420"/>
                <a:gd name="T4" fmla="*/ 5907 w 123"/>
                <a:gd name="T5" fmla="*/ 56640 h 420"/>
                <a:gd name="T6" fmla="*/ 5907 w 123"/>
                <a:gd name="T7" fmla="*/ 56640 h 420"/>
                <a:gd name="T8" fmla="*/ 11524 w 123"/>
                <a:gd name="T9" fmla="*/ 55432 h 420"/>
                <a:gd name="T10" fmla="*/ 12107 w 123"/>
                <a:gd name="T11" fmla="*/ 52736 h 420"/>
                <a:gd name="T12" fmla="*/ 12107 w 123"/>
                <a:gd name="T13" fmla="*/ 2275 h 420"/>
                <a:gd name="T14" fmla="*/ 11211 w 123"/>
                <a:gd name="T15" fmla="*/ 0 h 420"/>
                <a:gd name="T16" fmla="*/ 11714 w 123"/>
                <a:gd name="T17" fmla="*/ 1877 h 420"/>
                <a:gd name="T18" fmla="*/ 10818 w 123"/>
                <a:gd name="T19" fmla="*/ 44509 h 420"/>
                <a:gd name="T20" fmla="*/ 4445 w 123"/>
                <a:gd name="T21" fmla="*/ 55581 h 420"/>
                <a:gd name="T22" fmla="*/ 0 w 123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420"/>
                <a:gd name="T38" fmla="*/ 123 w 123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420">
                  <a:moveTo>
                    <a:pt x="0" y="408"/>
                  </a:moveTo>
                  <a:cubicBezTo>
                    <a:pt x="1" y="409"/>
                    <a:pt x="1" y="410"/>
                    <a:pt x="2" y="411"/>
                  </a:cubicBezTo>
                  <a:cubicBezTo>
                    <a:pt x="8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3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20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4" name="Freeform 117"/>
            <p:cNvSpPr>
              <a:spLocks/>
            </p:cNvSpPr>
            <p:nvPr/>
          </p:nvSpPr>
          <p:spPr bwMode="auto">
            <a:xfrm>
              <a:off x="3537" y="1480"/>
              <a:ext cx="158" cy="1069"/>
            </a:xfrm>
            <a:custGeom>
              <a:avLst/>
              <a:gdLst>
                <a:gd name="T0" fmla="*/ 0 w 63"/>
                <a:gd name="T1" fmla="*/ 53997 h 401"/>
                <a:gd name="T2" fmla="*/ 5660 w 63"/>
                <a:gd name="T3" fmla="*/ 52781 h 401"/>
                <a:gd name="T4" fmla="*/ 6245 w 63"/>
                <a:gd name="T5" fmla="*/ 50110 h 401"/>
                <a:gd name="T6" fmla="*/ 6245 w 63"/>
                <a:gd name="T7" fmla="*/ 0 h 401"/>
                <a:gd name="T8" fmla="*/ 5272 w 63"/>
                <a:gd name="T9" fmla="*/ 49803 h 401"/>
                <a:gd name="T10" fmla="*/ 0 w 63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01"/>
                <a:gd name="T20" fmla="*/ 63 w 63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3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5" name="Freeform 118"/>
            <p:cNvSpPr>
              <a:spLocks/>
            </p:cNvSpPr>
            <p:nvPr/>
          </p:nvSpPr>
          <p:spPr bwMode="auto">
            <a:xfrm>
              <a:off x="3387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45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8" y="1"/>
                    <a:pt x="95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8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6" name="Freeform 119"/>
            <p:cNvSpPr>
              <a:spLocks/>
            </p:cNvSpPr>
            <p:nvPr/>
          </p:nvSpPr>
          <p:spPr bwMode="auto">
            <a:xfrm>
              <a:off x="3387" y="1421"/>
              <a:ext cx="113" cy="181"/>
            </a:xfrm>
            <a:custGeom>
              <a:avLst/>
              <a:gdLst>
                <a:gd name="T0" fmla="*/ 4495 w 45"/>
                <a:gd name="T1" fmla="*/ 149 h 68"/>
                <a:gd name="T2" fmla="*/ 1790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522 w 45"/>
                <a:gd name="T9" fmla="*/ 2566 h 68"/>
                <a:gd name="T10" fmla="*/ 4495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4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7" name="Oval 120"/>
            <p:cNvSpPr>
              <a:spLocks noChangeArrowheads="1"/>
            </p:cNvSpPr>
            <p:nvPr/>
          </p:nvSpPr>
          <p:spPr bwMode="auto">
            <a:xfrm>
              <a:off x="3447" y="1957"/>
              <a:ext cx="188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8" name="Freeform 121"/>
            <p:cNvSpPr>
              <a:spLocks/>
            </p:cNvSpPr>
            <p:nvPr/>
          </p:nvSpPr>
          <p:spPr bwMode="auto">
            <a:xfrm>
              <a:off x="3477" y="1992"/>
              <a:ext cx="148" cy="250"/>
            </a:xfrm>
            <a:custGeom>
              <a:avLst/>
              <a:gdLst>
                <a:gd name="T0" fmla="*/ 4154 w 59"/>
                <a:gd name="T1" fmla="*/ 0 h 94"/>
                <a:gd name="T2" fmla="*/ 4876 w 59"/>
                <a:gd name="T3" fmla="*/ 4104 h 94"/>
                <a:gd name="T4" fmla="*/ 1580 w 59"/>
                <a:gd name="T5" fmla="*/ 10758 h 94"/>
                <a:gd name="T6" fmla="*/ 0 w 59"/>
                <a:gd name="T7" fmla="*/ 9952 h 94"/>
                <a:gd name="T8" fmla="*/ 2574 w 59"/>
                <a:gd name="T9" fmla="*/ 12513 h 94"/>
                <a:gd name="T10" fmla="*/ 5857 w 59"/>
                <a:gd name="T11" fmla="*/ 5848 h 94"/>
                <a:gd name="T12" fmla="*/ 41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6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4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09" name="Freeform 122"/>
            <p:cNvSpPr>
              <a:spLocks/>
            </p:cNvSpPr>
            <p:nvPr/>
          </p:nvSpPr>
          <p:spPr bwMode="auto">
            <a:xfrm>
              <a:off x="3397" y="2557"/>
              <a:ext cx="223" cy="40"/>
            </a:xfrm>
            <a:custGeom>
              <a:avLst/>
              <a:gdLst>
                <a:gd name="T0" fmla="*/ 0 w 89"/>
                <a:gd name="T1" fmla="*/ 0 h 15"/>
                <a:gd name="T2" fmla="*/ 8795 w 89"/>
                <a:gd name="T3" fmla="*/ 661 h 15"/>
                <a:gd name="T4" fmla="*/ 0 w 89"/>
                <a:gd name="T5" fmla="*/ 0 h 15"/>
                <a:gd name="T6" fmla="*/ 0 60000 65536"/>
                <a:gd name="T7" fmla="*/ 0 60000 65536"/>
                <a:gd name="T8" fmla="*/ 0 60000 65536"/>
                <a:gd name="T9" fmla="*/ 0 w 89"/>
                <a:gd name="T10" fmla="*/ 0 h 15"/>
                <a:gd name="T11" fmla="*/ 89 w 8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5">
                  <a:moveTo>
                    <a:pt x="0" y="0"/>
                  </a:moveTo>
                  <a:cubicBezTo>
                    <a:pt x="10" y="5"/>
                    <a:pt x="55" y="12"/>
                    <a:pt x="89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0" name="Oval 123"/>
            <p:cNvSpPr>
              <a:spLocks noChangeArrowheads="1"/>
            </p:cNvSpPr>
            <p:nvPr/>
          </p:nvSpPr>
          <p:spPr bwMode="auto">
            <a:xfrm>
              <a:off x="3475" y="2000"/>
              <a:ext cx="97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1" name="Oval 124"/>
            <p:cNvSpPr>
              <a:spLocks noChangeArrowheads="1"/>
            </p:cNvSpPr>
            <p:nvPr/>
          </p:nvSpPr>
          <p:spPr bwMode="auto">
            <a:xfrm>
              <a:off x="3447" y="1957"/>
              <a:ext cx="188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2" name="Freeform 125"/>
            <p:cNvSpPr>
              <a:spLocks/>
            </p:cNvSpPr>
            <p:nvPr/>
          </p:nvSpPr>
          <p:spPr bwMode="auto">
            <a:xfrm>
              <a:off x="3372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500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8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3" name="Rectangle 126"/>
            <p:cNvSpPr>
              <a:spLocks noChangeArrowheads="1"/>
            </p:cNvSpPr>
            <p:nvPr/>
          </p:nvSpPr>
          <p:spPr bwMode="auto">
            <a:xfrm>
              <a:off x="3540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4" name="Freeform 127"/>
            <p:cNvSpPr>
              <a:spLocks/>
            </p:cNvSpPr>
            <p:nvPr/>
          </p:nvSpPr>
          <p:spPr bwMode="auto">
            <a:xfrm>
              <a:off x="3375" y="2629"/>
              <a:ext cx="330" cy="24"/>
            </a:xfrm>
            <a:custGeom>
              <a:avLst/>
              <a:gdLst>
                <a:gd name="T0" fmla="*/ 0 w 132"/>
                <a:gd name="T1" fmla="*/ 149 h 9"/>
                <a:gd name="T2" fmla="*/ 0 w 132"/>
                <a:gd name="T3" fmla="*/ 149 h 9"/>
                <a:gd name="T4" fmla="*/ 6437 w 132"/>
                <a:gd name="T5" fmla="*/ 1216 h 9"/>
                <a:gd name="T6" fmla="*/ 12887 w 132"/>
                <a:gd name="T7" fmla="*/ 149 h 9"/>
                <a:gd name="T8" fmla="*/ 12887 w 13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"/>
                <a:gd name="T17" fmla="*/ 132 w 13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1" y="9"/>
                    <a:pt x="66" y="9"/>
                  </a:cubicBezTo>
                  <a:cubicBezTo>
                    <a:pt x="91" y="9"/>
                    <a:pt x="132" y="4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5" name="Oval 128"/>
            <p:cNvSpPr>
              <a:spLocks noChangeArrowheads="1"/>
            </p:cNvSpPr>
            <p:nvPr/>
          </p:nvSpPr>
          <p:spPr bwMode="auto">
            <a:xfrm>
              <a:off x="3470" y="1962"/>
              <a:ext cx="32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6" name="Oval 129"/>
            <p:cNvSpPr>
              <a:spLocks noChangeArrowheads="1"/>
            </p:cNvSpPr>
            <p:nvPr/>
          </p:nvSpPr>
          <p:spPr bwMode="auto">
            <a:xfrm>
              <a:off x="3492" y="2016"/>
              <a:ext cx="43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7" name="Oval 130"/>
            <p:cNvSpPr>
              <a:spLocks noChangeArrowheads="1"/>
            </p:cNvSpPr>
            <p:nvPr/>
          </p:nvSpPr>
          <p:spPr bwMode="auto">
            <a:xfrm>
              <a:off x="3505" y="1952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8" name="Oval 131"/>
            <p:cNvSpPr>
              <a:spLocks noChangeArrowheads="1"/>
            </p:cNvSpPr>
            <p:nvPr/>
          </p:nvSpPr>
          <p:spPr bwMode="auto">
            <a:xfrm>
              <a:off x="3455" y="2005"/>
              <a:ext cx="17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19" name="Freeform 132"/>
            <p:cNvSpPr>
              <a:spLocks/>
            </p:cNvSpPr>
            <p:nvPr/>
          </p:nvSpPr>
          <p:spPr bwMode="auto">
            <a:xfrm>
              <a:off x="3701" y="2509"/>
              <a:ext cx="330" cy="144"/>
            </a:xfrm>
            <a:custGeom>
              <a:avLst/>
              <a:gdLst>
                <a:gd name="T0" fmla="*/ 0 w 132"/>
                <a:gd name="T1" fmla="*/ 6221 h 54"/>
                <a:gd name="T2" fmla="*/ 6437 w 132"/>
                <a:gd name="T3" fmla="*/ 7283 h 54"/>
                <a:gd name="T4" fmla="*/ 12887 w 132"/>
                <a:gd name="T5" fmla="*/ 6221 h 54"/>
                <a:gd name="T6" fmla="*/ 12887 w 132"/>
                <a:gd name="T7" fmla="*/ 6067 h 54"/>
                <a:gd name="T8" fmla="*/ 12887 w 132"/>
                <a:gd name="T9" fmla="*/ 0 h 54"/>
                <a:gd name="T10" fmla="*/ 12292 w 132"/>
                <a:gd name="T11" fmla="*/ 1365 h 54"/>
                <a:gd name="T12" fmla="*/ 6437 w 132"/>
                <a:gd name="T13" fmla="*/ 2675 h 54"/>
                <a:gd name="T14" fmla="*/ 467 w 132"/>
                <a:gd name="T15" fmla="*/ 1365 h 54"/>
                <a:gd name="T16" fmla="*/ 0 w 132"/>
                <a:gd name="T17" fmla="*/ 149 h 54"/>
                <a:gd name="T18" fmla="*/ 0 w 132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54"/>
                <a:gd name="T32" fmla="*/ 132 w 1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54">
                  <a:moveTo>
                    <a:pt x="0" y="46"/>
                  </a:moveTo>
                  <a:cubicBezTo>
                    <a:pt x="0" y="50"/>
                    <a:pt x="40" y="54"/>
                    <a:pt x="66" y="54"/>
                  </a:cubicBezTo>
                  <a:cubicBezTo>
                    <a:pt x="91" y="54"/>
                    <a:pt x="132" y="49"/>
                    <a:pt x="132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"/>
                    <a:pt x="129" y="7"/>
                    <a:pt x="126" y="10"/>
                  </a:cubicBezTo>
                  <a:cubicBezTo>
                    <a:pt x="120" y="16"/>
                    <a:pt x="91" y="20"/>
                    <a:pt x="66" y="20"/>
                  </a:cubicBezTo>
                  <a:cubicBezTo>
                    <a:pt x="40" y="20"/>
                    <a:pt x="12" y="16"/>
                    <a:pt x="5" y="10"/>
                  </a:cubicBezTo>
                  <a:cubicBezTo>
                    <a:pt x="2" y="7"/>
                    <a:pt x="0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0" name="Freeform 133"/>
            <p:cNvSpPr>
              <a:spLocks/>
            </p:cNvSpPr>
            <p:nvPr/>
          </p:nvSpPr>
          <p:spPr bwMode="auto">
            <a:xfrm>
              <a:off x="3699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57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1" y="432"/>
                    <a:pt x="13" y="428"/>
                    <a:pt x="6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1" name="Oval 134"/>
            <p:cNvSpPr>
              <a:spLocks noChangeArrowheads="1"/>
            </p:cNvSpPr>
            <p:nvPr/>
          </p:nvSpPr>
          <p:spPr bwMode="auto">
            <a:xfrm>
              <a:off x="3799" y="1981"/>
              <a:ext cx="187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2" name="Oval 135"/>
            <p:cNvSpPr>
              <a:spLocks noChangeArrowheads="1"/>
            </p:cNvSpPr>
            <p:nvPr/>
          </p:nvSpPr>
          <p:spPr bwMode="auto">
            <a:xfrm>
              <a:off x="3786" y="1965"/>
              <a:ext cx="188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3" name="Freeform 136"/>
            <p:cNvSpPr>
              <a:spLocks/>
            </p:cNvSpPr>
            <p:nvPr/>
          </p:nvSpPr>
          <p:spPr bwMode="auto">
            <a:xfrm>
              <a:off x="3714" y="1429"/>
              <a:ext cx="307" cy="1120"/>
            </a:xfrm>
            <a:custGeom>
              <a:avLst/>
              <a:gdLst>
                <a:gd name="T0" fmla="*/ 0 w 123"/>
                <a:gd name="T1" fmla="*/ 55011 h 420"/>
                <a:gd name="T2" fmla="*/ 187 w 123"/>
                <a:gd name="T3" fmla="*/ 55432 h 420"/>
                <a:gd name="T4" fmla="*/ 5813 w 123"/>
                <a:gd name="T5" fmla="*/ 56640 h 420"/>
                <a:gd name="T6" fmla="*/ 5813 w 123"/>
                <a:gd name="T7" fmla="*/ 56640 h 420"/>
                <a:gd name="T8" fmla="*/ 11339 w 123"/>
                <a:gd name="T9" fmla="*/ 55432 h 420"/>
                <a:gd name="T10" fmla="*/ 11831 w 123"/>
                <a:gd name="T11" fmla="*/ 52736 h 420"/>
                <a:gd name="T12" fmla="*/ 11831 w 123"/>
                <a:gd name="T13" fmla="*/ 2275 h 420"/>
                <a:gd name="T14" fmla="*/ 11057 w 123"/>
                <a:gd name="T15" fmla="*/ 0 h 420"/>
                <a:gd name="T16" fmla="*/ 11444 w 123"/>
                <a:gd name="T17" fmla="*/ 1877 h 420"/>
                <a:gd name="T18" fmla="*/ 10560 w 123"/>
                <a:gd name="T19" fmla="*/ 44509 h 420"/>
                <a:gd name="T20" fmla="*/ 4355 w 123"/>
                <a:gd name="T21" fmla="*/ 55581 h 420"/>
                <a:gd name="T22" fmla="*/ 0 w 123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420"/>
                <a:gd name="T38" fmla="*/ 123 w 123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420">
                  <a:moveTo>
                    <a:pt x="0" y="408"/>
                  </a:moveTo>
                  <a:cubicBezTo>
                    <a:pt x="0" y="409"/>
                    <a:pt x="1" y="410"/>
                    <a:pt x="2" y="411"/>
                  </a:cubicBezTo>
                  <a:cubicBezTo>
                    <a:pt x="8" y="416"/>
                    <a:pt x="35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3" y="405"/>
                    <a:pt x="122" y="399"/>
                    <a:pt x="122" y="391"/>
                  </a:cubicBezTo>
                  <a:cubicBezTo>
                    <a:pt x="122" y="382"/>
                    <a:pt x="122" y="28"/>
                    <a:pt x="122" y="17"/>
                  </a:cubicBezTo>
                  <a:cubicBezTo>
                    <a:pt x="122" y="10"/>
                    <a:pt x="119" y="4"/>
                    <a:pt x="114" y="0"/>
                  </a:cubicBezTo>
                  <a:cubicBezTo>
                    <a:pt x="114" y="0"/>
                    <a:pt x="118" y="6"/>
                    <a:pt x="118" y="14"/>
                  </a:cubicBezTo>
                  <a:cubicBezTo>
                    <a:pt x="122" y="75"/>
                    <a:pt x="110" y="309"/>
                    <a:pt x="109" y="330"/>
                  </a:cubicBezTo>
                  <a:cubicBezTo>
                    <a:pt x="107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4" name="Freeform 137"/>
            <p:cNvSpPr>
              <a:spLocks/>
            </p:cNvSpPr>
            <p:nvPr/>
          </p:nvSpPr>
          <p:spPr bwMode="auto">
            <a:xfrm>
              <a:off x="3864" y="1480"/>
              <a:ext cx="157" cy="1069"/>
            </a:xfrm>
            <a:custGeom>
              <a:avLst/>
              <a:gdLst>
                <a:gd name="T0" fmla="*/ 0 w 63"/>
                <a:gd name="T1" fmla="*/ 53997 h 401"/>
                <a:gd name="T2" fmla="*/ 5478 w 63"/>
                <a:gd name="T3" fmla="*/ 52781 h 401"/>
                <a:gd name="T4" fmla="*/ 5973 w 63"/>
                <a:gd name="T5" fmla="*/ 50110 h 401"/>
                <a:gd name="T6" fmla="*/ 5973 w 63"/>
                <a:gd name="T7" fmla="*/ 0 h 401"/>
                <a:gd name="T8" fmla="*/ 5091 w 63"/>
                <a:gd name="T9" fmla="*/ 49803 h 401"/>
                <a:gd name="T10" fmla="*/ 0 w 63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01"/>
                <a:gd name="T20" fmla="*/ 63 w 63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3" y="386"/>
                    <a:pt x="62" y="380"/>
                    <a:pt x="62" y="372"/>
                  </a:cubicBezTo>
                  <a:cubicBezTo>
                    <a:pt x="62" y="363"/>
                    <a:pt x="62" y="10"/>
                    <a:pt x="62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5" name="Freeform 138"/>
            <p:cNvSpPr>
              <a:spLocks/>
            </p:cNvSpPr>
            <p:nvPr/>
          </p:nvSpPr>
          <p:spPr bwMode="auto">
            <a:xfrm>
              <a:off x="3714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37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8" y="1"/>
                    <a:pt x="94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2" y="8"/>
                    <a:pt x="22" y="7"/>
                    <a:pt x="14" y="19"/>
                  </a:cubicBezTo>
                  <a:cubicBezTo>
                    <a:pt x="8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6" name="Freeform 139"/>
            <p:cNvSpPr>
              <a:spLocks/>
            </p:cNvSpPr>
            <p:nvPr/>
          </p:nvSpPr>
          <p:spPr bwMode="auto">
            <a:xfrm>
              <a:off x="3714" y="1421"/>
              <a:ext cx="110" cy="181"/>
            </a:xfrm>
            <a:custGeom>
              <a:avLst/>
              <a:gdLst>
                <a:gd name="T0" fmla="*/ 4300 w 44"/>
                <a:gd name="T1" fmla="*/ 149 h 68"/>
                <a:gd name="T2" fmla="*/ 1750 w 44"/>
                <a:gd name="T3" fmla="*/ 149 h 68"/>
                <a:gd name="T4" fmla="*/ 0 w 44"/>
                <a:gd name="T5" fmla="*/ 2963 h 68"/>
                <a:gd name="T6" fmla="*/ 0 w 44"/>
                <a:gd name="T7" fmla="*/ 9090 h 68"/>
                <a:gd name="T8" fmla="*/ 388 w 44"/>
                <a:gd name="T9" fmla="*/ 2566 h 68"/>
                <a:gd name="T10" fmla="*/ 4300 w 44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8"/>
                <a:gd name="T20" fmla="*/ 44 w 4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8">
                  <a:moveTo>
                    <a:pt x="44" y="1"/>
                  </a:moveTo>
                  <a:cubicBezTo>
                    <a:pt x="34" y="1"/>
                    <a:pt x="23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2" y="29"/>
                    <a:pt x="4" y="19"/>
                  </a:cubicBezTo>
                  <a:cubicBezTo>
                    <a:pt x="6" y="9"/>
                    <a:pt x="14" y="0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7" name="Oval 140"/>
            <p:cNvSpPr>
              <a:spLocks noChangeArrowheads="1"/>
            </p:cNvSpPr>
            <p:nvPr/>
          </p:nvSpPr>
          <p:spPr bwMode="auto">
            <a:xfrm>
              <a:off x="3771" y="1957"/>
              <a:ext cx="188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8" name="Freeform 141"/>
            <p:cNvSpPr>
              <a:spLocks/>
            </p:cNvSpPr>
            <p:nvPr/>
          </p:nvSpPr>
          <p:spPr bwMode="auto">
            <a:xfrm>
              <a:off x="3801" y="1992"/>
              <a:ext cx="148" cy="250"/>
            </a:xfrm>
            <a:custGeom>
              <a:avLst/>
              <a:gdLst>
                <a:gd name="T0" fmla="*/ 4279 w 59"/>
                <a:gd name="T1" fmla="*/ 0 h 94"/>
                <a:gd name="T2" fmla="*/ 4959 w 59"/>
                <a:gd name="T3" fmla="*/ 4104 h 94"/>
                <a:gd name="T4" fmla="*/ 1706 w 59"/>
                <a:gd name="T5" fmla="*/ 10758 h 94"/>
                <a:gd name="T6" fmla="*/ 0 w 59"/>
                <a:gd name="T7" fmla="*/ 9952 h 94"/>
                <a:gd name="T8" fmla="*/ 2574 w 59"/>
                <a:gd name="T9" fmla="*/ 12513 h 94"/>
                <a:gd name="T10" fmla="*/ 5857 w 59"/>
                <a:gd name="T11" fmla="*/ 5848 h 94"/>
                <a:gd name="T12" fmla="*/ 4279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3" y="0"/>
                  </a:moveTo>
                  <a:cubicBezTo>
                    <a:pt x="47" y="9"/>
                    <a:pt x="50" y="19"/>
                    <a:pt x="50" y="31"/>
                  </a:cubicBezTo>
                  <a:cubicBezTo>
                    <a:pt x="50" y="59"/>
                    <a:pt x="35" y="81"/>
                    <a:pt x="17" y="81"/>
                  </a:cubicBezTo>
                  <a:cubicBezTo>
                    <a:pt x="11" y="81"/>
                    <a:pt x="5" y="79"/>
                    <a:pt x="0" y="75"/>
                  </a:cubicBezTo>
                  <a:cubicBezTo>
                    <a:pt x="6" y="86"/>
                    <a:pt x="16" y="94"/>
                    <a:pt x="26" y="94"/>
                  </a:cubicBezTo>
                  <a:cubicBezTo>
                    <a:pt x="45" y="94"/>
                    <a:pt x="59" y="71"/>
                    <a:pt x="59" y="44"/>
                  </a:cubicBezTo>
                  <a:cubicBezTo>
                    <a:pt x="59" y="25"/>
                    <a:pt x="53" y="9"/>
                    <a:pt x="43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29" name="Freeform 142"/>
            <p:cNvSpPr>
              <a:spLocks/>
            </p:cNvSpPr>
            <p:nvPr/>
          </p:nvSpPr>
          <p:spPr bwMode="auto">
            <a:xfrm>
              <a:off x="3724" y="2557"/>
              <a:ext cx="220" cy="40"/>
            </a:xfrm>
            <a:custGeom>
              <a:avLst/>
              <a:gdLst>
                <a:gd name="T0" fmla="*/ 0 w 88"/>
                <a:gd name="T1" fmla="*/ 0 h 15"/>
                <a:gd name="T2" fmla="*/ 8595 w 88"/>
                <a:gd name="T3" fmla="*/ 661 h 15"/>
                <a:gd name="T4" fmla="*/ 0 w 88"/>
                <a:gd name="T5" fmla="*/ 0 h 15"/>
                <a:gd name="T6" fmla="*/ 0 60000 65536"/>
                <a:gd name="T7" fmla="*/ 0 60000 65536"/>
                <a:gd name="T8" fmla="*/ 0 60000 65536"/>
                <a:gd name="T9" fmla="*/ 0 w 88"/>
                <a:gd name="T10" fmla="*/ 0 h 15"/>
                <a:gd name="T11" fmla="*/ 88 w 8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5">
                  <a:moveTo>
                    <a:pt x="0" y="0"/>
                  </a:moveTo>
                  <a:cubicBezTo>
                    <a:pt x="10" y="5"/>
                    <a:pt x="55" y="12"/>
                    <a:pt x="88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0" name="Oval 143"/>
            <p:cNvSpPr>
              <a:spLocks noChangeArrowheads="1"/>
            </p:cNvSpPr>
            <p:nvPr/>
          </p:nvSpPr>
          <p:spPr bwMode="auto">
            <a:xfrm>
              <a:off x="3801" y="2000"/>
              <a:ext cx="98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1" name="Oval 144"/>
            <p:cNvSpPr>
              <a:spLocks noChangeArrowheads="1"/>
            </p:cNvSpPr>
            <p:nvPr/>
          </p:nvSpPr>
          <p:spPr bwMode="auto">
            <a:xfrm>
              <a:off x="3771" y="1957"/>
              <a:ext cx="188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2" name="Freeform 145"/>
            <p:cNvSpPr>
              <a:spLocks/>
            </p:cNvSpPr>
            <p:nvPr/>
          </p:nvSpPr>
          <p:spPr bwMode="auto">
            <a:xfrm>
              <a:off x="3699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57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1" y="432"/>
                    <a:pt x="13" y="428"/>
                    <a:pt x="6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3" name="Rectangle 146"/>
            <p:cNvSpPr>
              <a:spLocks noChangeArrowheads="1"/>
            </p:cNvSpPr>
            <p:nvPr/>
          </p:nvSpPr>
          <p:spPr bwMode="auto">
            <a:xfrm>
              <a:off x="3866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4" name="Freeform 147"/>
            <p:cNvSpPr>
              <a:spLocks/>
            </p:cNvSpPr>
            <p:nvPr/>
          </p:nvSpPr>
          <p:spPr bwMode="auto">
            <a:xfrm>
              <a:off x="3701" y="2629"/>
              <a:ext cx="330" cy="24"/>
            </a:xfrm>
            <a:custGeom>
              <a:avLst/>
              <a:gdLst>
                <a:gd name="T0" fmla="*/ 0 w 132"/>
                <a:gd name="T1" fmla="*/ 149 h 9"/>
                <a:gd name="T2" fmla="*/ 0 w 132"/>
                <a:gd name="T3" fmla="*/ 149 h 9"/>
                <a:gd name="T4" fmla="*/ 6437 w 132"/>
                <a:gd name="T5" fmla="*/ 1216 h 9"/>
                <a:gd name="T6" fmla="*/ 12887 w 132"/>
                <a:gd name="T7" fmla="*/ 149 h 9"/>
                <a:gd name="T8" fmla="*/ 12887 w 13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"/>
                <a:gd name="T17" fmla="*/ 132 w 13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0" y="9"/>
                    <a:pt x="66" y="9"/>
                  </a:cubicBezTo>
                  <a:cubicBezTo>
                    <a:pt x="91" y="9"/>
                    <a:pt x="132" y="4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5" name="Oval 148"/>
            <p:cNvSpPr>
              <a:spLocks noChangeArrowheads="1"/>
            </p:cNvSpPr>
            <p:nvPr/>
          </p:nvSpPr>
          <p:spPr bwMode="auto">
            <a:xfrm>
              <a:off x="3796" y="1962"/>
              <a:ext cx="33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6" name="Oval 149"/>
            <p:cNvSpPr>
              <a:spLocks noChangeArrowheads="1"/>
            </p:cNvSpPr>
            <p:nvPr/>
          </p:nvSpPr>
          <p:spPr bwMode="auto">
            <a:xfrm>
              <a:off x="3819" y="2016"/>
              <a:ext cx="40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7" name="Oval 150"/>
            <p:cNvSpPr>
              <a:spLocks noChangeArrowheads="1"/>
            </p:cNvSpPr>
            <p:nvPr/>
          </p:nvSpPr>
          <p:spPr bwMode="auto">
            <a:xfrm>
              <a:off x="3831" y="1952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8" name="Oval 151"/>
            <p:cNvSpPr>
              <a:spLocks noChangeArrowheads="1"/>
            </p:cNvSpPr>
            <p:nvPr/>
          </p:nvSpPr>
          <p:spPr bwMode="auto">
            <a:xfrm>
              <a:off x="3781" y="2005"/>
              <a:ext cx="18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39" name="Freeform 152"/>
            <p:cNvSpPr>
              <a:spLocks/>
            </p:cNvSpPr>
            <p:nvPr/>
          </p:nvSpPr>
          <p:spPr bwMode="auto">
            <a:xfrm>
              <a:off x="4031" y="2509"/>
              <a:ext cx="330" cy="144"/>
            </a:xfrm>
            <a:custGeom>
              <a:avLst/>
              <a:gdLst>
                <a:gd name="T0" fmla="*/ 0 w 132"/>
                <a:gd name="T1" fmla="*/ 6221 h 54"/>
                <a:gd name="T2" fmla="*/ 6437 w 132"/>
                <a:gd name="T3" fmla="*/ 7283 h 54"/>
                <a:gd name="T4" fmla="*/ 12887 w 132"/>
                <a:gd name="T5" fmla="*/ 6221 h 54"/>
                <a:gd name="T6" fmla="*/ 12887 w 132"/>
                <a:gd name="T7" fmla="*/ 6067 h 54"/>
                <a:gd name="T8" fmla="*/ 12887 w 132"/>
                <a:gd name="T9" fmla="*/ 0 h 54"/>
                <a:gd name="T10" fmla="*/ 12292 w 132"/>
                <a:gd name="T11" fmla="*/ 1365 h 54"/>
                <a:gd name="T12" fmla="*/ 6437 w 132"/>
                <a:gd name="T13" fmla="*/ 2675 h 54"/>
                <a:gd name="T14" fmla="*/ 467 w 132"/>
                <a:gd name="T15" fmla="*/ 1365 h 54"/>
                <a:gd name="T16" fmla="*/ 0 w 132"/>
                <a:gd name="T17" fmla="*/ 149 h 54"/>
                <a:gd name="T18" fmla="*/ 0 w 132"/>
                <a:gd name="T19" fmla="*/ 622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54"/>
                <a:gd name="T32" fmla="*/ 132 w 13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54">
                  <a:moveTo>
                    <a:pt x="0" y="46"/>
                  </a:moveTo>
                  <a:cubicBezTo>
                    <a:pt x="0" y="50"/>
                    <a:pt x="40" y="54"/>
                    <a:pt x="66" y="54"/>
                  </a:cubicBezTo>
                  <a:cubicBezTo>
                    <a:pt x="91" y="54"/>
                    <a:pt x="132" y="49"/>
                    <a:pt x="132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4"/>
                    <a:pt x="129" y="7"/>
                    <a:pt x="126" y="10"/>
                  </a:cubicBezTo>
                  <a:cubicBezTo>
                    <a:pt x="120" y="16"/>
                    <a:pt x="91" y="20"/>
                    <a:pt x="66" y="20"/>
                  </a:cubicBezTo>
                  <a:cubicBezTo>
                    <a:pt x="40" y="20"/>
                    <a:pt x="12" y="16"/>
                    <a:pt x="5" y="10"/>
                  </a:cubicBezTo>
                  <a:cubicBezTo>
                    <a:pt x="2" y="7"/>
                    <a:pt x="0" y="5"/>
                    <a:pt x="0" y="1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BDE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0" name="Freeform 153"/>
            <p:cNvSpPr>
              <a:spLocks/>
            </p:cNvSpPr>
            <p:nvPr/>
          </p:nvSpPr>
          <p:spPr bwMode="auto">
            <a:xfrm>
              <a:off x="4029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57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1" y="432"/>
                    <a:pt x="13" y="428"/>
                    <a:pt x="6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1" name="Oval 154"/>
            <p:cNvSpPr>
              <a:spLocks noChangeArrowheads="1"/>
            </p:cNvSpPr>
            <p:nvPr/>
          </p:nvSpPr>
          <p:spPr bwMode="auto">
            <a:xfrm>
              <a:off x="4129" y="1981"/>
              <a:ext cx="187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2" name="Oval 155"/>
            <p:cNvSpPr>
              <a:spLocks noChangeArrowheads="1"/>
            </p:cNvSpPr>
            <p:nvPr/>
          </p:nvSpPr>
          <p:spPr bwMode="auto">
            <a:xfrm>
              <a:off x="4116" y="1965"/>
              <a:ext cx="188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3" name="Freeform 156"/>
            <p:cNvSpPr>
              <a:spLocks/>
            </p:cNvSpPr>
            <p:nvPr/>
          </p:nvSpPr>
          <p:spPr bwMode="auto">
            <a:xfrm>
              <a:off x="4044" y="1429"/>
              <a:ext cx="307" cy="1120"/>
            </a:xfrm>
            <a:custGeom>
              <a:avLst/>
              <a:gdLst>
                <a:gd name="T0" fmla="*/ 0 w 123"/>
                <a:gd name="T1" fmla="*/ 55011 h 420"/>
                <a:gd name="T2" fmla="*/ 187 w 123"/>
                <a:gd name="T3" fmla="*/ 55432 h 420"/>
                <a:gd name="T4" fmla="*/ 5813 w 123"/>
                <a:gd name="T5" fmla="*/ 56640 h 420"/>
                <a:gd name="T6" fmla="*/ 5813 w 123"/>
                <a:gd name="T7" fmla="*/ 56640 h 420"/>
                <a:gd name="T8" fmla="*/ 11339 w 123"/>
                <a:gd name="T9" fmla="*/ 55432 h 420"/>
                <a:gd name="T10" fmla="*/ 11831 w 123"/>
                <a:gd name="T11" fmla="*/ 52736 h 420"/>
                <a:gd name="T12" fmla="*/ 11831 w 123"/>
                <a:gd name="T13" fmla="*/ 2275 h 420"/>
                <a:gd name="T14" fmla="*/ 11057 w 123"/>
                <a:gd name="T15" fmla="*/ 0 h 420"/>
                <a:gd name="T16" fmla="*/ 11444 w 123"/>
                <a:gd name="T17" fmla="*/ 1877 h 420"/>
                <a:gd name="T18" fmla="*/ 10560 w 123"/>
                <a:gd name="T19" fmla="*/ 44509 h 420"/>
                <a:gd name="T20" fmla="*/ 4355 w 123"/>
                <a:gd name="T21" fmla="*/ 55581 h 420"/>
                <a:gd name="T22" fmla="*/ 0 w 123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420"/>
                <a:gd name="T38" fmla="*/ 123 w 123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420">
                  <a:moveTo>
                    <a:pt x="0" y="408"/>
                  </a:moveTo>
                  <a:cubicBezTo>
                    <a:pt x="0" y="409"/>
                    <a:pt x="1" y="410"/>
                    <a:pt x="2" y="411"/>
                  </a:cubicBezTo>
                  <a:cubicBezTo>
                    <a:pt x="8" y="416"/>
                    <a:pt x="35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3" y="405"/>
                    <a:pt x="122" y="399"/>
                    <a:pt x="122" y="391"/>
                  </a:cubicBezTo>
                  <a:cubicBezTo>
                    <a:pt x="122" y="382"/>
                    <a:pt x="122" y="28"/>
                    <a:pt x="122" y="17"/>
                  </a:cubicBezTo>
                  <a:cubicBezTo>
                    <a:pt x="122" y="10"/>
                    <a:pt x="119" y="4"/>
                    <a:pt x="114" y="0"/>
                  </a:cubicBezTo>
                  <a:cubicBezTo>
                    <a:pt x="114" y="0"/>
                    <a:pt x="118" y="6"/>
                    <a:pt x="118" y="14"/>
                  </a:cubicBezTo>
                  <a:cubicBezTo>
                    <a:pt x="122" y="75"/>
                    <a:pt x="111" y="309"/>
                    <a:pt x="109" y="330"/>
                  </a:cubicBezTo>
                  <a:cubicBezTo>
                    <a:pt x="107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4" name="Freeform 157"/>
            <p:cNvSpPr>
              <a:spLocks/>
            </p:cNvSpPr>
            <p:nvPr/>
          </p:nvSpPr>
          <p:spPr bwMode="auto">
            <a:xfrm>
              <a:off x="4194" y="1480"/>
              <a:ext cx="157" cy="1069"/>
            </a:xfrm>
            <a:custGeom>
              <a:avLst/>
              <a:gdLst>
                <a:gd name="T0" fmla="*/ 0 w 63"/>
                <a:gd name="T1" fmla="*/ 53997 h 401"/>
                <a:gd name="T2" fmla="*/ 5478 w 63"/>
                <a:gd name="T3" fmla="*/ 52781 h 401"/>
                <a:gd name="T4" fmla="*/ 5973 w 63"/>
                <a:gd name="T5" fmla="*/ 50110 h 401"/>
                <a:gd name="T6" fmla="*/ 5973 w 63"/>
                <a:gd name="T7" fmla="*/ 0 h 401"/>
                <a:gd name="T8" fmla="*/ 5091 w 63"/>
                <a:gd name="T9" fmla="*/ 49803 h 401"/>
                <a:gd name="T10" fmla="*/ 0 w 63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401"/>
                <a:gd name="T20" fmla="*/ 63 w 63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3" y="386"/>
                    <a:pt x="62" y="380"/>
                    <a:pt x="62" y="372"/>
                  </a:cubicBezTo>
                  <a:cubicBezTo>
                    <a:pt x="62" y="363"/>
                    <a:pt x="62" y="10"/>
                    <a:pt x="62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5" name="Freeform 158"/>
            <p:cNvSpPr>
              <a:spLocks/>
            </p:cNvSpPr>
            <p:nvPr/>
          </p:nvSpPr>
          <p:spPr bwMode="auto">
            <a:xfrm>
              <a:off x="4044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37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8" y="1"/>
                    <a:pt x="94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2" y="8"/>
                    <a:pt x="22" y="7"/>
                    <a:pt x="14" y="19"/>
                  </a:cubicBezTo>
                  <a:cubicBezTo>
                    <a:pt x="8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6" name="Freeform 159"/>
            <p:cNvSpPr>
              <a:spLocks/>
            </p:cNvSpPr>
            <p:nvPr/>
          </p:nvSpPr>
          <p:spPr bwMode="auto">
            <a:xfrm>
              <a:off x="4044" y="1421"/>
              <a:ext cx="110" cy="181"/>
            </a:xfrm>
            <a:custGeom>
              <a:avLst/>
              <a:gdLst>
                <a:gd name="T0" fmla="*/ 4300 w 44"/>
                <a:gd name="T1" fmla="*/ 149 h 68"/>
                <a:gd name="T2" fmla="*/ 1750 w 44"/>
                <a:gd name="T3" fmla="*/ 149 h 68"/>
                <a:gd name="T4" fmla="*/ 0 w 44"/>
                <a:gd name="T5" fmla="*/ 2963 h 68"/>
                <a:gd name="T6" fmla="*/ 0 w 44"/>
                <a:gd name="T7" fmla="*/ 9090 h 68"/>
                <a:gd name="T8" fmla="*/ 388 w 44"/>
                <a:gd name="T9" fmla="*/ 2566 h 68"/>
                <a:gd name="T10" fmla="*/ 4300 w 44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8"/>
                <a:gd name="T20" fmla="*/ 44 w 4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8">
                  <a:moveTo>
                    <a:pt x="44" y="1"/>
                  </a:moveTo>
                  <a:cubicBezTo>
                    <a:pt x="34" y="1"/>
                    <a:pt x="23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2" y="29"/>
                    <a:pt x="4" y="19"/>
                  </a:cubicBezTo>
                  <a:cubicBezTo>
                    <a:pt x="6" y="9"/>
                    <a:pt x="14" y="0"/>
                    <a:pt x="4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7" name="Oval 160"/>
            <p:cNvSpPr>
              <a:spLocks noChangeArrowheads="1"/>
            </p:cNvSpPr>
            <p:nvPr/>
          </p:nvSpPr>
          <p:spPr bwMode="auto">
            <a:xfrm>
              <a:off x="4101" y="1957"/>
              <a:ext cx="188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8" name="Freeform 161"/>
            <p:cNvSpPr>
              <a:spLocks/>
            </p:cNvSpPr>
            <p:nvPr/>
          </p:nvSpPr>
          <p:spPr bwMode="auto">
            <a:xfrm>
              <a:off x="4131" y="1992"/>
              <a:ext cx="148" cy="250"/>
            </a:xfrm>
            <a:custGeom>
              <a:avLst/>
              <a:gdLst>
                <a:gd name="T0" fmla="*/ 4279 w 59"/>
                <a:gd name="T1" fmla="*/ 0 h 94"/>
                <a:gd name="T2" fmla="*/ 4959 w 59"/>
                <a:gd name="T3" fmla="*/ 4104 h 94"/>
                <a:gd name="T4" fmla="*/ 1706 w 59"/>
                <a:gd name="T5" fmla="*/ 10758 h 94"/>
                <a:gd name="T6" fmla="*/ 0 w 59"/>
                <a:gd name="T7" fmla="*/ 9952 h 94"/>
                <a:gd name="T8" fmla="*/ 2574 w 59"/>
                <a:gd name="T9" fmla="*/ 12513 h 94"/>
                <a:gd name="T10" fmla="*/ 5857 w 59"/>
                <a:gd name="T11" fmla="*/ 5848 h 94"/>
                <a:gd name="T12" fmla="*/ 4279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3" y="0"/>
                  </a:moveTo>
                  <a:cubicBezTo>
                    <a:pt x="47" y="9"/>
                    <a:pt x="50" y="19"/>
                    <a:pt x="50" y="31"/>
                  </a:cubicBezTo>
                  <a:cubicBezTo>
                    <a:pt x="50" y="59"/>
                    <a:pt x="35" y="81"/>
                    <a:pt x="17" y="81"/>
                  </a:cubicBezTo>
                  <a:cubicBezTo>
                    <a:pt x="11" y="81"/>
                    <a:pt x="5" y="79"/>
                    <a:pt x="0" y="75"/>
                  </a:cubicBezTo>
                  <a:cubicBezTo>
                    <a:pt x="6" y="86"/>
                    <a:pt x="16" y="94"/>
                    <a:pt x="26" y="94"/>
                  </a:cubicBezTo>
                  <a:cubicBezTo>
                    <a:pt x="45" y="94"/>
                    <a:pt x="59" y="71"/>
                    <a:pt x="59" y="44"/>
                  </a:cubicBezTo>
                  <a:cubicBezTo>
                    <a:pt x="59" y="25"/>
                    <a:pt x="53" y="9"/>
                    <a:pt x="43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49" name="Freeform 162"/>
            <p:cNvSpPr>
              <a:spLocks/>
            </p:cNvSpPr>
            <p:nvPr/>
          </p:nvSpPr>
          <p:spPr bwMode="auto">
            <a:xfrm>
              <a:off x="4054" y="2557"/>
              <a:ext cx="220" cy="40"/>
            </a:xfrm>
            <a:custGeom>
              <a:avLst/>
              <a:gdLst>
                <a:gd name="T0" fmla="*/ 0 w 88"/>
                <a:gd name="T1" fmla="*/ 0 h 15"/>
                <a:gd name="T2" fmla="*/ 8595 w 88"/>
                <a:gd name="T3" fmla="*/ 661 h 15"/>
                <a:gd name="T4" fmla="*/ 0 w 88"/>
                <a:gd name="T5" fmla="*/ 0 h 15"/>
                <a:gd name="T6" fmla="*/ 0 60000 65536"/>
                <a:gd name="T7" fmla="*/ 0 60000 65536"/>
                <a:gd name="T8" fmla="*/ 0 60000 65536"/>
                <a:gd name="T9" fmla="*/ 0 w 88"/>
                <a:gd name="T10" fmla="*/ 0 h 15"/>
                <a:gd name="T11" fmla="*/ 88 w 8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5">
                  <a:moveTo>
                    <a:pt x="0" y="0"/>
                  </a:moveTo>
                  <a:cubicBezTo>
                    <a:pt x="10" y="5"/>
                    <a:pt x="55" y="12"/>
                    <a:pt x="88" y="5"/>
                  </a:cubicBezTo>
                  <a:cubicBezTo>
                    <a:pt x="66" y="15"/>
                    <a:pt x="17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0" name="Oval 163"/>
            <p:cNvSpPr>
              <a:spLocks noChangeArrowheads="1"/>
            </p:cNvSpPr>
            <p:nvPr/>
          </p:nvSpPr>
          <p:spPr bwMode="auto">
            <a:xfrm>
              <a:off x="4131" y="2000"/>
              <a:ext cx="98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1" name="Oval 164"/>
            <p:cNvSpPr>
              <a:spLocks noChangeArrowheads="1"/>
            </p:cNvSpPr>
            <p:nvPr/>
          </p:nvSpPr>
          <p:spPr bwMode="auto">
            <a:xfrm>
              <a:off x="4101" y="1957"/>
              <a:ext cx="188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2" name="Freeform 165"/>
            <p:cNvSpPr>
              <a:spLocks/>
            </p:cNvSpPr>
            <p:nvPr/>
          </p:nvSpPr>
          <p:spPr bwMode="auto">
            <a:xfrm>
              <a:off x="4029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57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375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1" y="432"/>
                    <a:pt x="13" y="428"/>
                    <a:pt x="6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7" y="422"/>
                  </a:cubicBezTo>
                  <a:cubicBezTo>
                    <a:pt x="121" y="428"/>
                    <a:pt x="92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3" name="Rectangle 166"/>
            <p:cNvSpPr>
              <a:spLocks noChangeArrowheads="1"/>
            </p:cNvSpPr>
            <p:nvPr/>
          </p:nvSpPr>
          <p:spPr bwMode="auto">
            <a:xfrm>
              <a:off x="4196" y="2562"/>
              <a:ext cx="1" cy="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4" name="Freeform 167"/>
            <p:cNvSpPr>
              <a:spLocks/>
            </p:cNvSpPr>
            <p:nvPr/>
          </p:nvSpPr>
          <p:spPr bwMode="auto">
            <a:xfrm>
              <a:off x="4031" y="2629"/>
              <a:ext cx="330" cy="24"/>
            </a:xfrm>
            <a:custGeom>
              <a:avLst/>
              <a:gdLst>
                <a:gd name="T0" fmla="*/ 0 w 132"/>
                <a:gd name="T1" fmla="*/ 149 h 9"/>
                <a:gd name="T2" fmla="*/ 0 w 132"/>
                <a:gd name="T3" fmla="*/ 149 h 9"/>
                <a:gd name="T4" fmla="*/ 6437 w 132"/>
                <a:gd name="T5" fmla="*/ 1216 h 9"/>
                <a:gd name="T6" fmla="*/ 12887 w 132"/>
                <a:gd name="T7" fmla="*/ 149 h 9"/>
                <a:gd name="T8" fmla="*/ 12887 w 13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"/>
                <a:gd name="T17" fmla="*/ 132 w 13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40" y="9"/>
                    <a:pt x="66" y="9"/>
                  </a:cubicBezTo>
                  <a:cubicBezTo>
                    <a:pt x="91" y="9"/>
                    <a:pt x="132" y="4"/>
                    <a:pt x="132" y="1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5" name="Oval 168"/>
            <p:cNvSpPr>
              <a:spLocks noChangeArrowheads="1"/>
            </p:cNvSpPr>
            <p:nvPr/>
          </p:nvSpPr>
          <p:spPr bwMode="auto">
            <a:xfrm>
              <a:off x="4126" y="1962"/>
              <a:ext cx="33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6" name="Oval 169"/>
            <p:cNvSpPr>
              <a:spLocks noChangeArrowheads="1"/>
            </p:cNvSpPr>
            <p:nvPr/>
          </p:nvSpPr>
          <p:spPr bwMode="auto">
            <a:xfrm>
              <a:off x="4149" y="2016"/>
              <a:ext cx="40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7" name="Oval 170"/>
            <p:cNvSpPr>
              <a:spLocks noChangeArrowheads="1"/>
            </p:cNvSpPr>
            <p:nvPr/>
          </p:nvSpPr>
          <p:spPr bwMode="auto">
            <a:xfrm>
              <a:off x="4161" y="1952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8" name="Oval 171"/>
            <p:cNvSpPr>
              <a:spLocks noChangeArrowheads="1"/>
            </p:cNvSpPr>
            <p:nvPr/>
          </p:nvSpPr>
          <p:spPr bwMode="auto">
            <a:xfrm>
              <a:off x="4111" y="2005"/>
              <a:ext cx="18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59" name="Freeform 172"/>
            <p:cNvSpPr>
              <a:spLocks/>
            </p:cNvSpPr>
            <p:nvPr/>
          </p:nvSpPr>
          <p:spPr bwMode="auto">
            <a:xfrm>
              <a:off x="1390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500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8" y="422"/>
                  </a:cubicBezTo>
                  <a:cubicBezTo>
                    <a:pt x="121" y="428"/>
                    <a:pt x="93" y="432"/>
                    <a:pt x="67" y="432"/>
                  </a:cubicBezTo>
                  <a:close/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0" name="Oval 173"/>
            <p:cNvSpPr>
              <a:spLocks noChangeArrowheads="1"/>
            </p:cNvSpPr>
            <p:nvPr/>
          </p:nvSpPr>
          <p:spPr bwMode="auto">
            <a:xfrm>
              <a:off x="1490" y="1981"/>
              <a:ext cx="187" cy="301"/>
            </a:xfrm>
            <a:prstGeom prst="ellipse">
              <a:avLst/>
            </a:pr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1" name="Oval 174"/>
            <p:cNvSpPr>
              <a:spLocks noChangeArrowheads="1"/>
            </p:cNvSpPr>
            <p:nvPr/>
          </p:nvSpPr>
          <p:spPr bwMode="auto">
            <a:xfrm>
              <a:off x="1477" y="1965"/>
              <a:ext cx="188" cy="301"/>
            </a:xfrm>
            <a:prstGeom prst="ellipse">
              <a:avLst/>
            </a:pr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2" name="Freeform 175"/>
            <p:cNvSpPr>
              <a:spLocks/>
            </p:cNvSpPr>
            <p:nvPr/>
          </p:nvSpPr>
          <p:spPr bwMode="auto">
            <a:xfrm>
              <a:off x="1405" y="1429"/>
              <a:ext cx="310" cy="1120"/>
            </a:xfrm>
            <a:custGeom>
              <a:avLst/>
              <a:gdLst>
                <a:gd name="T0" fmla="*/ 0 w 124"/>
                <a:gd name="T1" fmla="*/ 55011 h 420"/>
                <a:gd name="T2" fmla="*/ 208 w 124"/>
                <a:gd name="T3" fmla="*/ 55432 h 420"/>
                <a:gd name="T4" fmla="*/ 5863 w 124"/>
                <a:gd name="T5" fmla="*/ 56640 h 420"/>
                <a:gd name="T6" fmla="*/ 5863 w 124"/>
                <a:gd name="T7" fmla="*/ 56640 h 420"/>
                <a:gd name="T8" fmla="*/ 11458 w 124"/>
                <a:gd name="T9" fmla="*/ 55432 h 420"/>
                <a:gd name="T10" fmla="*/ 12033 w 124"/>
                <a:gd name="T11" fmla="*/ 52736 h 420"/>
                <a:gd name="T12" fmla="*/ 12033 w 124"/>
                <a:gd name="T13" fmla="*/ 2275 h 420"/>
                <a:gd name="T14" fmla="*/ 11145 w 124"/>
                <a:gd name="T15" fmla="*/ 0 h 420"/>
                <a:gd name="T16" fmla="*/ 11645 w 124"/>
                <a:gd name="T17" fmla="*/ 1877 h 420"/>
                <a:gd name="T18" fmla="*/ 10750 w 124"/>
                <a:gd name="T19" fmla="*/ 44509 h 420"/>
                <a:gd name="T20" fmla="*/ 4425 w 124"/>
                <a:gd name="T21" fmla="*/ 55581 h 420"/>
                <a:gd name="T22" fmla="*/ 0 w 124"/>
                <a:gd name="T23" fmla="*/ 55011 h 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420"/>
                <a:gd name="T38" fmla="*/ 124 w 124"/>
                <a:gd name="T39" fmla="*/ 420 h 4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420">
                  <a:moveTo>
                    <a:pt x="0" y="408"/>
                  </a:moveTo>
                  <a:cubicBezTo>
                    <a:pt x="1" y="409"/>
                    <a:pt x="1" y="410"/>
                    <a:pt x="2" y="411"/>
                  </a:cubicBezTo>
                  <a:cubicBezTo>
                    <a:pt x="8" y="416"/>
                    <a:pt x="36" y="420"/>
                    <a:pt x="60" y="420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84" y="420"/>
                    <a:pt x="111" y="416"/>
                    <a:pt x="117" y="411"/>
                  </a:cubicBezTo>
                  <a:cubicBezTo>
                    <a:pt x="124" y="405"/>
                    <a:pt x="123" y="399"/>
                    <a:pt x="123" y="391"/>
                  </a:cubicBezTo>
                  <a:cubicBezTo>
                    <a:pt x="123" y="382"/>
                    <a:pt x="123" y="28"/>
                    <a:pt x="123" y="17"/>
                  </a:cubicBezTo>
                  <a:cubicBezTo>
                    <a:pt x="123" y="10"/>
                    <a:pt x="120" y="4"/>
                    <a:pt x="114" y="0"/>
                  </a:cubicBezTo>
                  <a:cubicBezTo>
                    <a:pt x="115" y="0"/>
                    <a:pt x="118" y="6"/>
                    <a:pt x="119" y="14"/>
                  </a:cubicBezTo>
                  <a:cubicBezTo>
                    <a:pt x="122" y="75"/>
                    <a:pt x="111" y="309"/>
                    <a:pt x="110" y="330"/>
                  </a:cubicBezTo>
                  <a:cubicBezTo>
                    <a:pt x="108" y="370"/>
                    <a:pt x="103" y="410"/>
                    <a:pt x="45" y="412"/>
                  </a:cubicBezTo>
                  <a:cubicBezTo>
                    <a:pt x="25" y="413"/>
                    <a:pt x="5" y="411"/>
                    <a:pt x="0" y="408"/>
                  </a:cubicBezTo>
                  <a:close/>
                </a:path>
              </a:pathLst>
            </a:custGeom>
            <a:solidFill>
              <a:srgbClr val="E899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3" name="Freeform 176"/>
            <p:cNvSpPr>
              <a:spLocks/>
            </p:cNvSpPr>
            <p:nvPr/>
          </p:nvSpPr>
          <p:spPr bwMode="auto">
            <a:xfrm>
              <a:off x="1555" y="1480"/>
              <a:ext cx="160" cy="1069"/>
            </a:xfrm>
            <a:custGeom>
              <a:avLst/>
              <a:gdLst>
                <a:gd name="T0" fmla="*/ 0 w 64"/>
                <a:gd name="T1" fmla="*/ 53997 h 401"/>
                <a:gd name="T2" fmla="*/ 5542 w 64"/>
                <a:gd name="T3" fmla="*/ 52781 h 401"/>
                <a:gd name="T4" fmla="*/ 6125 w 64"/>
                <a:gd name="T5" fmla="*/ 50110 h 401"/>
                <a:gd name="T6" fmla="*/ 6125 w 64"/>
                <a:gd name="T7" fmla="*/ 0 h 401"/>
                <a:gd name="T8" fmla="*/ 5155 w 64"/>
                <a:gd name="T9" fmla="*/ 49803 h 401"/>
                <a:gd name="T10" fmla="*/ 0 w 64"/>
                <a:gd name="T11" fmla="*/ 53997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401"/>
                <a:gd name="T20" fmla="*/ 64 w 64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401">
                  <a:moveTo>
                    <a:pt x="0" y="401"/>
                  </a:moveTo>
                  <a:cubicBezTo>
                    <a:pt x="24" y="401"/>
                    <a:pt x="51" y="397"/>
                    <a:pt x="57" y="392"/>
                  </a:cubicBezTo>
                  <a:cubicBezTo>
                    <a:pt x="64" y="386"/>
                    <a:pt x="63" y="380"/>
                    <a:pt x="63" y="372"/>
                  </a:cubicBezTo>
                  <a:cubicBezTo>
                    <a:pt x="63" y="363"/>
                    <a:pt x="63" y="10"/>
                    <a:pt x="63" y="0"/>
                  </a:cubicBezTo>
                  <a:cubicBezTo>
                    <a:pt x="63" y="12"/>
                    <a:pt x="57" y="358"/>
                    <a:pt x="53" y="370"/>
                  </a:cubicBezTo>
                  <a:cubicBezTo>
                    <a:pt x="49" y="383"/>
                    <a:pt x="41" y="398"/>
                    <a:pt x="0" y="401"/>
                  </a:cubicBezTo>
                  <a:close/>
                </a:path>
              </a:pathLst>
            </a:custGeom>
            <a:solidFill>
              <a:srgbClr val="D462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4" name="Freeform 177"/>
            <p:cNvSpPr>
              <a:spLocks/>
            </p:cNvSpPr>
            <p:nvPr/>
          </p:nvSpPr>
          <p:spPr bwMode="auto">
            <a:xfrm>
              <a:off x="1405" y="1421"/>
              <a:ext cx="245" cy="283"/>
            </a:xfrm>
            <a:custGeom>
              <a:avLst/>
              <a:gdLst>
                <a:gd name="T0" fmla="*/ 0 w 98"/>
                <a:gd name="T1" fmla="*/ 14385 h 106"/>
                <a:gd name="T2" fmla="*/ 0 w 98"/>
                <a:gd name="T3" fmla="*/ 3009 h 106"/>
                <a:gd name="T4" fmla="*/ 1763 w 98"/>
                <a:gd name="T5" fmla="*/ 150 h 106"/>
                <a:gd name="T6" fmla="*/ 6138 w 98"/>
                <a:gd name="T7" fmla="*/ 150 h 106"/>
                <a:gd name="T8" fmla="*/ 9562 w 98"/>
                <a:gd name="T9" fmla="*/ 150 h 106"/>
                <a:gd name="T10" fmla="*/ 4955 w 98"/>
                <a:gd name="T11" fmla="*/ 820 h 106"/>
                <a:gd name="T12" fmla="*/ 1455 w 98"/>
                <a:gd name="T13" fmla="*/ 2587 h 106"/>
                <a:gd name="T14" fmla="*/ 0 w 98"/>
                <a:gd name="T15" fmla="*/ 14385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06"/>
                <a:gd name="T26" fmla="*/ 98 w 98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06">
                  <a:moveTo>
                    <a:pt x="0" y="106"/>
                  </a:moveTo>
                  <a:cubicBezTo>
                    <a:pt x="0" y="97"/>
                    <a:pt x="0" y="32"/>
                    <a:pt x="0" y="22"/>
                  </a:cubicBezTo>
                  <a:cubicBezTo>
                    <a:pt x="0" y="9"/>
                    <a:pt x="6" y="2"/>
                    <a:pt x="18" y="1"/>
                  </a:cubicBezTo>
                  <a:cubicBezTo>
                    <a:pt x="29" y="0"/>
                    <a:pt x="63" y="1"/>
                    <a:pt x="63" y="1"/>
                  </a:cubicBezTo>
                  <a:cubicBezTo>
                    <a:pt x="69" y="1"/>
                    <a:pt x="95" y="1"/>
                    <a:pt x="98" y="1"/>
                  </a:cubicBezTo>
                  <a:cubicBezTo>
                    <a:pt x="89" y="3"/>
                    <a:pt x="70" y="4"/>
                    <a:pt x="51" y="6"/>
                  </a:cubicBezTo>
                  <a:cubicBezTo>
                    <a:pt x="33" y="8"/>
                    <a:pt x="22" y="7"/>
                    <a:pt x="15" y="19"/>
                  </a:cubicBezTo>
                  <a:cubicBezTo>
                    <a:pt x="9" y="29"/>
                    <a:pt x="3" y="68"/>
                    <a:pt x="0" y="106"/>
                  </a:cubicBezTo>
                  <a:close/>
                </a:path>
              </a:pathLst>
            </a:custGeom>
            <a:solidFill>
              <a:srgbClr val="FCF1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5" name="Freeform 178"/>
            <p:cNvSpPr>
              <a:spLocks/>
            </p:cNvSpPr>
            <p:nvPr/>
          </p:nvSpPr>
          <p:spPr bwMode="auto">
            <a:xfrm>
              <a:off x="1405" y="1421"/>
              <a:ext cx="112" cy="181"/>
            </a:xfrm>
            <a:custGeom>
              <a:avLst/>
              <a:gdLst>
                <a:gd name="T0" fmla="*/ 4298 w 45"/>
                <a:gd name="T1" fmla="*/ 149 h 68"/>
                <a:gd name="T2" fmla="*/ 1727 w 45"/>
                <a:gd name="T3" fmla="*/ 149 h 68"/>
                <a:gd name="T4" fmla="*/ 0 w 45"/>
                <a:gd name="T5" fmla="*/ 2963 h 68"/>
                <a:gd name="T6" fmla="*/ 0 w 45"/>
                <a:gd name="T7" fmla="*/ 9090 h 68"/>
                <a:gd name="T8" fmla="*/ 465 w 45"/>
                <a:gd name="T9" fmla="*/ 2566 h 68"/>
                <a:gd name="T10" fmla="*/ 4298 w 45"/>
                <a:gd name="T11" fmla="*/ 1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68"/>
                <a:gd name="T20" fmla="*/ 45 w 45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68">
                  <a:moveTo>
                    <a:pt x="45" y="1"/>
                  </a:moveTo>
                  <a:cubicBezTo>
                    <a:pt x="35" y="1"/>
                    <a:pt x="24" y="1"/>
                    <a:pt x="18" y="1"/>
                  </a:cubicBezTo>
                  <a:cubicBezTo>
                    <a:pt x="6" y="2"/>
                    <a:pt x="0" y="9"/>
                    <a:pt x="0" y="22"/>
                  </a:cubicBezTo>
                  <a:cubicBezTo>
                    <a:pt x="0" y="27"/>
                    <a:pt x="0" y="48"/>
                    <a:pt x="0" y="68"/>
                  </a:cubicBezTo>
                  <a:cubicBezTo>
                    <a:pt x="1" y="57"/>
                    <a:pt x="3" y="29"/>
                    <a:pt x="5" y="19"/>
                  </a:cubicBezTo>
                  <a:cubicBezTo>
                    <a:pt x="7" y="9"/>
                    <a:pt x="14" y="0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6" name="Oval 179"/>
            <p:cNvSpPr>
              <a:spLocks noChangeArrowheads="1"/>
            </p:cNvSpPr>
            <p:nvPr/>
          </p:nvSpPr>
          <p:spPr bwMode="auto">
            <a:xfrm>
              <a:off x="1465" y="1957"/>
              <a:ext cx="187" cy="301"/>
            </a:xfrm>
            <a:prstGeom prst="ellipse">
              <a:avLst/>
            </a:prstGeom>
            <a:solidFill>
              <a:srgbClr val="8D81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7" name="Freeform 180"/>
            <p:cNvSpPr>
              <a:spLocks/>
            </p:cNvSpPr>
            <p:nvPr/>
          </p:nvSpPr>
          <p:spPr bwMode="auto">
            <a:xfrm>
              <a:off x="1495" y="1992"/>
              <a:ext cx="147" cy="250"/>
            </a:xfrm>
            <a:custGeom>
              <a:avLst/>
              <a:gdLst>
                <a:gd name="T0" fmla="*/ 4054 w 59"/>
                <a:gd name="T1" fmla="*/ 0 h 94"/>
                <a:gd name="T2" fmla="*/ 4699 w 59"/>
                <a:gd name="T3" fmla="*/ 4104 h 94"/>
                <a:gd name="T4" fmla="*/ 1545 w 59"/>
                <a:gd name="T5" fmla="*/ 10758 h 94"/>
                <a:gd name="T6" fmla="*/ 0 w 59"/>
                <a:gd name="T7" fmla="*/ 9952 h 94"/>
                <a:gd name="T8" fmla="*/ 2509 w 59"/>
                <a:gd name="T9" fmla="*/ 12513 h 94"/>
                <a:gd name="T10" fmla="*/ 5661 w 59"/>
                <a:gd name="T11" fmla="*/ 5848 h 94"/>
                <a:gd name="T12" fmla="*/ 4054 w 59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4"/>
                <a:gd name="T23" fmla="*/ 59 w 5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4">
                  <a:moveTo>
                    <a:pt x="42" y="0"/>
                  </a:moveTo>
                  <a:cubicBezTo>
                    <a:pt x="46" y="9"/>
                    <a:pt x="49" y="19"/>
                    <a:pt x="49" y="31"/>
                  </a:cubicBezTo>
                  <a:cubicBezTo>
                    <a:pt x="49" y="59"/>
                    <a:pt x="34" y="81"/>
                    <a:pt x="16" y="81"/>
                  </a:cubicBezTo>
                  <a:cubicBezTo>
                    <a:pt x="10" y="81"/>
                    <a:pt x="4" y="79"/>
                    <a:pt x="0" y="75"/>
                  </a:cubicBezTo>
                  <a:cubicBezTo>
                    <a:pt x="6" y="86"/>
                    <a:pt x="15" y="94"/>
                    <a:pt x="26" y="94"/>
                  </a:cubicBezTo>
                  <a:cubicBezTo>
                    <a:pt x="44" y="94"/>
                    <a:pt x="59" y="71"/>
                    <a:pt x="59" y="44"/>
                  </a:cubicBezTo>
                  <a:cubicBezTo>
                    <a:pt x="59" y="25"/>
                    <a:pt x="52" y="9"/>
                    <a:pt x="42" y="0"/>
                  </a:cubicBezTo>
                  <a:close/>
                </a:path>
              </a:pathLst>
            </a:custGeom>
            <a:solidFill>
              <a:srgbClr val="6659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8" name="Oval 181"/>
            <p:cNvSpPr>
              <a:spLocks noChangeArrowheads="1"/>
            </p:cNvSpPr>
            <p:nvPr/>
          </p:nvSpPr>
          <p:spPr bwMode="auto">
            <a:xfrm>
              <a:off x="1492" y="2000"/>
              <a:ext cx="98" cy="101"/>
            </a:xfrm>
            <a:prstGeom prst="ellipse">
              <a:avLst/>
            </a:prstGeom>
            <a:solidFill>
              <a:srgbClr val="BAB1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69" name="Freeform 182"/>
            <p:cNvSpPr>
              <a:spLocks/>
            </p:cNvSpPr>
            <p:nvPr/>
          </p:nvSpPr>
          <p:spPr bwMode="auto">
            <a:xfrm>
              <a:off x="1752" y="1402"/>
              <a:ext cx="1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97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3C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0" name="Oval 183"/>
            <p:cNvSpPr>
              <a:spLocks noChangeArrowheads="1"/>
            </p:cNvSpPr>
            <p:nvPr/>
          </p:nvSpPr>
          <p:spPr bwMode="auto">
            <a:xfrm>
              <a:off x="1465" y="1957"/>
              <a:ext cx="187" cy="30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1" name="Freeform 184"/>
            <p:cNvSpPr>
              <a:spLocks/>
            </p:cNvSpPr>
            <p:nvPr/>
          </p:nvSpPr>
          <p:spPr bwMode="auto">
            <a:xfrm>
              <a:off x="1390" y="1410"/>
              <a:ext cx="335" cy="1152"/>
            </a:xfrm>
            <a:custGeom>
              <a:avLst/>
              <a:gdLst>
                <a:gd name="T0" fmla="*/ 6562 w 134"/>
                <a:gd name="T1" fmla="*/ 58253 h 432"/>
                <a:gd name="T2" fmla="*/ 655 w 134"/>
                <a:gd name="T3" fmla="*/ 56888 h 432"/>
                <a:gd name="T4" fmla="*/ 105 w 134"/>
                <a:gd name="T5" fmla="*/ 54067 h 432"/>
                <a:gd name="T6" fmla="*/ 105 w 134"/>
                <a:gd name="T7" fmla="*/ 2979 h 432"/>
                <a:gd name="T8" fmla="*/ 1950 w 134"/>
                <a:gd name="T9" fmla="*/ 0 h 432"/>
                <a:gd name="T10" fmla="*/ 6562 w 134"/>
                <a:gd name="T11" fmla="*/ 0 h 432"/>
                <a:gd name="T12" fmla="*/ 6562 w 134"/>
                <a:gd name="T13" fmla="*/ 0 h 432"/>
                <a:gd name="T14" fmla="*/ 11125 w 134"/>
                <a:gd name="T15" fmla="*/ 0 h 432"/>
                <a:gd name="T16" fmla="*/ 13000 w 134"/>
                <a:gd name="T17" fmla="*/ 2979 h 432"/>
                <a:gd name="T18" fmla="*/ 13000 w 134"/>
                <a:gd name="T19" fmla="*/ 54067 h 432"/>
                <a:gd name="T20" fmla="*/ 12500 w 134"/>
                <a:gd name="T21" fmla="*/ 56888 h 432"/>
                <a:gd name="T22" fmla="*/ 6562 w 134"/>
                <a:gd name="T23" fmla="*/ 58253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432"/>
                <a:gd name="T38" fmla="*/ 134 w 134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432">
                  <a:moveTo>
                    <a:pt x="67" y="432"/>
                  </a:moveTo>
                  <a:cubicBezTo>
                    <a:pt x="42" y="432"/>
                    <a:pt x="13" y="428"/>
                    <a:pt x="7" y="422"/>
                  </a:cubicBezTo>
                  <a:cubicBezTo>
                    <a:pt x="0" y="416"/>
                    <a:pt x="1" y="410"/>
                    <a:pt x="1" y="401"/>
                  </a:cubicBezTo>
                  <a:cubicBezTo>
                    <a:pt x="1" y="391"/>
                    <a:pt x="1" y="33"/>
                    <a:pt x="1" y="22"/>
                  </a:cubicBezTo>
                  <a:cubicBezTo>
                    <a:pt x="1" y="11"/>
                    <a:pt x="8" y="1"/>
                    <a:pt x="20" y="0"/>
                  </a:cubicBezTo>
                  <a:cubicBezTo>
                    <a:pt x="32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102" y="0"/>
                    <a:pt x="114" y="0"/>
                  </a:cubicBezTo>
                  <a:cubicBezTo>
                    <a:pt x="126" y="1"/>
                    <a:pt x="133" y="11"/>
                    <a:pt x="133" y="22"/>
                  </a:cubicBezTo>
                  <a:cubicBezTo>
                    <a:pt x="133" y="33"/>
                    <a:pt x="133" y="391"/>
                    <a:pt x="133" y="401"/>
                  </a:cubicBezTo>
                  <a:cubicBezTo>
                    <a:pt x="133" y="410"/>
                    <a:pt x="134" y="416"/>
                    <a:pt x="128" y="422"/>
                  </a:cubicBezTo>
                  <a:cubicBezTo>
                    <a:pt x="121" y="428"/>
                    <a:pt x="93" y="432"/>
                    <a:pt x="67" y="43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2" name="Oval 185"/>
            <p:cNvSpPr>
              <a:spLocks noChangeArrowheads="1"/>
            </p:cNvSpPr>
            <p:nvPr/>
          </p:nvSpPr>
          <p:spPr bwMode="auto">
            <a:xfrm>
              <a:off x="1487" y="1962"/>
              <a:ext cx="33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3" name="Oval 186"/>
            <p:cNvSpPr>
              <a:spLocks noChangeArrowheads="1"/>
            </p:cNvSpPr>
            <p:nvPr/>
          </p:nvSpPr>
          <p:spPr bwMode="auto">
            <a:xfrm>
              <a:off x="1510" y="2016"/>
              <a:ext cx="42" cy="45"/>
            </a:xfrm>
            <a:prstGeom prst="ellipse">
              <a:avLst/>
            </a:prstGeom>
            <a:solidFill>
              <a:srgbClr val="E5E1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4" name="Oval 187"/>
            <p:cNvSpPr>
              <a:spLocks noChangeArrowheads="1"/>
            </p:cNvSpPr>
            <p:nvPr/>
          </p:nvSpPr>
          <p:spPr bwMode="auto">
            <a:xfrm>
              <a:off x="1522" y="1952"/>
              <a:ext cx="18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075" name="Oval 188"/>
            <p:cNvSpPr>
              <a:spLocks noChangeArrowheads="1"/>
            </p:cNvSpPr>
            <p:nvPr/>
          </p:nvSpPr>
          <p:spPr bwMode="auto">
            <a:xfrm>
              <a:off x="1472" y="2005"/>
              <a:ext cx="18" cy="2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3805" name="Line 211"/>
          <p:cNvSpPr>
            <a:spLocks noChangeShapeType="1"/>
          </p:cNvSpPr>
          <p:nvPr/>
        </p:nvSpPr>
        <p:spPr bwMode="auto">
          <a:xfrm>
            <a:off x="4249738" y="971551"/>
            <a:ext cx="0" cy="823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06" name="Line 212"/>
          <p:cNvSpPr>
            <a:spLocks noChangeShapeType="1"/>
          </p:cNvSpPr>
          <p:nvPr/>
        </p:nvSpPr>
        <p:spPr bwMode="auto">
          <a:xfrm>
            <a:off x="6473825" y="971551"/>
            <a:ext cx="0" cy="823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07" name="Line 213"/>
          <p:cNvSpPr>
            <a:spLocks noChangeShapeType="1"/>
          </p:cNvSpPr>
          <p:nvPr/>
        </p:nvSpPr>
        <p:spPr bwMode="auto">
          <a:xfrm>
            <a:off x="4249739" y="1795463"/>
            <a:ext cx="2224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08" name="Line 214"/>
          <p:cNvSpPr>
            <a:spLocks noChangeShapeType="1"/>
          </p:cNvSpPr>
          <p:nvPr/>
        </p:nvSpPr>
        <p:spPr bwMode="auto">
          <a:xfrm>
            <a:off x="4105275" y="833439"/>
            <a:ext cx="0" cy="128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09" name="Line 215"/>
          <p:cNvSpPr>
            <a:spLocks noChangeShapeType="1"/>
          </p:cNvSpPr>
          <p:nvPr/>
        </p:nvSpPr>
        <p:spPr bwMode="auto">
          <a:xfrm>
            <a:off x="6619875" y="833439"/>
            <a:ext cx="0" cy="128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10" name="Line 216"/>
          <p:cNvSpPr>
            <a:spLocks noChangeShapeType="1"/>
          </p:cNvSpPr>
          <p:nvPr/>
        </p:nvSpPr>
        <p:spPr bwMode="auto">
          <a:xfrm>
            <a:off x="4124325" y="2117725"/>
            <a:ext cx="2476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3811" name="Group 285"/>
          <p:cNvGrpSpPr>
            <a:grpSpLocks/>
          </p:cNvGrpSpPr>
          <p:nvPr/>
        </p:nvGrpSpPr>
        <p:grpSpPr bwMode="auto">
          <a:xfrm>
            <a:off x="4095751" y="1685925"/>
            <a:ext cx="917575" cy="361950"/>
            <a:chOff x="650" y="960"/>
            <a:chExt cx="2054" cy="768"/>
          </a:xfrm>
        </p:grpSpPr>
        <p:sp>
          <p:nvSpPr>
            <p:cNvPr id="33872" name="Freeform 262"/>
            <p:cNvSpPr>
              <a:spLocks/>
            </p:cNvSpPr>
            <p:nvPr/>
          </p:nvSpPr>
          <p:spPr bwMode="auto">
            <a:xfrm>
              <a:off x="813" y="1040"/>
              <a:ext cx="1721" cy="688"/>
            </a:xfrm>
            <a:custGeom>
              <a:avLst/>
              <a:gdLst>
                <a:gd name="T0" fmla="*/ 9768 w 688"/>
                <a:gd name="T1" fmla="*/ 1613 h 258"/>
                <a:gd name="T2" fmla="*/ 10624 w 688"/>
                <a:gd name="T3" fmla="*/ 320 h 258"/>
                <a:gd name="T4" fmla="*/ 8360 w 688"/>
                <a:gd name="T5" fmla="*/ 1195 h 258"/>
                <a:gd name="T6" fmla="*/ 7797 w 688"/>
                <a:gd name="T7" fmla="*/ 0 h 258"/>
                <a:gd name="T8" fmla="*/ 4975 w 688"/>
                <a:gd name="T9" fmla="*/ 547 h 258"/>
                <a:gd name="T10" fmla="*/ 2001 w 688"/>
                <a:gd name="T11" fmla="*/ 648 h 258"/>
                <a:gd name="T12" fmla="*/ 63 w 688"/>
                <a:gd name="T13" fmla="*/ 205 h 258"/>
                <a:gd name="T14" fmla="*/ 1426 w 688"/>
                <a:gd name="T15" fmla="*/ 2083 h 258"/>
                <a:gd name="T16" fmla="*/ 0 w 688"/>
                <a:gd name="T17" fmla="*/ 3981 h 258"/>
                <a:gd name="T18" fmla="*/ 1989 w 688"/>
                <a:gd name="T19" fmla="*/ 3221 h 258"/>
                <a:gd name="T20" fmla="*/ 3334 w 688"/>
                <a:gd name="T21" fmla="*/ 4893 h 258"/>
                <a:gd name="T22" fmla="*/ 3555 w 688"/>
                <a:gd name="T23" fmla="*/ 4437 h 258"/>
                <a:gd name="T24" fmla="*/ 3897 w 688"/>
                <a:gd name="T25" fmla="*/ 4608 h 258"/>
                <a:gd name="T26" fmla="*/ 4222 w 688"/>
                <a:gd name="T27" fmla="*/ 3869 h 258"/>
                <a:gd name="T28" fmla="*/ 5888 w 688"/>
                <a:gd name="T29" fmla="*/ 2104 h 258"/>
                <a:gd name="T30" fmla="*/ 7527 w 688"/>
                <a:gd name="T31" fmla="*/ 3435 h 258"/>
                <a:gd name="T32" fmla="*/ 8705 w 688"/>
                <a:gd name="T33" fmla="*/ 1707 h 258"/>
                <a:gd name="T34" fmla="*/ 10769 w 688"/>
                <a:gd name="T35" fmla="*/ 2184 h 258"/>
                <a:gd name="T36" fmla="*/ 9768 w 688"/>
                <a:gd name="T37" fmla="*/ 1613 h 2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8"/>
                <a:gd name="T58" fmla="*/ 0 h 258"/>
                <a:gd name="T59" fmla="*/ 688 w 688"/>
                <a:gd name="T60" fmla="*/ 258 h 2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8" h="258">
                  <a:moveTo>
                    <a:pt x="624" y="85"/>
                  </a:moveTo>
                  <a:cubicBezTo>
                    <a:pt x="618" y="65"/>
                    <a:pt x="645" y="51"/>
                    <a:pt x="679" y="17"/>
                  </a:cubicBezTo>
                  <a:cubicBezTo>
                    <a:pt x="637" y="58"/>
                    <a:pt x="563" y="69"/>
                    <a:pt x="534" y="63"/>
                  </a:cubicBezTo>
                  <a:cubicBezTo>
                    <a:pt x="505" y="58"/>
                    <a:pt x="484" y="28"/>
                    <a:pt x="498" y="0"/>
                  </a:cubicBezTo>
                  <a:cubicBezTo>
                    <a:pt x="454" y="48"/>
                    <a:pt x="387" y="41"/>
                    <a:pt x="318" y="29"/>
                  </a:cubicBezTo>
                  <a:cubicBezTo>
                    <a:pt x="248" y="16"/>
                    <a:pt x="159" y="21"/>
                    <a:pt x="128" y="34"/>
                  </a:cubicBezTo>
                  <a:cubicBezTo>
                    <a:pt x="91" y="50"/>
                    <a:pt x="43" y="41"/>
                    <a:pt x="4" y="11"/>
                  </a:cubicBezTo>
                  <a:cubicBezTo>
                    <a:pt x="31" y="49"/>
                    <a:pt x="91" y="80"/>
                    <a:pt x="91" y="110"/>
                  </a:cubicBezTo>
                  <a:cubicBezTo>
                    <a:pt x="90" y="154"/>
                    <a:pt x="21" y="200"/>
                    <a:pt x="0" y="210"/>
                  </a:cubicBezTo>
                  <a:cubicBezTo>
                    <a:pt x="38" y="200"/>
                    <a:pt x="86" y="165"/>
                    <a:pt x="127" y="170"/>
                  </a:cubicBezTo>
                  <a:cubicBezTo>
                    <a:pt x="173" y="174"/>
                    <a:pt x="209" y="214"/>
                    <a:pt x="213" y="258"/>
                  </a:cubicBezTo>
                  <a:cubicBezTo>
                    <a:pt x="217" y="248"/>
                    <a:pt x="222" y="241"/>
                    <a:pt x="227" y="234"/>
                  </a:cubicBezTo>
                  <a:cubicBezTo>
                    <a:pt x="233" y="226"/>
                    <a:pt x="245" y="224"/>
                    <a:pt x="249" y="243"/>
                  </a:cubicBezTo>
                  <a:cubicBezTo>
                    <a:pt x="245" y="221"/>
                    <a:pt x="263" y="205"/>
                    <a:pt x="270" y="204"/>
                  </a:cubicBezTo>
                  <a:cubicBezTo>
                    <a:pt x="316" y="195"/>
                    <a:pt x="337" y="132"/>
                    <a:pt x="376" y="111"/>
                  </a:cubicBezTo>
                  <a:cubicBezTo>
                    <a:pt x="416" y="90"/>
                    <a:pt x="489" y="129"/>
                    <a:pt x="481" y="181"/>
                  </a:cubicBezTo>
                  <a:cubicBezTo>
                    <a:pt x="487" y="105"/>
                    <a:pt x="497" y="82"/>
                    <a:pt x="556" y="90"/>
                  </a:cubicBezTo>
                  <a:cubicBezTo>
                    <a:pt x="598" y="96"/>
                    <a:pt x="660" y="129"/>
                    <a:pt x="688" y="115"/>
                  </a:cubicBezTo>
                  <a:cubicBezTo>
                    <a:pt x="671" y="119"/>
                    <a:pt x="632" y="108"/>
                    <a:pt x="624" y="85"/>
                  </a:cubicBezTo>
                  <a:close/>
                </a:path>
              </a:pathLst>
            </a:custGeom>
            <a:solidFill>
              <a:srgbClr val="E961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3" name="Freeform 263"/>
            <p:cNvSpPr>
              <a:spLocks/>
            </p:cNvSpPr>
            <p:nvPr/>
          </p:nvSpPr>
          <p:spPr bwMode="auto">
            <a:xfrm>
              <a:off x="1153" y="1240"/>
              <a:ext cx="493" cy="224"/>
            </a:xfrm>
            <a:custGeom>
              <a:avLst/>
              <a:gdLst>
                <a:gd name="T0" fmla="*/ 113 w 197"/>
                <a:gd name="T1" fmla="*/ 760 h 84"/>
                <a:gd name="T2" fmla="*/ 113 w 197"/>
                <a:gd name="T3" fmla="*/ 760 h 84"/>
                <a:gd name="T4" fmla="*/ 1366 w 197"/>
                <a:gd name="T5" fmla="*/ 1515 h 84"/>
                <a:gd name="T6" fmla="*/ 3006 w 197"/>
                <a:gd name="T7" fmla="*/ 661 h 84"/>
                <a:gd name="T8" fmla="*/ 2663 w 197"/>
                <a:gd name="T9" fmla="*/ 2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84"/>
                <a:gd name="T17" fmla="*/ 197 w 19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84">
                  <a:moveTo>
                    <a:pt x="7" y="40"/>
                  </a:moveTo>
                  <a:cubicBezTo>
                    <a:pt x="7" y="40"/>
                    <a:pt x="0" y="13"/>
                    <a:pt x="7" y="40"/>
                  </a:cubicBezTo>
                  <a:cubicBezTo>
                    <a:pt x="14" y="67"/>
                    <a:pt x="27" y="84"/>
                    <a:pt x="87" y="80"/>
                  </a:cubicBezTo>
                  <a:cubicBezTo>
                    <a:pt x="148" y="76"/>
                    <a:pt x="186" y="59"/>
                    <a:pt x="192" y="35"/>
                  </a:cubicBezTo>
                  <a:cubicBezTo>
                    <a:pt x="197" y="11"/>
                    <a:pt x="182" y="0"/>
                    <a:pt x="170" y="1"/>
                  </a:cubicBezTo>
                </a:path>
              </a:pathLst>
            </a:custGeom>
            <a:solidFill>
              <a:srgbClr val="D600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4" name="Freeform 264"/>
            <p:cNvSpPr>
              <a:spLocks/>
            </p:cNvSpPr>
            <p:nvPr/>
          </p:nvSpPr>
          <p:spPr bwMode="auto">
            <a:xfrm>
              <a:off x="1268" y="1256"/>
              <a:ext cx="385" cy="181"/>
            </a:xfrm>
            <a:custGeom>
              <a:avLst/>
              <a:gdLst>
                <a:gd name="T0" fmla="*/ 0 w 154"/>
                <a:gd name="T1" fmla="*/ 1147 h 68"/>
                <a:gd name="T2" fmla="*/ 1895 w 154"/>
                <a:gd name="T3" fmla="*/ 849 h 68"/>
                <a:gd name="T4" fmla="*/ 2050 w 154"/>
                <a:gd name="T5" fmla="*/ 0 h 68"/>
                <a:gd name="T6" fmla="*/ 0 60000 65536"/>
                <a:gd name="T7" fmla="*/ 0 60000 65536"/>
                <a:gd name="T8" fmla="*/ 0 60000 65536"/>
                <a:gd name="T9" fmla="*/ 0 w 154"/>
                <a:gd name="T10" fmla="*/ 0 h 68"/>
                <a:gd name="T11" fmla="*/ 154 w 154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68">
                  <a:moveTo>
                    <a:pt x="0" y="61"/>
                  </a:moveTo>
                  <a:cubicBezTo>
                    <a:pt x="19" y="67"/>
                    <a:pt x="89" y="68"/>
                    <a:pt x="121" y="45"/>
                  </a:cubicBezTo>
                  <a:cubicBezTo>
                    <a:pt x="154" y="21"/>
                    <a:pt x="131" y="0"/>
                    <a:pt x="131" y="0"/>
                  </a:cubicBezTo>
                </a:path>
              </a:pathLst>
            </a:custGeom>
            <a:solidFill>
              <a:srgbClr val="B900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5" name="Freeform 265"/>
            <p:cNvSpPr>
              <a:spLocks/>
            </p:cNvSpPr>
            <p:nvPr/>
          </p:nvSpPr>
          <p:spPr bwMode="auto">
            <a:xfrm>
              <a:off x="1158" y="1200"/>
              <a:ext cx="458" cy="243"/>
            </a:xfrm>
            <a:custGeom>
              <a:avLst/>
              <a:gdLst>
                <a:gd name="T0" fmla="*/ 50 w 183"/>
                <a:gd name="T1" fmla="*/ 764 h 91"/>
                <a:gd name="T2" fmla="*/ 1679 w 183"/>
                <a:gd name="T3" fmla="*/ 1482 h 91"/>
                <a:gd name="T4" fmla="*/ 2743 w 183"/>
                <a:gd name="T5" fmla="*/ 422 h 91"/>
                <a:gd name="T6" fmla="*/ 1316 w 183"/>
                <a:gd name="T7" fmla="*/ 171 h 91"/>
                <a:gd name="T8" fmla="*/ 50 w 183"/>
                <a:gd name="T9" fmla="*/ 764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91"/>
                <a:gd name="T17" fmla="*/ 183 w 18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91">
                  <a:moveTo>
                    <a:pt x="3" y="40"/>
                  </a:moveTo>
                  <a:cubicBezTo>
                    <a:pt x="0" y="78"/>
                    <a:pt x="41" y="91"/>
                    <a:pt x="107" y="78"/>
                  </a:cubicBezTo>
                  <a:cubicBezTo>
                    <a:pt x="173" y="66"/>
                    <a:pt x="183" y="45"/>
                    <a:pt x="175" y="22"/>
                  </a:cubicBezTo>
                  <a:cubicBezTo>
                    <a:pt x="167" y="0"/>
                    <a:pt x="135" y="19"/>
                    <a:pt x="84" y="9"/>
                  </a:cubicBezTo>
                  <a:cubicBezTo>
                    <a:pt x="49" y="3"/>
                    <a:pt x="7" y="3"/>
                    <a:pt x="3" y="40"/>
                  </a:cubicBezTo>
                  <a:close/>
                </a:path>
              </a:pathLst>
            </a:custGeom>
            <a:solidFill>
              <a:srgbClr val="801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6" name="Freeform 266"/>
            <p:cNvSpPr>
              <a:spLocks/>
            </p:cNvSpPr>
            <p:nvPr/>
          </p:nvSpPr>
          <p:spPr bwMode="auto">
            <a:xfrm>
              <a:off x="1231" y="1240"/>
              <a:ext cx="842" cy="421"/>
            </a:xfrm>
            <a:custGeom>
              <a:avLst/>
              <a:gdLst>
                <a:gd name="T0" fmla="*/ 167 w 337"/>
                <a:gd name="T1" fmla="*/ 1966 h 158"/>
                <a:gd name="T2" fmla="*/ 750 w 337"/>
                <a:gd name="T3" fmla="*/ 2990 h 158"/>
                <a:gd name="T4" fmla="*/ 1124 w 337"/>
                <a:gd name="T5" fmla="*/ 2798 h 158"/>
                <a:gd name="T6" fmla="*/ 1936 w 337"/>
                <a:gd name="T7" fmla="*/ 2060 h 158"/>
                <a:gd name="T8" fmla="*/ 2791 w 337"/>
                <a:gd name="T9" fmla="*/ 909 h 158"/>
                <a:gd name="T10" fmla="*/ 3870 w 337"/>
                <a:gd name="T11" fmla="*/ 376 h 158"/>
                <a:gd name="T12" fmla="*/ 4870 w 337"/>
                <a:gd name="T13" fmla="*/ 1228 h 158"/>
                <a:gd name="T14" fmla="*/ 5257 w 337"/>
                <a:gd name="T15" fmla="*/ 320 h 158"/>
                <a:gd name="T16" fmla="*/ 4745 w 337"/>
                <a:gd name="T17" fmla="*/ 477 h 158"/>
                <a:gd name="T18" fmla="*/ 4307 w 337"/>
                <a:gd name="T19" fmla="*/ 264 h 158"/>
                <a:gd name="T20" fmla="*/ 2758 w 337"/>
                <a:gd name="T21" fmla="*/ 341 h 158"/>
                <a:gd name="T22" fmla="*/ 2061 w 337"/>
                <a:gd name="T23" fmla="*/ 1100 h 158"/>
                <a:gd name="T24" fmla="*/ 1292 w 337"/>
                <a:gd name="T25" fmla="*/ 1873 h 158"/>
                <a:gd name="T26" fmla="*/ 0 w 337"/>
                <a:gd name="T27" fmla="*/ 1889 h 1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7"/>
                <a:gd name="T43" fmla="*/ 0 h 158"/>
                <a:gd name="T44" fmla="*/ 337 w 337"/>
                <a:gd name="T45" fmla="*/ 158 h 1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7" h="158">
                  <a:moveTo>
                    <a:pt x="11" y="104"/>
                  </a:moveTo>
                  <a:cubicBezTo>
                    <a:pt x="28" y="108"/>
                    <a:pt x="54" y="140"/>
                    <a:pt x="48" y="158"/>
                  </a:cubicBezTo>
                  <a:cubicBezTo>
                    <a:pt x="47" y="144"/>
                    <a:pt x="62" y="142"/>
                    <a:pt x="72" y="148"/>
                  </a:cubicBezTo>
                  <a:cubicBezTo>
                    <a:pt x="71" y="115"/>
                    <a:pt x="104" y="123"/>
                    <a:pt x="124" y="109"/>
                  </a:cubicBezTo>
                  <a:cubicBezTo>
                    <a:pt x="146" y="94"/>
                    <a:pt x="159" y="67"/>
                    <a:pt x="179" y="48"/>
                  </a:cubicBezTo>
                  <a:cubicBezTo>
                    <a:pt x="198" y="27"/>
                    <a:pt x="217" y="18"/>
                    <a:pt x="248" y="20"/>
                  </a:cubicBezTo>
                  <a:cubicBezTo>
                    <a:pt x="275" y="22"/>
                    <a:pt x="305" y="40"/>
                    <a:pt x="312" y="65"/>
                  </a:cubicBezTo>
                  <a:cubicBezTo>
                    <a:pt x="312" y="47"/>
                    <a:pt x="319" y="26"/>
                    <a:pt x="337" y="17"/>
                  </a:cubicBezTo>
                  <a:cubicBezTo>
                    <a:pt x="323" y="19"/>
                    <a:pt x="318" y="28"/>
                    <a:pt x="304" y="25"/>
                  </a:cubicBezTo>
                  <a:cubicBezTo>
                    <a:pt x="294" y="23"/>
                    <a:pt x="285" y="18"/>
                    <a:pt x="276" y="14"/>
                  </a:cubicBezTo>
                  <a:cubicBezTo>
                    <a:pt x="247" y="3"/>
                    <a:pt x="204" y="0"/>
                    <a:pt x="177" y="18"/>
                  </a:cubicBezTo>
                  <a:cubicBezTo>
                    <a:pt x="161" y="30"/>
                    <a:pt x="147" y="45"/>
                    <a:pt x="132" y="58"/>
                  </a:cubicBezTo>
                  <a:cubicBezTo>
                    <a:pt x="115" y="72"/>
                    <a:pt x="105" y="94"/>
                    <a:pt x="83" y="99"/>
                  </a:cubicBezTo>
                  <a:cubicBezTo>
                    <a:pt x="56" y="104"/>
                    <a:pt x="25" y="101"/>
                    <a:pt x="0" y="100"/>
                  </a:cubicBezTo>
                </a:path>
              </a:pathLst>
            </a:custGeom>
            <a:solidFill>
              <a:srgbClr val="D600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7" name="Freeform 267"/>
            <p:cNvSpPr>
              <a:spLocks/>
            </p:cNvSpPr>
            <p:nvPr/>
          </p:nvSpPr>
          <p:spPr bwMode="auto">
            <a:xfrm>
              <a:off x="2238" y="1219"/>
              <a:ext cx="126" cy="90"/>
            </a:xfrm>
            <a:custGeom>
              <a:avLst/>
              <a:gdLst>
                <a:gd name="T0" fmla="*/ 0 w 50"/>
                <a:gd name="T1" fmla="*/ 336 h 34"/>
                <a:gd name="T2" fmla="*/ 801 w 50"/>
                <a:gd name="T3" fmla="*/ 630 h 34"/>
                <a:gd name="T4" fmla="*/ 655 w 50"/>
                <a:gd name="T5" fmla="*/ 0 h 34"/>
                <a:gd name="T6" fmla="*/ 192 w 50"/>
                <a:gd name="T7" fmla="*/ 111 h 34"/>
                <a:gd name="T8" fmla="*/ 338 w 50"/>
                <a:gd name="T9" fmla="*/ 31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4"/>
                <a:gd name="T17" fmla="*/ 50 w 5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4">
                  <a:moveTo>
                    <a:pt x="0" y="18"/>
                  </a:moveTo>
                  <a:cubicBezTo>
                    <a:pt x="16" y="23"/>
                    <a:pt x="34" y="29"/>
                    <a:pt x="50" y="34"/>
                  </a:cubicBezTo>
                  <a:cubicBezTo>
                    <a:pt x="39" y="26"/>
                    <a:pt x="35" y="12"/>
                    <a:pt x="41" y="0"/>
                  </a:cubicBezTo>
                  <a:cubicBezTo>
                    <a:pt x="33" y="5"/>
                    <a:pt x="21" y="11"/>
                    <a:pt x="12" y="6"/>
                  </a:cubicBezTo>
                  <a:cubicBezTo>
                    <a:pt x="19" y="6"/>
                    <a:pt x="23" y="10"/>
                    <a:pt x="21" y="17"/>
                  </a:cubicBezTo>
                </a:path>
              </a:pathLst>
            </a:custGeom>
            <a:solidFill>
              <a:srgbClr val="D600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8" name="Freeform 268"/>
            <p:cNvSpPr>
              <a:spLocks/>
            </p:cNvSpPr>
            <p:nvPr/>
          </p:nvSpPr>
          <p:spPr bwMode="auto">
            <a:xfrm>
              <a:off x="1178" y="1155"/>
              <a:ext cx="330" cy="218"/>
            </a:xfrm>
            <a:custGeom>
              <a:avLst/>
              <a:gdLst>
                <a:gd name="T0" fmla="*/ 32 w 132"/>
                <a:gd name="T1" fmla="*/ 1223 h 82"/>
                <a:gd name="T2" fmla="*/ 2062 w 132"/>
                <a:gd name="T3" fmla="*/ 657 h 82"/>
                <a:gd name="T4" fmla="*/ 770 w 132"/>
                <a:gd name="T5" fmla="*/ 848 h 82"/>
                <a:gd name="T6" fmla="*/ 250 w 132"/>
                <a:gd name="T7" fmla="*/ 1542 h 82"/>
                <a:gd name="T8" fmla="*/ 50 w 132"/>
                <a:gd name="T9" fmla="*/ 123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2"/>
                <a:gd name="T17" fmla="*/ 132 w 13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2">
                  <a:moveTo>
                    <a:pt x="2" y="65"/>
                  </a:moveTo>
                  <a:cubicBezTo>
                    <a:pt x="0" y="0"/>
                    <a:pt x="97" y="50"/>
                    <a:pt x="132" y="35"/>
                  </a:cubicBezTo>
                  <a:cubicBezTo>
                    <a:pt x="103" y="52"/>
                    <a:pt x="79" y="39"/>
                    <a:pt x="49" y="45"/>
                  </a:cubicBezTo>
                  <a:cubicBezTo>
                    <a:pt x="28" y="48"/>
                    <a:pt x="9" y="60"/>
                    <a:pt x="16" y="82"/>
                  </a:cubicBezTo>
                  <a:cubicBezTo>
                    <a:pt x="9" y="81"/>
                    <a:pt x="1" y="75"/>
                    <a:pt x="3" y="66"/>
                  </a:cubicBezTo>
                </a:path>
              </a:pathLst>
            </a:custGeom>
            <a:solidFill>
              <a:srgbClr val="B78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9" name="Freeform 269"/>
            <p:cNvSpPr>
              <a:spLocks/>
            </p:cNvSpPr>
            <p:nvPr/>
          </p:nvSpPr>
          <p:spPr bwMode="auto">
            <a:xfrm>
              <a:off x="1243" y="1261"/>
              <a:ext cx="363" cy="150"/>
            </a:xfrm>
            <a:custGeom>
              <a:avLst/>
              <a:gdLst>
                <a:gd name="T0" fmla="*/ 145 w 145"/>
                <a:gd name="T1" fmla="*/ 962 h 56"/>
                <a:gd name="T2" fmla="*/ 864 w 145"/>
                <a:gd name="T3" fmla="*/ 927 h 56"/>
                <a:gd name="T4" fmla="*/ 1505 w 145"/>
                <a:gd name="T5" fmla="*/ 804 h 56"/>
                <a:gd name="T6" fmla="*/ 2025 w 145"/>
                <a:gd name="T7" fmla="*/ 0 h 56"/>
                <a:gd name="T8" fmla="*/ 1097 w 145"/>
                <a:gd name="T9" fmla="*/ 479 h 56"/>
                <a:gd name="T10" fmla="*/ 363 w 145"/>
                <a:gd name="T11" fmla="*/ 675 h 56"/>
                <a:gd name="T12" fmla="*/ 0 w 145"/>
                <a:gd name="T13" fmla="*/ 962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56"/>
                <a:gd name="T23" fmla="*/ 145 w 14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56">
                  <a:moveTo>
                    <a:pt x="9" y="50"/>
                  </a:moveTo>
                  <a:cubicBezTo>
                    <a:pt x="21" y="56"/>
                    <a:pt x="43" y="50"/>
                    <a:pt x="55" y="48"/>
                  </a:cubicBezTo>
                  <a:cubicBezTo>
                    <a:pt x="69" y="46"/>
                    <a:pt x="83" y="45"/>
                    <a:pt x="96" y="42"/>
                  </a:cubicBezTo>
                  <a:cubicBezTo>
                    <a:pt x="114" y="36"/>
                    <a:pt x="145" y="24"/>
                    <a:pt x="129" y="0"/>
                  </a:cubicBezTo>
                  <a:cubicBezTo>
                    <a:pt x="128" y="25"/>
                    <a:pt x="89" y="29"/>
                    <a:pt x="70" y="25"/>
                  </a:cubicBezTo>
                  <a:cubicBezTo>
                    <a:pt x="56" y="22"/>
                    <a:pt x="35" y="27"/>
                    <a:pt x="23" y="35"/>
                  </a:cubicBezTo>
                  <a:cubicBezTo>
                    <a:pt x="15" y="41"/>
                    <a:pt x="10" y="49"/>
                    <a:pt x="0" y="50"/>
                  </a:cubicBezTo>
                </a:path>
              </a:pathLst>
            </a:custGeom>
            <a:solidFill>
              <a:srgbClr val="6B13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0" name="Freeform 270"/>
            <p:cNvSpPr>
              <a:spLocks/>
            </p:cNvSpPr>
            <p:nvPr/>
          </p:nvSpPr>
          <p:spPr bwMode="auto">
            <a:xfrm>
              <a:off x="1188" y="1232"/>
              <a:ext cx="130" cy="99"/>
            </a:xfrm>
            <a:custGeom>
              <a:avLst/>
              <a:gdLst>
                <a:gd name="T0" fmla="*/ 50 w 52"/>
                <a:gd name="T1" fmla="*/ 674 h 37"/>
                <a:gd name="T2" fmla="*/ 220 w 52"/>
                <a:gd name="T3" fmla="*/ 150 h 37"/>
                <a:gd name="T4" fmla="*/ 813 w 52"/>
                <a:gd name="T5" fmla="*/ 136 h 37"/>
                <a:gd name="T6" fmla="*/ 50 w 52"/>
                <a:gd name="T7" fmla="*/ 709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37"/>
                <a:gd name="T14" fmla="*/ 52 w 5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37">
                  <a:moveTo>
                    <a:pt x="3" y="35"/>
                  </a:moveTo>
                  <a:cubicBezTo>
                    <a:pt x="0" y="25"/>
                    <a:pt x="5" y="13"/>
                    <a:pt x="14" y="8"/>
                  </a:cubicBezTo>
                  <a:cubicBezTo>
                    <a:pt x="25" y="2"/>
                    <a:pt x="41" y="1"/>
                    <a:pt x="52" y="7"/>
                  </a:cubicBezTo>
                  <a:cubicBezTo>
                    <a:pt x="33" y="0"/>
                    <a:pt x="6" y="17"/>
                    <a:pt x="3" y="37"/>
                  </a:cubicBezTo>
                </a:path>
              </a:pathLst>
            </a:custGeom>
            <a:solidFill>
              <a:srgbClr val="E7D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1" name="Freeform 271"/>
            <p:cNvSpPr>
              <a:spLocks/>
            </p:cNvSpPr>
            <p:nvPr/>
          </p:nvSpPr>
          <p:spPr bwMode="auto">
            <a:xfrm>
              <a:off x="931" y="1099"/>
              <a:ext cx="1090" cy="397"/>
            </a:xfrm>
            <a:custGeom>
              <a:avLst/>
              <a:gdLst>
                <a:gd name="T0" fmla="*/ 0 w 436"/>
                <a:gd name="T1" fmla="*/ 376 h 149"/>
                <a:gd name="T2" fmla="*/ 1207 w 436"/>
                <a:gd name="T3" fmla="*/ 434 h 149"/>
                <a:gd name="T4" fmla="*/ 2925 w 436"/>
                <a:gd name="T5" fmla="*/ 93 h 149"/>
                <a:gd name="T6" fmla="*/ 5363 w 436"/>
                <a:gd name="T7" fmla="*/ 434 h 149"/>
                <a:gd name="T8" fmla="*/ 6813 w 436"/>
                <a:gd name="T9" fmla="*/ 0 h 149"/>
                <a:gd name="T10" fmla="*/ 5238 w 436"/>
                <a:gd name="T11" fmla="*/ 717 h 149"/>
                <a:gd name="T12" fmla="*/ 2395 w 436"/>
                <a:gd name="T13" fmla="*/ 434 h 149"/>
                <a:gd name="T14" fmla="*/ 958 w 436"/>
                <a:gd name="T15" fmla="*/ 1343 h 149"/>
                <a:gd name="T16" fmla="*/ 282 w 436"/>
                <a:gd name="T17" fmla="*/ 2819 h 149"/>
                <a:gd name="T18" fmla="*/ 783 w 436"/>
                <a:gd name="T19" fmla="*/ 1513 h 149"/>
                <a:gd name="T20" fmla="*/ 0 w 436"/>
                <a:gd name="T21" fmla="*/ 376 h 1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6"/>
                <a:gd name="T34" fmla="*/ 0 h 149"/>
                <a:gd name="T35" fmla="*/ 436 w 436"/>
                <a:gd name="T36" fmla="*/ 149 h 1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6" h="149">
                  <a:moveTo>
                    <a:pt x="0" y="20"/>
                  </a:moveTo>
                  <a:cubicBezTo>
                    <a:pt x="25" y="32"/>
                    <a:pt x="53" y="32"/>
                    <a:pt x="77" y="23"/>
                  </a:cubicBezTo>
                  <a:cubicBezTo>
                    <a:pt x="101" y="14"/>
                    <a:pt x="128" y="3"/>
                    <a:pt x="187" y="5"/>
                  </a:cubicBezTo>
                  <a:cubicBezTo>
                    <a:pt x="246" y="7"/>
                    <a:pt x="293" y="23"/>
                    <a:pt x="343" y="23"/>
                  </a:cubicBezTo>
                  <a:cubicBezTo>
                    <a:pt x="393" y="23"/>
                    <a:pt x="427" y="10"/>
                    <a:pt x="436" y="0"/>
                  </a:cubicBezTo>
                  <a:cubicBezTo>
                    <a:pt x="422" y="20"/>
                    <a:pt x="367" y="38"/>
                    <a:pt x="335" y="38"/>
                  </a:cubicBezTo>
                  <a:cubicBezTo>
                    <a:pt x="303" y="38"/>
                    <a:pt x="202" y="14"/>
                    <a:pt x="153" y="23"/>
                  </a:cubicBezTo>
                  <a:cubicBezTo>
                    <a:pt x="104" y="32"/>
                    <a:pt x="64" y="33"/>
                    <a:pt x="61" y="71"/>
                  </a:cubicBezTo>
                  <a:cubicBezTo>
                    <a:pt x="58" y="109"/>
                    <a:pt x="42" y="134"/>
                    <a:pt x="18" y="149"/>
                  </a:cubicBezTo>
                  <a:cubicBezTo>
                    <a:pt x="37" y="122"/>
                    <a:pt x="55" y="110"/>
                    <a:pt x="50" y="80"/>
                  </a:cubicBezTo>
                  <a:cubicBezTo>
                    <a:pt x="45" y="50"/>
                    <a:pt x="10" y="30"/>
                    <a:pt x="0" y="20"/>
                  </a:cubicBezTo>
                  <a:close/>
                </a:path>
              </a:pathLst>
            </a:custGeom>
            <a:solidFill>
              <a:srgbClr val="F6BF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2" name="Freeform 272"/>
            <p:cNvSpPr>
              <a:spLocks/>
            </p:cNvSpPr>
            <p:nvPr/>
          </p:nvSpPr>
          <p:spPr bwMode="auto">
            <a:xfrm>
              <a:off x="1023" y="1123"/>
              <a:ext cx="360" cy="162"/>
            </a:xfrm>
            <a:custGeom>
              <a:avLst/>
              <a:gdLst>
                <a:gd name="T0" fmla="*/ 0 w 144"/>
                <a:gd name="T1" fmla="*/ 579 h 61"/>
                <a:gd name="T2" fmla="*/ 270 w 144"/>
                <a:gd name="T3" fmla="*/ 972 h 61"/>
                <a:gd name="T4" fmla="*/ 675 w 144"/>
                <a:gd name="T5" fmla="*/ 451 h 61"/>
                <a:gd name="T6" fmla="*/ 2250 w 144"/>
                <a:gd name="T7" fmla="*/ 93 h 61"/>
                <a:gd name="T8" fmla="*/ 562 w 144"/>
                <a:gd name="T9" fmla="*/ 353 h 61"/>
                <a:gd name="T10" fmla="*/ 0 w 144"/>
                <a:gd name="T11" fmla="*/ 579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61"/>
                <a:gd name="T20" fmla="*/ 144 w 144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61">
                  <a:moveTo>
                    <a:pt x="0" y="31"/>
                  </a:moveTo>
                  <a:cubicBezTo>
                    <a:pt x="11" y="35"/>
                    <a:pt x="17" y="43"/>
                    <a:pt x="17" y="52"/>
                  </a:cubicBezTo>
                  <a:cubicBezTo>
                    <a:pt x="17" y="61"/>
                    <a:pt x="20" y="33"/>
                    <a:pt x="43" y="24"/>
                  </a:cubicBezTo>
                  <a:cubicBezTo>
                    <a:pt x="66" y="15"/>
                    <a:pt x="108" y="6"/>
                    <a:pt x="144" y="5"/>
                  </a:cubicBezTo>
                  <a:cubicBezTo>
                    <a:pt x="121" y="0"/>
                    <a:pt x="62" y="8"/>
                    <a:pt x="36" y="19"/>
                  </a:cubicBezTo>
                  <a:cubicBezTo>
                    <a:pt x="10" y="30"/>
                    <a:pt x="12" y="33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3" name="Freeform 273"/>
            <p:cNvSpPr>
              <a:spLocks/>
            </p:cNvSpPr>
            <p:nvPr/>
          </p:nvSpPr>
          <p:spPr bwMode="auto">
            <a:xfrm>
              <a:off x="1323" y="1389"/>
              <a:ext cx="328" cy="254"/>
            </a:xfrm>
            <a:custGeom>
              <a:avLst/>
              <a:gdLst>
                <a:gd name="T0" fmla="*/ 0 w 131"/>
                <a:gd name="T1" fmla="*/ 1200 h 95"/>
                <a:gd name="T2" fmla="*/ 175 w 131"/>
                <a:gd name="T3" fmla="*/ 1781 h 95"/>
                <a:gd name="T4" fmla="*/ 533 w 131"/>
                <a:gd name="T5" fmla="*/ 1815 h 95"/>
                <a:gd name="T6" fmla="*/ 1209 w 131"/>
                <a:gd name="T7" fmla="*/ 1107 h 95"/>
                <a:gd name="T8" fmla="*/ 1650 w 131"/>
                <a:gd name="T9" fmla="*/ 709 h 95"/>
                <a:gd name="T10" fmla="*/ 2056 w 131"/>
                <a:gd name="T11" fmla="*/ 0 h 95"/>
                <a:gd name="T12" fmla="*/ 941 w 131"/>
                <a:gd name="T13" fmla="*/ 936 h 95"/>
                <a:gd name="T14" fmla="*/ 709 w 131"/>
                <a:gd name="T15" fmla="*/ 1051 h 95"/>
                <a:gd name="T16" fmla="*/ 426 w 131"/>
                <a:gd name="T17" fmla="*/ 1302 h 95"/>
                <a:gd name="T18" fmla="*/ 20 w 131"/>
                <a:gd name="T19" fmla="*/ 1259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95"/>
                <a:gd name="T32" fmla="*/ 131 w 131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95">
                  <a:moveTo>
                    <a:pt x="0" y="63"/>
                  </a:moveTo>
                  <a:cubicBezTo>
                    <a:pt x="2" y="75"/>
                    <a:pt x="12" y="80"/>
                    <a:pt x="11" y="93"/>
                  </a:cubicBezTo>
                  <a:cubicBezTo>
                    <a:pt x="18" y="86"/>
                    <a:pt x="29" y="87"/>
                    <a:pt x="34" y="95"/>
                  </a:cubicBezTo>
                  <a:cubicBezTo>
                    <a:pt x="21" y="78"/>
                    <a:pt x="68" y="62"/>
                    <a:pt x="77" y="58"/>
                  </a:cubicBezTo>
                  <a:cubicBezTo>
                    <a:pt x="89" y="53"/>
                    <a:pt x="96" y="46"/>
                    <a:pt x="105" y="37"/>
                  </a:cubicBezTo>
                  <a:cubicBezTo>
                    <a:pt x="116" y="26"/>
                    <a:pt x="121" y="10"/>
                    <a:pt x="131" y="0"/>
                  </a:cubicBezTo>
                  <a:cubicBezTo>
                    <a:pt x="114" y="26"/>
                    <a:pt x="89" y="40"/>
                    <a:pt x="60" y="49"/>
                  </a:cubicBezTo>
                  <a:cubicBezTo>
                    <a:pt x="55" y="51"/>
                    <a:pt x="50" y="53"/>
                    <a:pt x="45" y="55"/>
                  </a:cubicBezTo>
                  <a:cubicBezTo>
                    <a:pt x="36" y="58"/>
                    <a:pt x="34" y="62"/>
                    <a:pt x="27" y="68"/>
                  </a:cubicBezTo>
                  <a:cubicBezTo>
                    <a:pt x="17" y="79"/>
                    <a:pt x="12" y="69"/>
                    <a:pt x="1" y="66"/>
                  </a:cubicBezTo>
                </a:path>
              </a:pathLst>
            </a:custGeom>
            <a:solidFill>
              <a:srgbClr val="B900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4" name="Freeform 274"/>
            <p:cNvSpPr>
              <a:spLocks/>
            </p:cNvSpPr>
            <p:nvPr/>
          </p:nvSpPr>
          <p:spPr bwMode="auto">
            <a:xfrm>
              <a:off x="1856" y="1291"/>
              <a:ext cx="162" cy="112"/>
            </a:xfrm>
            <a:custGeom>
              <a:avLst/>
              <a:gdLst>
                <a:gd name="T0" fmla="*/ 0 w 65"/>
                <a:gd name="T1" fmla="*/ 0 h 42"/>
                <a:gd name="T2" fmla="*/ 571 w 65"/>
                <a:gd name="T3" fmla="*/ 285 h 42"/>
                <a:gd name="T4" fmla="*/ 932 w 65"/>
                <a:gd name="T5" fmla="*/ 797 h 42"/>
                <a:gd name="T6" fmla="*/ 1007 w 65"/>
                <a:gd name="T7" fmla="*/ 341 h 42"/>
                <a:gd name="T8" fmla="*/ 758 w 65"/>
                <a:gd name="T9" fmla="*/ 307 h 42"/>
                <a:gd name="T10" fmla="*/ 217 w 65"/>
                <a:gd name="T11" fmla="*/ 7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42"/>
                <a:gd name="T20" fmla="*/ 65 w 65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42">
                  <a:moveTo>
                    <a:pt x="0" y="0"/>
                  </a:moveTo>
                  <a:cubicBezTo>
                    <a:pt x="14" y="4"/>
                    <a:pt x="24" y="6"/>
                    <a:pt x="37" y="15"/>
                  </a:cubicBezTo>
                  <a:cubicBezTo>
                    <a:pt x="45" y="21"/>
                    <a:pt x="59" y="31"/>
                    <a:pt x="60" y="42"/>
                  </a:cubicBezTo>
                  <a:cubicBezTo>
                    <a:pt x="57" y="34"/>
                    <a:pt x="63" y="25"/>
                    <a:pt x="65" y="18"/>
                  </a:cubicBezTo>
                  <a:cubicBezTo>
                    <a:pt x="61" y="23"/>
                    <a:pt x="54" y="19"/>
                    <a:pt x="49" y="16"/>
                  </a:cubicBezTo>
                  <a:cubicBezTo>
                    <a:pt x="37" y="10"/>
                    <a:pt x="27" y="5"/>
                    <a:pt x="14" y="4"/>
                  </a:cubicBezTo>
                </a:path>
              </a:pathLst>
            </a:custGeom>
            <a:solidFill>
              <a:srgbClr val="B900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5" name="Freeform 275"/>
            <p:cNvSpPr>
              <a:spLocks/>
            </p:cNvSpPr>
            <p:nvPr/>
          </p:nvSpPr>
          <p:spPr bwMode="auto">
            <a:xfrm>
              <a:off x="813" y="1040"/>
              <a:ext cx="1721" cy="688"/>
            </a:xfrm>
            <a:custGeom>
              <a:avLst/>
              <a:gdLst>
                <a:gd name="T0" fmla="*/ 9768 w 688"/>
                <a:gd name="T1" fmla="*/ 1613 h 258"/>
                <a:gd name="T2" fmla="*/ 10624 w 688"/>
                <a:gd name="T3" fmla="*/ 320 h 258"/>
                <a:gd name="T4" fmla="*/ 8360 w 688"/>
                <a:gd name="T5" fmla="*/ 1195 h 258"/>
                <a:gd name="T6" fmla="*/ 7797 w 688"/>
                <a:gd name="T7" fmla="*/ 0 h 258"/>
                <a:gd name="T8" fmla="*/ 4975 w 688"/>
                <a:gd name="T9" fmla="*/ 547 h 258"/>
                <a:gd name="T10" fmla="*/ 2001 w 688"/>
                <a:gd name="T11" fmla="*/ 648 h 258"/>
                <a:gd name="T12" fmla="*/ 63 w 688"/>
                <a:gd name="T13" fmla="*/ 205 h 258"/>
                <a:gd name="T14" fmla="*/ 1426 w 688"/>
                <a:gd name="T15" fmla="*/ 2083 h 258"/>
                <a:gd name="T16" fmla="*/ 0 w 688"/>
                <a:gd name="T17" fmla="*/ 3981 h 258"/>
                <a:gd name="T18" fmla="*/ 1989 w 688"/>
                <a:gd name="T19" fmla="*/ 3221 h 258"/>
                <a:gd name="T20" fmla="*/ 3334 w 688"/>
                <a:gd name="T21" fmla="*/ 4893 h 258"/>
                <a:gd name="T22" fmla="*/ 3555 w 688"/>
                <a:gd name="T23" fmla="*/ 4437 h 258"/>
                <a:gd name="T24" fmla="*/ 3897 w 688"/>
                <a:gd name="T25" fmla="*/ 4608 h 258"/>
                <a:gd name="T26" fmla="*/ 4222 w 688"/>
                <a:gd name="T27" fmla="*/ 3869 h 258"/>
                <a:gd name="T28" fmla="*/ 5888 w 688"/>
                <a:gd name="T29" fmla="*/ 2104 h 258"/>
                <a:gd name="T30" fmla="*/ 7527 w 688"/>
                <a:gd name="T31" fmla="*/ 3435 h 258"/>
                <a:gd name="T32" fmla="*/ 8705 w 688"/>
                <a:gd name="T33" fmla="*/ 1707 h 258"/>
                <a:gd name="T34" fmla="*/ 10769 w 688"/>
                <a:gd name="T35" fmla="*/ 2184 h 258"/>
                <a:gd name="T36" fmla="*/ 9768 w 688"/>
                <a:gd name="T37" fmla="*/ 1613 h 2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8"/>
                <a:gd name="T58" fmla="*/ 0 h 258"/>
                <a:gd name="T59" fmla="*/ 688 w 688"/>
                <a:gd name="T60" fmla="*/ 258 h 2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8" h="258">
                  <a:moveTo>
                    <a:pt x="624" y="85"/>
                  </a:moveTo>
                  <a:cubicBezTo>
                    <a:pt x="618" y="65"/>
                    <a:pt x="645" y="51"/>
                    <a:pt x="679" y="17"/>
                  </a:cubicBezTo>
                  <a:cubicBezTo>
                    <a:pt x="637" y="58"/>
                    <a:pt x="563" y="69"/>
                    <a:pt x="534" y="63"/>
                  </a:cubicBezTo>
                  <a:cubicBezTo>
                    <a:pt x="505" y="58"/>
                    <a:pt x="484" y="28"/>
                    <a:pt x="498" y="0"/>
                  </a:cubicBezTo>
                  <a:cubicBezTo>
                    <a:pt x="454" y="48"/>
                    <a:pt x="387" y="41"/>
                    <a:pt x="318" y="29"/>
                  </a:cubicBezTo>
                  <a:cubicBezTo>
                    <a:pt x="248" y="16"/>
                    <a:pt x="159" y="21"/>
                    <a:pt x="128" y="34"/>
                  </a:cubicBezTo>
                  <a:cubicBezTo>
                    <a:pt x="91" y="50"/>
                    <a:pt x="43" y="41"/>
                    <a:pt x="4" y="11"/>
                  </a:cubicBezTo>
                  <a:cubicBezTo>
                    <a:pt x="31" y="49"/>
                    <a:pt x="91" y="80"/>
                    <a:pt x="91" y="110"/>
                  </a:cubicBezTo>
                  <a:cubicBezTo>
                    <a:pt x="90" y="154"/>
                    <a:pt x="21" y="200"/>
                    <a:pt x="0" y="210"/>
                  </a:cubicBezTo>
                  <a:cubicBezTo>
                    <a:pt x="38" y="200"/>
                    <a:pt x="86" y="165"/>
                    <a:pt x="127" y="170"/>
                  </a:cubicBezTo>
                  <a:cubicBezTo>
                    <a:pt x="173" y="174"/>
                    <a:pt x="209" y="214"/>
                    <a:pt x="213" y="258"/>
                  </a:cubicBezTo>
                  <a:cubicBezTo>
                    <a:pt x="217" y="248"/>
                    <a:pt x="222" y="241"/>
                    <a:pt x="227" y="234"/>
                  </a:cubicBezTo>
                  <a:cubicBezTo>
                    <a:pt x="233" y="226"/>
                    <a:pt x="245" y="224"/>
                    <a:pt x="249" y="243"/>
                  </a:cubicBezTo>
                  <a:cubicBezTo>
                    <a:pt x="245" y="221"/>
                    <a:pt x="263" y="205"/>
                    <a:pt x="270" y="204"/>
                  </a:cubicBezTo>
                  <a:cubicBezTo>
                    <a:pt x="316" y="195"/>
                    <a:pt x="337" y="132"/>
                    <a:pt x="376" y="111"/>
                  </a:cubicBezTo>
                  <a:cubicBezTo>
                    <a:pt x="416" y="90"/>
                    <a:pt x="489" y="129"/>
                    <a:pt x="481" y="181"/>
                  </a:cubicBezTo>
                  <a:cubicBezTo>
                    <a:pt x="487" y="105"/>
                    <a:pt x="497" y="82"/>
                    <a:pt x="556" y="90"/>
                  </a:cubicBezTo>
                  <a:cubicBezTo>
                    <a:pt x="598" y="96"/>
                    <a:pt x="660" y="129"/>
                    <a:pt x="688" y="115"/>
                  </a:cubicBezTo>
                  <a:cubicBezTo>
                    <a:pt x="671" y="119"/>
                    <a:pt x="632" y="108"/>
                    <a:pt x="624" y="85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6" name="Freeform 276"/>
            <p:cNvSpPr>
              <a:spLocks/>
            </p:cNvSpPr>
            <p:nvPr/>
          </p:nvSpPr>
          <p:spPr bwMode="auto">
            <a:xfrm>
              <a:off x="1158" y="1200"/>
              <a:ext cx="458" cy="243"/>
            </a:xfrm>
            <a:custGeom>
              <a:avLst/>
              <a:gdLst>
                <a:gd name="T0" fmla="*/ 50 w 183"/>
                <a:gd name="T1" fmla="*/ 764 h 91"/>
                <a:gd name="T2" fmla="*/ 1679 w 183"/>
                <a:gd name="T3" fmla="*/ 1482 h 91"/>
                <a:gd name="T4" fmla="*/ 2743 w 183"/>
                <a:gd name="T5" fmla="*/ 422 h 91"/>
                <a:gd name="T6" fmla="*/ 1316 w 183"/>
                <a:gd name="T7" fmla="*/ 171 h 91"/>
                <a:gd name="T8" fmla="*/ 50 w 183"/>
                <a:gd name="T9" fmla="*/ 764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91"/>
                <a:gd name="T17" fmla="*/ 183 w 18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91">
                  <a:moveTo>
                    <a:pt x="3" y="40"/>
                  </a:moveTo>
                  <a:cubicBezTo>
                    <a:pt x="0" y="78"/>
                    <a:pt x="41" y="91"/>
                    <a:pt x="107" y="78"/>
                  </a:cubicBezTo>
                  <a:cubicBezTo>
                    <a:pt x="173" y="66"/>
                    <a:pt x="183" y="45"/>
                    <a:pt x="175" y="22"/>
                  </a:cubicBezTo>
                  <a:cubicBezTo>
                    <a:pt x="167" y="0"/>
                    <a:pt x="135" y="19"/>
                    <a:pt x="84" y="9"/>
                  </a:cubicBezTo>
                  <a:cubicBezTo>
                    <a:pt x="49" y="3"/>
                    <a:pt x="7" y="3"/>
                    <a:pt x="3" y="4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7" name="Freeform 277"/>
            <p:cNvSpPr>
              <a:spLocks/>
            </p:cNvSpPr>
            <p:nvPr/>
          </p:nvSpPr>
          <p:spPr bwMode="auto">
            <a:xfrm>
              <a:off x="2053" y="960"/>
              <a:ext cx="63" cy="91"/>
            </a:xfrm>
            <a:custGeom>
              <a:avLst/>
              <a:gdLst>
                <a:gd name="T0" fmla="*/ 0 w 25"/>
                <a:gd name="T1" fmla="*/ 653 h 34"/>
                <a:gd name="T2" fmla="*/ 401 w 25"/>
                <a:gd name="T3" fmla="*/ 0 h 34"/>
                <a:gd name="T4" fmla="*/ 0 60000 65536"/>
                <a:gd name="T5" fmla="*/ 0 60000 65536"/>
                <a:gd name="T6" fmla="*/ 0 w 25"/>
                <a:gd name="T7" fmla="*/ 0 h 34"/>
                <a:gd name="T8" fmla="*/ 25 w 25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34">
                  <a:moveTo>
                    <a:pt x="0" y="34"/>
                  </a:moveTo>
                  <a:cubicBezTo>
                    <a:pt x="8" y="20"/>
                    <a:pt x="9" y="14"/>
                    <a:pt x="25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8" name="Freeform 278"/>
            <p:cNvSpPr>
              <a:spLocks/>
            </p:cNvSpPr>
            <p:nvPr/>
          </p:nvSpPr>
          <p:spPr bwMode="auto">
            <a:xfrm>
              <a:off x="2504" y="1011"/>
              <a:ext cx="50" cy="82"/>
            </a:xfrm>
            <a:custGeom>
              <a:avLst/>
              <a:gdLst>
                <a:gd name="T0" fmla="*/ 312 w 20"/>
                <a:gd name="T1" fmla="*/ 0 h 31"/>
                <a:gd name="T2" fmla="*/ 0 w 20"/>
                <a:gd name="T3" fmla="*/ 574 h 31"/>
                <a:gd name="T4" fmla="*/ 0 60000 65536"/>
                <a:gd name="T5" fmla="*/ 0 60000 65536"/>
                <a:gd name="T6" fmla="*/ 0 w 20"/>
                <a:gd name="T7" fmla="*/ 0 h 31"/>
                <a:gd name="T8" fmla="*/ 20 w 20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31">
                  <a:moveTo>
                    <a:pt x="20" y="0"/>
                  </a:moveTo>
                  <a:cubicBezTo>
                    <a:pt x="17" y="10"/>
                    <a:pt x="10" y="20"/>
                    <a:pt x="0" y="3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89" name="Freeform 279"/>
            <p:cNvSpPr>
              <a:spLocks/>
            </p:cNvSpPr>
            <p:nvPr/>
          </p:nvSpPr>
          <p:spPr bwMode="auto">
            <a:xfrm>
              <a:off x="2521" y="1304"/>
              <a:ext cx="183" cy="45"/>
            </a:xfrm>
            <a:custGeom>
              <a:avLst/>
              <a:gdLst>
                <a:gd name="T0" fmla="*/ 0 w 73"/>
                <a:gd name="T1" fmla="*/ 315 h 17"/>
                <a:gd name="T2" fmla="*/ 1151 w 73"/>
                <a:gd name="T3" fmla="*/ 259 h 17"/>
                <a:gd name="T4" fmla="*/ 0 60000 65536"/>
                <a:gd name="T5" fmla="*/ 0 60000 65536"/>
                <a:gd name="T6" fmla="*/ 0 w 73"/>
                <a:gd name="T7" fmla="*/ 0 h 17"/>
                <a:gd name="T8" fmla="*/ 73 w 73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17">
                  <a:moveTo>
                    <a:pt x="0" y="17"/>
                  </a:moveTo>
                  <a:cubicBezTo>
                    <a:pt x="19" y="13"/>
                    <a:pt x="58" y="0"/>
                    <a:pt x="73" y="1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0" name="Freeform 280"/>
            <p:cNvSpPr>
              <a:spLocks/>
            </p:cNvSpPr>
            <p:nvPr/>
          </p:nvSpPr>
          <p:spPr bwMode="auto">
            <a:xfrm>
              <a:off x="1986" y="1501"/>
              <a:ext cx="30" cy="163"/>
            </a:xfrm>
            <a:custGeom>
              <a:avLst/>
              <a:gdLst>
                <a:gd name="T0" fmla="*/ 188 w 12"/>
                <a:gd name="T1" fmla="*/ 0 h 61"/>
                <a:gd name="T2" fmla="*/ 0 w 12"/>
                <a:gd name="T3" fmla="*/ 1165 h 61"/>
                <a:gd name="T4" fmla="*/ 0 60000 65536"/>
                <a:gd name="T5" fmla="*/ 0 60000 65536"/>
                <a:gd name="T6" fmla="*/ 0 w 12"/>
                <a:gd name="T7" fmla="*/ 0 h 61"/>
                <a:gd name="T8" fmla="*/ 12 w 12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61">
                  <a:moveTo>
                    <a:pt x="12" y="0"/>
                  </a:moveTo>
                  <a:cubicBezTo>
                    <a:pt x="11" y="27"/>
                    <a:pt x="1" y="29"/>
                    <a:pt x="0" y="6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1" name="Freeform 281"/>
            <p:cNvSpPr>
              <a:spLocks/>
            </p:cNvSpPr>
            <p:nvPr/>
          </p:nvSpPr>
          <p:spPr bwMode="auto">
            <a:xfrm>
              <a:off x="650" y="1592"/>
              <a:ext cx="178" cy="80"/>
            </a:xfrm>
            <a:custGeom>
              <a:avLst/>
              <a:gdLst>
                <a:gd name="T0" fmla="*/ 0 w 71"/>
                <a:gd name="T1" fmla="*/ 568 h 30"/>
                <a:gd name="T2" fmla="*/ 1118 w 71"/>
                <a:gd name="T3" fmla="*/ 0 h 30"/>
                <a:gd name="T4" fmla="*/ 0 60000 65536"/>
                <a:gd name="T5" fmla="*/ 0 60000 65536"/>
                <a:gd name="T6" fmla="*/ 0 w 71"/>
                <a:gd name="T7" fmla="*/ 0 h 30"/>
                <a:gd name="T8" fmla="*/ 71 w 71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30">
                  <a:moveTo>
                    <a:pt x="0" y="30"/>
                  </a:moveTo>
                  <a:cubicBezTo>
                    <a:pt x="31" y="29"/>
                    <a:pt x="35" y="13"/>
                    <a:pt x="71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2" name="Oval 282"/>
            <p:cNvSpPr>
              <a:spLocks noChangeArrowheads="1"/>
            </p:cNvSpPr>
            <p:nvPr/>
          </p:nvSpPr>
          <p:spPr bwMode="auto">
            <a:xfrm>
              <a:off x="1173" y="1219"/>
              <a:ext cx="3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3" name="Oval 283"/>
            <p:cNvSpPr>
              <a:spLocks noChangeArrowheads="1"/>
            </p:cNvSpPr>
            <p:nvPr/>
          </p:nvSpPr>
          <p:spPr bwMode="auto">
            <a:xfrm>
              <a:off x="1216" y="1213"/>
              <a:ext cx="22" cy="2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94" name="Oval 284"/>
            <p:cNvSpPr>
              <a:spLocks noChangeArrowheads="1"/>
            </p:cNvSpPr>
            <p:nvPr/>
          </p:nvSpPr>
          <p:spPr bwMode="auto">
            <a:xfrm>
              <a:off x="1161" y="1261"/>
              <a:ext cx="22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2" name="Group 58"/>
          <p:cNvGrpSpPr>
            <a:grpSpLocks/>
          </p:cNvGrpSpPr>
          <p:nvPr/>
        </p:nvGrpSpPr>
        <p:grpSpPr bwMode="auto">
          <a:xfrm>
            <a:off x="4392614" y="1046164"/>
            <a:ext cx="407987" cy="249237"/>
            <a:chOff x="2590" y="816"/>
            <a:chExt cx="701" cy="781"/>
          </a:xfrm>
        </p:grpSpPr>
        <p:sp>
          <p:nvSpPr>
            <p:cNvPr id="33861" name="Freeform 47"/>
            <p:cNvSpPr>
              <a:spLocks/>
            </p:cNvSpPr>
            <p:nvPr/>
          </p:nvSpPr>
          <p:spPr bwMode="auto">
            <a:xfrm>
              <a:off x="2592" y="816"/>
              <a:ext cx="699" cy="781"/>
            </a:xfrm>
            <a:custGeom>
              <a:avLst/>
              <a:gdLst>
                <a:gd name="T0" fmla="*/ 389 w 385"/>
                <a:gd name="T1" fmla="*/ 217 h 404"/>
                <a:gd name="T2" fmla="*/ 359 w 385"/>
                <a:gd name="T3" fmla="*/ 425 h 404"/>
                <a:gd name="T4" fmla="*/ 376 w 385"/>
                <a:gd name="T5" fmla="*/ 752 h 404"/>
                <a:gd name="T6" fmla="*/ 162 w 385"/>
                <a:gd name="T7" fmla="*/ 938 h 404"/>
                <a:gd name="T8" fmla="*/ 60 w 385"/>
                <a:gd name="T9" fmla="*/ 1425 h 404"/>
                <a:gd name="T10" fmla="*/ 145 w 385"/>
                <a:gd name="T11" fmla="*/ 1742 h 404"/>
                <a:gd name="T12" fmla="*/ 162 w 385"/>
                <a:gd name="T13" fmla="*/ 1873 h 404"/>
                <a:gd name="T14" fmla="*/ 49 w 385"/>
                <a:gd name="T15" fmla="*/ 2022 h 404"/>
                <a:gd name="T16" fmla="*/ 13 w 385"/>
                <a:gd name="T17" fmla="*/ 2167 h 404"/>
                <a:gd name="T18" fmla="*/ 73 w 385"/>
                <a:gd name="T19" fmla="*/ 2103 h 404"/>
                <a:gd name="T20" fmla="*/ 205 w 385"/>
                <a:gd name="T21" fmla="*/ 1987 h 404"/>
                <a:gd name="T22" fmla="*/ 307 w 385"/>
                <a:gd name="T23" fmla="*/ 2007 h 404"/>
                <a:gd name="T24" fmla="*/ 403 w 385"/>
                <a:gd name="T25" fmla="*/ 2183 h 404"/>
                <a:gd name="T26" fmla="*/ 403 w 385"/>
                <a:gd name="T27" fmla="*/ 2268 h 404"/>
                <a:gd name="T28" fmla="*/ 310 w 385"/>
                <a:gd name="T29" fmla="*/ 2314 h 404"/>
                <a:gd name="T30" fmla="*/ 243 w 385"/>
                <a:gd name="T31" fmla="*/ 2399 h 404"/>
                <a:gd name="T32" fmla="*/ 113 w 385"/>
                <a:gd name="T33" fmla="*/ 2507 h 404"/>
                <a:gd name="T34" fmla="*/ 251 w 385"/>
                <a:gd name="T35" fmla="*/ 2471 h 404"/>
                <a:gd name="T36" fmla="*/ 419 w 385"/>
                <a:gd name="T37" fmla="*/ 2391 h 404"/>
                <a:gd name="T38" fmla="*/ 534 w 385"/>
                <a:gd name="T39" fmla="*/ 2370 h 404"/>
                <a:gd name="T40" fmla="*/ 808 w 385"/>
                <a:gd name="T41" fmla="*/ 2716 h 404"/>
                <a:gd name="T42" fmla="*/ 946 w 385"/>
                <a:gd name="T43" fmla="*/ 2819 h 404"/>
                <a:gd name="T44" fmla="*/ 1184 w 385"/>
                <a:gd name="T45" fmla="*/ 2896 h 404"/>
                <a:gd name="T46" fmla="*/ 1418 w 385"/>
                <a:gd name="T47" fmla="*/ 2811 h 404"/>
                <a:gd name="T48" fmla="*/ 1652 w 385"/>
                <a:gd name="T49" fmla="*/ 2766 h 404"/>
                <a:gd name="T50" fmla="*/ 1826 w 385"/>
                <a:gd name="T51" fmla="*/ 2687 h 404"/>
                <a:gd name="T52" fmla="*/ 1915 w 385"/>
                <a:gd name="T53" fmla="*/ 2766 h 404"/>
                <a:gd name="T54" fmla="*/ 1981 w 385"/>
                <a:gd name="T55" fmla="*/ 2848 h 404"/>
                <a:gd name="T56" fmla="*/ 1939 w 385"/>
                <a:gd name="T57" fmla="*/ 2679 h 404"/>
                <a:gd name="T58" fmla="*/ 1939 w 385"/>
                <a:gd name="T59" fmla="*/ 2538 h 404"/>
                <a:gd name="T60" fmla="*/ 2012 w 385"/>
                <a:gd name="T61" fmla="*/ 2430 h 404"/>
                <a:gd name="T62" fmla="*/ 2070 w 385"/>
                <a:gd name="T63" fmla="*/ 2407 h 404"/>
                <a:gd name="T64" fmla="*/ 2101 w 385"/>
                <a:gd name="T65" fmla="*/ 2563 h 404"/>
                <a:gd name="T66" fmla="*/ 2113 w 385"/>
                <a:gd name="T67" fmla="*/ 2430 h 404"/>
                <a:gd name="T68" fmla="*/ 2077 w 385"/>
                <a:gd name="T69" fmla="*/ 2283 h 404"/>
                <a:gd name="T70" fmla="*/ 2208 w 385"/>
                <a:gd name="T71" fmla="*/ 1827 h 404"/>
                <a:gd name="T72" fmla="*/ 2215 w 385"/>
                <a:gd name="T73" fmla="*/ 1098 h 404"/>
                <a:gd name="T74" fmla="*/ 1856 w 385"/>
                <a:gd name="T75" fmla="*/ 433 h 404"/>
                <a:gd name="T76" fmla="*/ 1879 w 385"/>
                <a:gd name="T77" fmla="*/ 317 h 404"/>
                <a:gd name="T78" fmla="*/ 1908 w 385"/>
                <a:gd name="T79" fmla="*/ 217 h 404"/>
                <a:gd name="T80" fmla="*/ 1856 w 385"/>
                <a:gd name="T81" fmla="*/ 261 h 404"/>
                <a:gd name="T82" fmla="*/ 1718 w 385"/>
                <a:gd name="T83" fmla="*/ 363 h 404"/>
                <a:gd name="T84" fmla="*/ 1556 w 385"/>
                <a:gd name="T85" fmla="*/ 296 h 404"/>
                <a:gd name="T86" fmla="*/ 1563 w 385"/>
                <a:gd name="T87" fmla="*/ 188 h 404"/>
                <a:gd name="T88" fmla="*/ 1543 w 385"/>
                <a:gd name="T89" fmla="*/ 124 h 404"/>
                <a:gd name="T90" fmla="*/ 1474 w 385"/>
                <a:gd name="T91" fmla="*/ 217 h 404"/>
                <a:gd name="T92" fmla="*/ 1382 w 385"/>
                <a:gd name="T93" fmla="*/ 232 h 404"/>
                <a:gd name="T94" fmla="*/ 1058 w 385"/>
                <a:gd name="T95" fmla="*/ 195 h 404"/>
                <a:gd name="T96" fmla="*/ 857 w 385"/>
                <a:gd name="T97" fmla="*/ 269 h 404"/>
                <a:gd name="T98" fmla="*/ 755 w 385"/>
                <a:gd name="T99" fmla="*/ 23 h 404"/>
                <a:gd name="T100" fmla="*/ 784 w 385"/>
                <a:gd name="T101" fmla="*/ 160 h 404"/>
                <a:gd name="T102" fmla="*/ 732 w 385"/>
                <a:gd name="T103" fmla="*/ 309 h 404"/>
                <a:gd name="T104" fmla="*/ 477 w 385"/>
                <a:gd name="T105" fmla="*/ 448 h 404"/>
                <a:gd name="T106" fmla="*/ 405 w 385"/>
                <a:gd name="T107" fmla="*/ 309 h 404"/>
                <a:gd name="T108" fmla="*/ 389 w 385"/>
                <a:gd name="T109" fmla="*/ 217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404"/>
                <a:gd name="T167" fmla="*/ 385 w 385"/>
                <a:gd name="T168" fmla="*/ 404 h 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404">
                  <a:moveTo>
                    <a:pt x="65" y="30"/>
                  </a:moveTo>
                  <a:cubicBezTo>
                    <a:pt x="59" y="34"/>
                    <a:pt x="58" y="46"/>
                    <a:pt x="60" y="59"/>
                  </a:cubicBezTo>
                  <a:cubicBezTo>
                    <a:pt x="61" y="72"/>
                    <a:pt x="69" y="93"/>
                    <a:pt x="63" y="104"/>
                  </a:cubicBezTo>
                  <a:cubicBezTo>
                    <a:pt x="58" y="114"/>
                    <a:pt x="41" y="122"/>
                    <a:pt x="27" y="130"/>
                  </a:cubicBezTo>
                  <a:cubicBezTo>
                    <a:pt x="12" y="138"/>
                    <a:pt x="10" y="181"/>
                    <a:pt x="10" y="197"/>
                  </a:cubicBezTo>
                  <a:cubicBezTo>
                    <a:pt x="10" y="212"/>
                    <a:pt x="8" y="219"/>
                    <a:pt x="24" y="241"/>
                  </a:cubicBezTo>
                  <a:cubicBezTo>
                    <a:pt x="29" y="247"/>
                    <a:pt x="33" y="255"/>
                    <a:pt x="27" y="259"/>
                  </a:cubicBezTo>
                  <a:cubicBezTo>
                    <a:pt x="18" y="266"/>
                    <a:pt x="14" y="273"/>
                    <a:pt x="8" y="280"/>
                  </a:cubicBezTo>
                  <a:cubicBezTo>
                    <a:pt x="1" y="288"/>
                    <a:pt x="0" y="293"/>
                    <a:pt x="2" y="300"/>
                  </a:cubicBezTo>
                  <a:cubicBezTo>
                    <a:pt x="4" y="307"/>
                    <a:pt x="4" y="299"/>
                    <a:pt x="12" y="291"/>
                  </a:cubicBezTo>
                  <a:cubicBezTo>
                    <a:pt x="20" y="283"/>
                    <a:pt x="23" y="279"/>
                    <a:pt x="34" y="275"/>
                  </a:cubicBezTo>
                  <a:cubicBezTo>
                    <a:pt x="46" y="271"/>
                    <a:pt x="45" y="268"/>
                    <a:pt x="51" y="278"/>
                  </a:cubicBezTo>
                  <a:cubicBezTo>
                    <a:pt x="58" y="288"/>
                    <a:pt x="61" y="295"/>
                    <a:pt x="67" y="302"/>
                  </a:cubicBezTo>
                  <a:cubicBezTo>
                    <a:pt x="73" y="310"/>
                    <a:pt x="74" y="312"/>
                    <a:pt x="67" y="314"/>
                  </a:cubicBezTo>
                  <a:cubicBezTo>
                    <a:pt x="60" y="316"/>
                    <a:pt x="54" y="312"/>
                    <a:pt x="52" y="320"/>
                  </a:cubicBezTo>
                  <a:cubicBezTo>
                    <a:pt x="49" y="328"/>
                    <a:pt x="56" y="327"/>
                    <a:pt x="41" y="332"/>
                  </a:cubicBezTo>
                  <a:cubicBezTo>
                    <a:pt x="26" y="337"/>
                    <a:pt x="18" y="342"/>
                    <a:pt x="19" y="347"/>
                  </a:cubicBezTo>
                  <a:cubicBezTo>
                    <a:pt x="20" y="353"/>
                    <a:pt x="31" y="344"/>
                    <a:pt x="42" y="342"/>
                  </a:cubicBezTo>
                  <a:cubicBezTo>
                    <a:pt x="53" y="339"/>
                    <a:pt x="66" y="340"/>
                    <a:pt x="70" y="331"/>
                  </a:cubicBezTo>
                  <a:cubicBezTo>
                    <a:pt x="74" y="323"/>
                    <a:pt x="80" y="317"/>
                    <a:pt x="89" y="328"/>
                  </a:cubicBezTo>
                  <a:cubicBezTo>
                    <a:pt x="98" y="338"/>
                    <a:pt x="112" y="378"/>
                    <a:pt x="135" y="376"/>
                  </a:cubicBezTo>
                  <a:cubicBezTo>
                    <a:pt x="144" y="377"/>
                    <a:pt x="148" y="382"/>
                    <a:pt x="158" y="390"/>
                  </a:cubicBezTo>
                  <a:cubicBezTo>
                    <a:pt x="168" y="397"/>
                    <a:pt x="181" y="404"/>
                    <a:pt x="198" y="401"/>
                  </a:cubicBezTo>
                  <a:cubicBezTo>
                    <a:pt x="215" y="398"/>
                    <a:pt x="226" y="395"/>
                    <a:pt x="237" y="389"/>
                  </a:cubicBezTo>
                  <a:cubicBezTo>
                    <a:pt x="249" y="383"/>
                    <a:pt x="256" y="386"/>
                    <a:pt x="276" y="383"/>
                  </a:cubicBezTo>
                  <a:cubicBezTo>
                    <a:pt x="295" y="381"/>
                    <a:pt x="300" y="381"/>
                    <a:pt x="305" y="372"/>
                  </a:cubicBezTo>
                  <a:cubicBezTo>
                    <a:pt x="310" y="363"/>
                    <a:pt x="315" y="374"/>
                    <a:pt x="320" y="383"/>
                  </a:cubicBezTo>
                  <a:cubicBezTo>
                    <a:pt x="324" y="393"/>
                    <a:pt x="327" y="399"/>
                    <a:pt x="331" y="394"/>
                  </a:cubicBezTo>
                  <a:cubicBezTo>
                    <a:pt x="334" y="389"/>
                    <a:pt x="324" y="378"/>
                    <a:pt x="324" y="371"/>
                  </a:cubicBezTo>
                  <a:cubicBezTo>
                    <a:pt x="324" y="364"/>
                    <a:pt x="320" y="355"/>
                    <a:pt x="324" y="351"/>
                  </a:cubicBezTo>
                  <a:cubicBezTo>
                    <a:pt x="329" y="348"/>
                    <a:pt x="331" y="344"/>
                    <a:pt x="336" y="336"/>
                  </a:cubicBezTo>
                  <a:cubicBezTo>
                    <a:pt x="340" y="328"/>
                    <a:pt x="346" y="326"/>
                    <a:pt x="346" y="333"/>
                  </a:cubicBezTo>
                  <a:cubicBezTo>
                    <a:pt x="346" y="341"/>
                    <a:pt x="345" y="359"/>
                    <a:pt x="351" y="355"/>
                  </a:cubicBezTo>
                  <a:cubicBezTo>
                    <a:pt x="358" y="351"/>
                    <a:pt x="356" y="344"/>
                    <a:pt x="353" y="336"/>
                  </a:cubicBezTo>
                  <a:cubicBezTo>
                    <a:pt x="350" y="327"/>
                    <a:pt x="345" y="324"/>
                    <a:pt x="347" y="316"/>
                  </a:cubicBezTo>
                  <a:cubicBezTo>
                    <a:pt x="349" y="307"/>
                    <a:pt x="360" y="288"/>
                    <a:pt x="369" y="253"/>
                  </a:cubicBezTo>
                  <a:cubicBezTo>
                    <a:pt x="378" y="219"/>
                    <a:pt x="385" y="196"/>
                    <a:pt x="370" y="152"/>
                  </a:cubicBezTo>
                  <a:cubicBezTo>
                    <a:pt x="356" y="108"/>
                    <a:pt x="324" y="69"/>
                    <a:pt x="310" y="60"/>
                  </a:cubicBezTo>
                  <a:cubicBezTo>
                    <a:pt x="297" y="51"/>
                    <a:pt x="306" y="47"/>
                    <a:pt x="314" y="44"/>
                  </a:cubicBezTo>
                  <a:cubicBezTo>
                    <a:pt x="321" y="41"/>
                    <a:pt x="322" y="31"/>
                    <a:pt x="319" y="30"/>
                  </a:cubicBezTo>
                  <a:cubicBezTo>
                    <a:pt x="315" y="29"/>
                    <a:pt x="315" y="34"/>
                    <a:pt x="310" y="36"/>
                  </a:cubicBezTo>
                  <a:cubicBezTo>
                    <a:pt x="305" y="38"/>
                    <a:pt x="296" y="50"/>
                    <a:pt x="287" y="50"/>
                  </a:cubicBezTo>
                  <a:cubicBezTo>
                    <a:pt x="278" y="50"/>
                    <a:pt x="269" y="46"/>
                    <a:pt x="260" y="41"/>
                  </a:cubicBezTo>
                  <a:cubicBezTo>
                    <a:pt x="251" y="36"/>
                    <a:pt x="258" y="30"/>
                    <a:pt x="261" y="26"/>
                  </a:cubicBezTo>
                  <a:cubicBezTo>
                    <a:pt x="265" y="21"/>
                    <a:pt x="261" y="16"/>
                    <a:pt x="258" y="17"/>
                  </a:cubicBezTo>
                  <a:cubicBezTo>
                    <a:pt x="254" y="17"/>
                    <a:pt x="251" y="28"/>
                    <a:pt x="246" y="30"/>
                  </a:cubicBezTo>
                  <a:cubicBezTo>
                    <a:pt x="241" y="33"/>
                    <a:pt x="243" y="35"/>
                    <a:pt x="231" y="32"/>
                  </a:cubicBezTo>
                  <a:cubicBezTo>
                    <a:pt x="219" y="29"/>
                    <a:pt x="198" y="22"/>
                    <a:pt x="177" y="27"/>
                  </a:cubicBezTo>
                  <a:cubicBezTo>
                    <a:pt x="156" y="32"/>
                    <a:pt x="147" y="43"/>
                    <a:pt x="143" y="37"/>
                  </a:cubicBezTo>
                  <a:cubicBezTo>
                    <a:pt x="139" y="31"/>
                    <a:pt x="134" y="0"/>
                    <a:pt x="126" y="3"/>
                  </a:cubicBezTo>
                  <a:cubicBezTo>
                    <a:pt x="119" y="5"/>
                    <a:pt x="129" y="13"/>
                    <a:pt x="131" y="22"/>
                  </a:cubicBezTo>
                  <a:cubicBezTo>
                    <a:pt x="132" y="31"/>
                    <a:pt x="137" y="37"/>
                    <a:pt x="122" y="43"/>
                  </a:cubicBezTo>
                  <a:cubicBezTo>
                    <a:pt x="107" y="50"/>
                    <a:pt x="85" y="57"/>
                    <a:pt x="80" y="62"/>
                  </a:cubicBezTo>
                  <a:cubicBezTo>
                    <a:pt x="74" y="67"/>
                    <a:pt x="66" y="52"/>
                    <a:pt x="68" y="43"/>
                  </a:cubicBezTo>
                  <a:cubicBezTo>
                    <a:pt x="70" y="33"/>
                    <a:pt x="68" y="29"/>
                    <a:pt x="65" y="30"/>
                  </a:cubicBezTo>
                  <a:close/>
                </a:path>
              </a:pathLst>
            </a:custGeom>
            <a:solidFill>
              <a:srgbClr val="CCE1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2" name="Freeform 48"/>
            <p:cNvSpPr>
              <a:spLocks/>
            </p:cNvSpPr>
            <p:nvPr/>
          </p:nvSpPr>
          <p:spPr bwMode="auto">
            <a:xfrm>
              <a:off x="2877" y="917"/>
              <a:ext cx="354" cy="473"/>
            </a:xfrm>
            <a:custGeom>
              <a:avLst/>
              <a:gdLst>
                <a:gd name="T0" fmla="*/ 29 w 195"/>
                <a:gd name="T1" fmla="*/ 264 h 245"/>
                <a:gd name="T2" fmla="*/ 198 w 195"/>
                <a:gd name="T3" fmla="*/ 726 h 245"/>
                <a:gd name="T4" fmla="*/ 485 w 195"/>
                <a:gd name="T5" fmla="*/ 697 h 245"/>
                <a:gd name="T6" fmla="*/ 521 w 195"/>
                <a:gd name="T7" fmla="*/ 857 h 245"/>
                <a:gd name="T8" fmla="*/ 367 w 195"/>
                <a:gd name="T9" fmla="*/ 1369 h 245"/>
                <a:gd name="T10" fmla="*/ 860 w 195"/>
                <a:gd name="T11" fmla="*/ 1711 h 245"/>
                <a:gd name="T12" fmla="*/ 1151 w 195"/>
                <a:gd name="T13" fmla="*/ 1145 h 245"/>
                <a:gd name="T14" fmla="*/ 1084 w 195"/>
                <a:gd name="T15" fmla="*/ 697 h 245"/>
                <a:gd name="T16" fmla="*/ 860 w 195"/>
                <a:gd name="T17" fmla="*/ 301 h 245"/>
                <a:gd name="T18" fmla="*/ 610 w 195"/>
                <a:gd name="T19" fmla="*/ 56 h 245"/>
                <a:gd name="T20" fmla="*/ 29 w 195"/>
                <a:gd name="T21" fmla="*/ 264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245"/>
                <a:gd name="T35" fmla="*/ 195 w 19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245">
                  <a:moveTo>
                    <a:pt x="5" y="37"/>
                  </a:moveTo>
                  <a:cubicBezTo>
                    <a:pt x="0" y="54"/>
                    <a:pt x="2" y="93"/>
                    <a:pt x="33" y="101"/>
                  </a:cubicBezTo>
                  <a:cubicBezTo>
                    <a:pt x="63" y="109"/>
                    <a:pt x="70" y="96"/>
                    <a:pt x="81" y="97"/>
                  </a:cubicBezTo>
                  <a:cubicBezTo>
                    <a:pt x="92" y="98"/>
                    <a:pt x="105" y="113"/>
                    <a:pt x="87" y="119"/>
                  </a:cubicBezTo>
                  <a:cubicBezTo>
                    <a:pt x="68" y="125"/>
                    <a:pt x="46" y="147"/>
                    <a:pt x="61" y="190"/>
                  </a:cubicBezTo>
                  <a:cubicBezTo>
                    <a:pt x="77" y="233"/>
                    <a:pt x="121" y="245"/>
                    <a:pt x="144" y="238"/>
                  </a:cubicBezTo>
                  <a:cubicBezTo>
                    <a:pt x="168" y="230"/>
                    <a:pt x="195" y="187"/>
                    <a:pt x="192" y="159"/>
                  </a:cubicBezTo>
                  <a:cubicBezTo>
                    <a:pt x="190" y="132"/>
                    <a:pt x="194" y="123"/>
                    <a:pt x="181" y="97"/>
                  </a:cubicBezTo>
                  <a:cubicBezTo>
                    <a:pt x="168" y="71"/>
                    <a:pt x="162" y="60"/>
                    <a:pt x="144" y="42"/>
                  </a:cubicBezTo>
                  <a:cubicBezTo>
                    <a:pt x="127" y="24"/>
                    <a:pt x="123" y="15"/>
                    <a:pt x="102" y="8"/>
                  </a:cubicBezTo>
                  <a:cubicBezTo>
                    <a:pt x="82" y="2"/>
                    <a:pt x="19" y="0"/>
                    <a:pt x="5" y="37"/>
                  </a:cubicBezTo>
                  <a:close/>
                </a:path>
              </a:pathLst>
            </a:custGeom>
            <a:solidFill>
              <a:srgbClr val="E0D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3" name="Freeform 49"/>
            <p:cNvSpPr>
              <a:spLocks/>
            </p:cNvSpPr>
            <p:nvPr/>
          </p:nvSpPr>
          <p:spPr bwMode="auto">
            <a:xfrm>
              <a:off x="2806" y="1081"/>
              <a:ext cx="463" cy="499"/>
            </a:xfrm>
            <a:custGeom>
              <a:avLst/>
              <a:gdLst>
                <a:gd name="T0" fmla="*/ 1431 w 255"/>
                <a:gd name="T1" fmla="*/ 116 h 258"/>
                <a:gd name="T2" fmla="*/ 1503 w 255"/>
                <a:gd name="T3" fmla="*/ 557 h 258"/>
                <a:gd name="T4" fmla="*/ 1407 w 255"/>
                <a:gd name="T5" fmla="*/ 998 h 258"/>
                <a:gd name="T6" fmla="*/ 1131 w 255"/>
                <a:gd name="T7" fmla="*/ 1594 h 258"/>
                <a:gd name="T8" fmla="*/ 837 w 255"/>
                <a:gd name="T9" fmla="*/ 1714 h 258"/>
                <a:gd name="T10" fmla="*/ 497 w 255"/>
                <a:gd name="T11" fmla="*/ 1822 h 258"/>
                <a:gd name="T12" fmla="*/ 251 w 255"/>
                <a:gd name="T13" fmla="*/ 1743 h 258"/>
                <a:gd name="T14" fmla="*/ 0 w 255"/>
                <a:gd name="T15" fmla="*/ 1598 h 258"/>
                <a:gd name="T16" fmla="*/ 278 w 255"/>
                <a:gd name="T17" fmla="*/ 1598 h 258"/>
                <a:gd name="T18" fmla="*/ 550 w 255"/>
                <a:gd name="T19" fmla="*/ 1634 h 258"/>
                <a:gd name="T20" fmla="*/ 886 w 255"/>
                <a:gd name="T21" fmla="*/ 1489 h 258"/>
                <a:gd name="T22" fmla="*/ 959 w 255"/>
                <a:gd name="T23" fmla="*/ 1373 h 258"/>
                <a:gd name="T24" fmla="*/ 1079 w 255"/>
                <a:gd name="T25" fmla="*/ 1286 h 258"/>
                <a:gd name="T26" fmla="*/ 1407 w 255"/>
                <a:gd name="T27" fmla="*/ 644 h 258"/>
                <a:gd name="T28" fmla="*/ 1438 w 255"/>
                <a:gd name="T29" fmla="*/ 288 h 258"/>
                <a:gd name="T30" fmla="*/ 1382 w 255"/>
                <a:gd name="T31" fmla="*/ 0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5"/>
                <a:gd name="T49" fmla="*/ 0 h 258"/>
                <a:gd name="T50" fmla="*/ 255 w 255"/>
                <a:gd name="T51" fmla="*/ 258 h 2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5" h="258">
                  <a:moveTo>
                    <a:pt x="239" y="16"/>
                  </a:moveTo>
                  <a:cubicBezTo>
                    <a:pt x="248" y="37"/>
                    <a:pt x="255" y="54"/>
                    <a:pt x="251" y="77"/>
                  </a:cubicBezTo>
                  <a:cubicBezTo>
                    <a:pt x="248" y="98"/>
                    <a:pt x="242" y="118"/>
                    <a:pt x="235" y="138"/>
                  </a:cubicBezTo>
                  <a:cubicBezTo>
                    <a:pt x="224" y="167"/>
                    <a:pt x="213" y="199"/>
                    <a:pt x="189" y="220"/>
                  </a:cubicBezTo>
                  <a:cubicBezTo>
                    <a:pt x="176" y="232"/>
                    <a:pt x="157" y="234"/>
                    <a:pt x="140" y="237"/>
                  </a:cubicBezTo>
                  <a:cubicBezTo>
                    <a:pt x="120" y="241"/>
                    <a:pt x="103" y="246"/>
                    <a:pt x="83" y="252"/>
                  </a:cubicBezTo>
                  <a:cubicBezTo>
                    <a:pt x="67" y="258"/>
                    <a:pt x="57" y="249"/>
                    <a:pt x="42" y="241"/>
                  </a:cubicBezTo>
                  <a:cubicBezTo>
                    <a:pt x="28" y="234"/>
                    <a:pt x="13" y="228"/>
                    <a:pt x="0" y="221"/>
                  </a:cubicBezTo>
                  <a:cubicBezTo>
                    <a:pt x="12" y="231"/>
                    <a:pt x="31" y="219"/>
                    <a:pt x="46" y="221"/>
                  </a:cubicBezTo>
                  <a:cubicBezTo>
                    <a:pt x="62" y="224"/>
                    <a:pt x="74" y="229"/>
                    <a:pt x="92" y="226"/>
                  </a:cubicBezTo>
                  <a:cubicBezTo>
                    <a:pt x="112" y="223"/>
                    <a:pt x="132" y="220"/>
                    <a:pt x="148" y="206"/>
                  </a:cubicBezTo>
                  <a:cubicBezTo>
                    <a:pt x="154" y="201"/>
                    <a:pt x="156" y="195"/>
                    <a:pt x="160" y="190"/>
                  </a:cubicBezTo>
                  <a:cubicBezTo>
                    <a:pt x="166" y="184"/>
                    <a:pt x="174" y="182"/>
                    <a:pt x="180" y="178"/>
                  </a:cubicBezTo>
                  <a:cubicBezTo>
                    <a:pt x="211" y="158"/>
                    <a:pt x="231" y="125"/>
                    <a:pt x="235" y="89"/>
                  </a:cubicBezTo>
                  <a:cubicBezTo>
                    <a:pt x="236" y="73"/>
                    <a:pt x="242" y="56"/>
                    <a:pt x="240" y="40"/>
                  </a:cubicBezTo>
                  <a:cubicBezTo>
                    <a:pt x="239" y="26"/>
                    <a:pt x="231" y="14"/>
                    <a:pt x="231" y="0"/>
                  </a:cubicBezTo>
                </a:path>
              </a:pathLst>
            </a:custGeom>
            <a:solidFill>
              <a:srgbClr val="B0D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4" name="Freeform 50"/>
            <p:cNvSpPr>
              <a:spLocks/>
            </p:cNvSpPr>
            <p:nvPr/>
          </p:nvSpPr>
          <p:spPr bwMode="auto">
            <a:xfrm>
              <a:off x="2643" y="936"/>
              <a:ext cx="169" cy="313"/>
            </a:xfrm>
            <a:custGeom>
              <a:avLst/>
              <a:gdLst>
                <a:gd name="T0" fmla="*/ 551 w 93"/>
                <a:gd name="T1" fmla="*/ 15 h 162"/>
                <a:gd name="T2" fmla="*/ 336 w 93"/>
                <a:gd name="T3" fmla="*/ 280 h 162"/>
                <a:gd name="T4" fmla="*/ 138 w 93"/>
                <a:gd name="T5" fmla="*/ 541 h 162"/>
                <a:gd name="T6" fmla="*/ 44 w 93"/>
                <a:gd name="T7" fmla="*/ 628 h 162"/>
                <a:gd name="T8" fmla="*/ 7 w 93"/>
                <a:gd name="T9" fmla="*/ 829 h 162"/>
                <a:gd name="T10" fmla="*/ 116 w 93"/>
                <a:gd name="T11" fmla="*/ 1169 h 162"/>
                <a:gd name="T12" fmla="*/ 102 w 93"/>
                <a:gd name="T13" fmla="*/ 728 h 162"/>
                <a:gd name="T14" fmla="*/ 353 w 93"/>
                <a:gd name="T15" fmla="*/ 585 h 162"/>
                <a:gd name="T16" fmla="*/ 432 w 93"/>
                <a:gd name="T17" fmla="*/ 265 h 162"/>
                <a:gd name="T18" fmla="*/ 462 w 93"/>
                <a:gd name="T19" fmla="*/ 116 h 162"/>
                <a:gd name="T20" fmla="*/ 558 w 93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62"/>
                <a:gd name="T35" fmla="*/ 93 w 93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62">
                  <a:moveTo>
                    <a:pt x="92" y="2"/>
                  </a:moveTo>
                  <a:cubicBezTo>
                    <a:pt x="70" y="4"/>
                    <a:pt x="62" y="20"/>
                    <a:pt x="56" y="39"/>
                  </a:cubicBezTo>
                  <a:cubicBezTo>
                    <a:pt x="49" y="61"/>
                    <a:pt x="43" y="65"/>
                    <a:pt x="23" y="75"/>
                  </a:cubicBezTo>
                  <a:cubicBezTo>
                    <a:pt x="13" y="80"/>
                    <a:pt x="12" y="77"/>
                    <a:pt x="7" y="87"/>
                  </a:cubicBezTo>
                  <a:cubicBezTo>
                    <a:pt x="3" y="93"/>
                    <a:pt x="1" y="108"/>
                    <a:pt x="1" y="115"/>
                  </a:cubicBezTo>
                  <a:cubicBezTo>
                    <a:pt x="0" y="129"/>
                    <a:pt x="4" y="156"/>
                    <a:pt x="19" y="162"/>
                  </a:cubicBezTo>
                  <a:cubicBezTo>
                    <a:pt x="9" y="148"/>
                    <a:pt x="7" y="116"/>
                    <a:pt x="17" y="101"/>
                  </a:cubicBezTo>
                  <a:cubicBezTo>
                    <a:pt x="27" y="85"/>
                    <a:pt x="47" y="94"/>
                    <a:pt x="59" y="81"/>
                  </a:cubicBezTo>
                  <a:cubicBezTo>
                    <a:pt x="69" y="70"/>
                    <a:pt x="69" y="49"/>
                    <a:pt x="72" y="37"/>
                  </a:cubicBezTo>
                  <a:cubicBezTo>
                    <a:pt x="73" y="31"/>
                    <a:pt x="74" y="21"/>
                    <a:pt x="77" y="16"/>
                  </a:cubicBezTo>
                  <a:cubicBezTo>
                    <a:pt x="81" y="9"/>
                    <a:pt x="90" y="7"/>
                    <a:pt x="9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5" name="Freeform 51"/>
            <p:cNvSpPr>
              <a:spLocks/>
            </p:cNvSpPr>
            <p:nvPr/>
          </p:nvSpPr>
          <p:spPr bwMode="auto">
            <a:xfrm>
              <a:off x="2877" y="917"/>
              <a:ext cx="354" cy="475"/>
            </a:xfrm>
            <a:custGeom>
              <a:avLst/>
              <a:gdLst>
                <a:gd name="T0" fmla="*/ 29 w 195"/>
                <a:gd name="T1" fmla="*/ 272 h 246"/>
                <a:gd name="T2" fmla="*/ 198 w 195"/>
                <a:gd name="T3" fmla="*/ 728 h 246"/>
                <a:gd name="T4" fmla="*/ 485 w 195"/>
                <a:gd name="T5" fmla="*/ 705 h 246"/>
                <a:gd name="T6" fmla="*/ 521 w 195"/>
                <a:gd name="T7" fmla="*/ 865 h 246"/>
                <a:gd name="T8" fmla="*/ 367 w 195"/>
                <a:gd name="T9" fmla="*/ 1377 h 246"/>
                <a:gd name="T10" fmla="*/ 860 w 195"/>
                <a:gd name="T11" fmla="*/ 1715 h 246"/>
                <a:gd name="T12" fmla="*/ 1151 w 195"/>
                <a:gd name="T13" fmla="*/ 1153 h 246"/>
                <a:gd name="T14" fmla="*/ 1084 w 195"/>
                <a:gd name="T15" fmla="*/ 705 h 246"/>
                <a:gd name="T16" fmla="*/ 860 w 195"/>
                <a:gd name="T17" fmla="*/ 309 h 246"/>
                <a:gd name="T18" fmla="*/ 610 w 195"/>
                <a:gd name="T19" fmla="*/ 64 h 246"/>
                <a:gd name="T20" fmla="*/ 29 w 195"/>
                <a:gd name="T21" fmla="*/ 272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246"/>
                <a:gd name="T35" fmla="*/ 195 w 195"/>
                <a:gd name="T36" fmla="*/ 246 h 2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246">
                  <a:moveTo>
                    <a:pt x="5" y="38"/>
                  </a:moveTo>
                  <a:cubicBezTo>
                    <a:pt x="0" y="55"/>
                    <a:pt x="2" y="93"/>
                    <a:pt x="33" y="101"/>
                  </a:cubicBezTo>
                  <a:cubicBezTo>
                    <a:pt x="63" y="110"/>
                    <a:pt x="70" y="96"/>
                    <a:pt x="81" y="98"/>
                  </a:cubicBezTo>
                  <a:cubicBezTo>
                    <a:pt x="92" y="99"/>
                    <a:pt x="105" y="113"/>
                    <a:pt x="87" y="120"/>
                  </a:cubicBezTo>
                  <a:cubicBezTo>
                    <a:pt x="68" y="126"/>
                    <a:pt x="46" y="147"/>
                    <a:pt x="61" y="191"/>
                  </a:cubicBezTo>
                  <a:cubicBezTo>
                    <a:pt x="77" y="234"/>
                    <a:pt x="121" y="246"/>
                    <a:pt x="144" y="238"/>
                  </a:cubicBezTo>
                  <a:cubicBezTo>
                    <a:pt x="168" y="231"/>
                    <a:pt x="195" y="187"/>
                    <a:pt x="192" y="160"/>
                  </a:cubicBezTo>
                  <a:cubicBezTo>
                    <a:pt x="190" y="132"/>
                    <a:pt x="194" y="123"/>
                    <a:pt x="181" y="98"/>
                  </a:cubicBezTo>
                  <a:cubicBezTo>
                    <a:pt x="168" y="72"/>
                    <a:pt x="162" y="61"/>
                    <a:pt x="144" y="43"/>
                  </a:cubicBezTo>
                  <a:cubicBezTo>
                    <a:pt x="127" y="25"/>
                    <a:pt x="123" y="15"/>
                    <a:pt x="102" y="9"/>
                  </a:cubicBezTo>
                  <a:cubicBezTo>
                    <a:pt x="82" y="3"/>
                    <a:pt x="19" y="0"/>
                    <a:pt x="5" y="38"/>
                  </a:cubicBezTo>
                  <a:close/>
                </a:path>
              </a:pathLst>
            </a:custGeom>
            <a:noFill/>
            <a:ln w="1588" cap="rnd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6" name="Freeform 52"/>
            <p:cNvSpPr>
              <a:spLocks/>
            </p:cNvSpPr>
            <p:nvPr/>
          </p:nvSpPr>
          <p:spPr bwMode="auto">
            <a:xfrm>
              <a:off x="3029" y="1046"/>
              <a:ext cx="195" cy="338"/>
            </a:xfrm>
            <a:custGeom>
              <a:avLst/>
              <a:gdLst>
                <a:gd name="T0" fmla="*/ 501 w 107"/>
                <a:gd name="T1" fmla="*/ 164 h 175"/>
                <a:gd name="T2" fmla="*/ 552 w 107"/>
                <a:gd name="T3" fmla="*/ 958 h 175"/>
                <a:gd name="T4" fmla="*/ 323 w 107"/>
                <a:gd name="T5" fmla="*/ 1190 h 175"/>
                <a:gd name="T6" fmla="*/ 0 w 107"/>
                <a:gd name="T7" fmla="*/ 1045 h 175"/>
                <a:gd name="T8" fmla="*/ 521 w 107"/>
                <a:gd name="T9" fmla="*/ 780 h 175"/>
                <a:gd name="T10" fmla="*/ 521 w 107"/>
                <a:gd name="T11" fmla="*/ 369 h 175"/>
                <a:gd name="T12" fmla="*/ 412 w 107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175"/>
                <a:gd name="T23" fmla="*/ 107 w 107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175">
                  <a:moveTo>
                    <a:pt x="83" y="23"/>
                  </a:moveTo>
                  <a:cubicBezTo>
                    <a:pt x="104" y="49"/>
                    <a:pt x="107" y="104"/>
                    <a:pt x="91" y="133"/>
                  </a:cubicBezTo>
                  <a:cubicBezTo>
                    <a:pt x="83" y="147"/>
                    <a:pt x="69" y="161"/>
                    <a:pt x="53" y="165"/>
                  </a:cubicBezTo>
                  <a:cubicBezTo>
                    <a:pt x="35" y="169"/>
                    <a:pt x="8" y="161"/>
                    <a:pt x="0" y="145"/>
                  </a:cubicBezTo>
                  <a:cubicBezTo>
                    <a:pt x="25" y="175"/>
                    <a:pt x="82" y="139"/>
                    <a:pt x="86" y="108"/>
                  </a:cubicBezTo>
                  <a:cubicBezTo>
                    <a:pt x="89" y="91"/>
                    <a:pt x="90" y="67"/>
                    <a:pt x="86" y="51"/>
                  </a:cubicBezTo>
                  <a:cubicBezTo>
                    <a:pt x="83" y="37"/>
                    <a:pt x="80" y="10"/>
                    <a:pt x="68" y="0"/>
                  </a:cubicBezTo>
                </a:path>
              </a:pathLst>
            </a:custGeom>
            <a:solidFill>
              <a:srgbClr val="D2A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7" name="Freeform 53"/>
            <p:cNvSpPr>
              <a:spLocks/>
            </p:cNvSpPr>
            <p:nvPr/>
          </p:nvSpPr>
          <p:spPr bwMode="auto">
            <a:xfrm>
              <a:off x="2991" y="1160"/>
              <a:ext cx="77" cy="126"/>
            </a:xfrm>
            <a:custGeom>
              <a:avLst/>
              <a:gdLst>
                <a:gd name="T0" fmla="*/ 259 w 42"/>
                <a:gd name="T1" fmla="*/ 8 h 65"/>
                <a:gd name="T2" fmla="*/ 68 w 42"/>
                <a:gd name="T3" fmla="*/ 132 h 65"/>
                <a:gd name="T4" fmla="*/ 104 w 42"/>
                <a:gd name="T5" fmla="*/ 473 h 65"/>
                <a:gd name="T6" fmla="*/ 222 w 42"/>
                <a:gd name="T7" fmla="*/ 2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5"/>
                <a:gd name="T14" fmla="*/ 42 w 4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5">
                  <a:moveTo>
                    <a:pt x="42" y="1"/>
                  </a:moveTo>
                  <a:cubicBezTo>
                    <a:pt x="29" y="0"/>
                    <a:pt x="18" y="6"/>
                    <a:pt x="11" y="18"/>
                  </a:cubicBezTo>
                  <a:cubicBezTo>
                    <a:pt x="0" y="38"/>
                    <a:pt x="10" y="47"/>
                    <a:pt x="17" y="65"/>
                  </a:cubicBezTo>
                  <a:cubicBezTo>
                    <a:pt x="7" y="37"/>
                    <a:pt x="14" y="20"/>
                    <a:pt x="36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8" name="Oval 54"/>
            <p:cNvSpPr>
              <a:spLocks noChangeArrowheads="1"/>
            </p:cNvSpPr>
            <p:nvPr/>
          </p:nvSpPr>
          <p:spPr bwMode="auto">
            <a:xfrm>
              <a:off x="2868" y="940"/>
              <a:ext cx="74" cy="7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9" name="Oval 55"/>
            <p:cNvSpPr>
              <a:spLocks noChangeArrowheads="1"/>
            </p:cNvSpPr>
            <p:nvPr/>
          </p:nvSpPr>
          <p:spPr bwMode="auto">
            <a:xfrm>
              <a:off x="2877" y="1025"/>
              <a:ext cx="27" cy="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0" name="Oval 56"/>
            <p:cNvSpPr>
              <a:spLocks noChangeArrowheads="1"/>
            </p:cNvSpPr>
            <p:nvPr/>
          </p:nvSpPr>
          <p:spPr bwMode="auto">
            <a:xfrm>
              <a:off x="2935" y="924"/>
              <a:ext cx="27" cy="2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71" name="Freeform 57"/>
            <p:cNvSpPr>
              <a:spLocks/>
            </p:cNvSpPr>
            <p:nvPr/>
          </p:nvSpPr>
          <p:spPr bwMode="auto">
            <a:xfrm>
              <a:off x="2590" y="816"/>
              <a:ext cx="699" cy="781"/>
            </a:xfrm>
            <a:custGeom>
              <a:avLst/>
              <a:gdLst>
                <a:gd name="T0" fmla="*/ 389 w 385"/>
                <a:gd name="T1" fmla="*/ 209 h 404"/>
                <a:gd name="T2" fmla="*/ 359 w 385"/>
                <a:gd name="T3" fmla="*/ 419 h 404"/>
                <a:gd name="T4" fmla="*/ 376 w 385"/>
                <a:gd name="T5" fmla="*/ 744 h 404"/>
                <a:gd name="T6" fmla="*/ 162 w 385"/>
                <a:gd name="T7" fmla="*/ 930 h 404"/>
                <a:gd name="T8" fmla="*/ 65 w 385"/>
                <a:gd name="T9" fmla="*/ 1417 h 404"/>
                <a:gd name="T10" fmla="*/ 145 w 385"/>
                <a:gd name="T11" fmla="*/ 1742 h 404"/>
                <a:gd name="T12" fmla="*/ 162 w 385"/>
                <a:gd name="T13" fmla="*/ 1866 h 404"/>
                <a:gd name="T14" fmla="*/ 49 w 385"/>
                <a:gd name="T15" fmla="*/ 2022 h 404"/>
                <a:gd name="T16" fmla="*/ 13 w 385"/>
                <a:gd name="T17" fmla="*/ 2159 h 404"/>
                <a:gd name="T18" fmla="*/ 73 w 385"/>
                <a:gd name="T19" fmla="*/ 2097 h 404"/>
                <a:gd name="T20" fmla="*/ 205 w 385"/>
                <a:gd name="T21" fmla="*/ 1981 h 404"/>
                <a:gd name="T22" fmla="*/ 307 w 385"/>
                <a:gd name="T23" fmla="*/ 2007 h 404"/>
                <a:gd name="T24" fmla="*/ 403 w 385"/>
                <a:gd name="T25" fmla="*/ 2183 h 404"/>
                <a:gd name="T26" fmla="*/ 403 w 385"/>
                <a:gd name="T27" fmla="*/ 2262 h 404"/>
                <a:gd name="T28" fmla="*/ 310 w 385"/>
                <a:gd name="T29" fmla="*/ 2306 h 404"/>
                <a:gd name="T30" fmla="*/ 243 w 385"/>
                <a:gd name="T31" fmla="*/ 2399 h 404"/>
                <a:gd name="T32" fmla="*/ 113 w 385"/>
                <a:gd name="T33" fmla="*/ 2507 h 404"/>
                <a:gd name="T34" fmla="*/ 251 w 385"/>
                <a:gd name="T35" fmla="*/ 2463 h 404"/>
                <a:gd name="T36" fmla="*/ 419 w 385"/>
                <a:gd name="T37" fmla="*/ 2391 h 404"/>
                <a:gd name="T38" fmla="*/ 534 w 385"/>
                <a:gd name="T39" fmla="*/ 2362 h 404"/>
                <a:gd name="T40" fmla="*/ 808 w 385"/>
                <a:gd name="T41" fmla="*/ 2716 h 404"/>
                <a:gd name="T42" fmla="*/ 946 w 385"/>
                <a:gd name="T43" fmla="*/ 2811 h 404"/>
                <a:gd name="T44" fmla="*/ 1184 w 385"/>
                <a:gd name="T45" fmla="*/ 2888 h 404"/>
                <a:gd name="T46" fmla="*/ 1423 w 385"/>
                <a:gd name="T47" fmla="*/ 2811 h 404"/>
                <a:gd name="T48" fmla="*/ 1652 w 385"/>
                <a:gd name="T49" fmla="*/ 2766 h 404"/>
                <a:gd name="T50" fmla="*/ 1832 w 385"/>
                <a:gd name="T51" fmla="*/ 2687 h 404"/>
                <a:gd name="T52" fmla="*/ 1915 w 385"/>
                <a:gd name="T53" fmla="*/ 2766 h 404"/>
                <a:gd name="T54" fmla="*/ 1981 w 385"/>
                <a:gd name="T55" fmla="*/ 2848 h 404"/>
                <a:gd name="T56" fmla="*/ 1939 w 385"/>
                <a:gd name="T57" fmla="*/ 2672 h 404"/>
                <a:gd name="T58" fmla="*/ 1939 w 385"/>
                <a:gd name="T59" fmla="*/ 2538 h 404"/>
                <a:gd name="T60" fmla="*/ 2012 w 385"/>
                <a:gd name="T61" fmla="*/ 2430 h 404"/>
                <a:gd name="T62" fmla="*/ 2070 w 385"/>
                <a:gd name="T63" fmla="*/ 2407 h 404"/>
                <a:gd name="T64" fmla="*/ 2106 w 385"/>
                <a:gd name="T65" fmla="*/ 2563 h 404"/>
                <a:gd name="T66" fmla="*/ 2113 w 385"/>
                <a:gd name="T67" fmla="*/ 2422 h 404"/>
                <a:gd name="T68" fmla="*/ 2077 w 385"/>
                <a:gd name="T69" fmla="*/ 2275 h 404"/>
                <a:gd name="T70" fmla="*/ 2208 w 385"/>
                <a:gd name="T71" fmla="*/ 1827 h 404"/>
                <a:gd name="T72" fmla="*/ 2215 w 385"/>
                <a:gd name="T73" fmla="*/ 1090 h 404"/>
                <a:gd name="T74" fmla="*/ 1863 w 385"/>
                <a:gd name="T75" fmla="*/ 433 h 404"/>
                <a:gd name="T76" fmla="*/ 1879 w 385"/>
                <a:gd name="T77" fmla="*/ 309 h 404"/>
                <a:gd name="T78" fmla="*/ 1908 w 385"/>
                <a:gd name="T79" fmla="*/ 209 h 404"/>
                <a:gd name="T80" fmla="*/ 1856 w 385"/>
                <a:gd name="T81" fmla="*/ 253 h 404"/>
                <a:gd name="T82" fmla="*/ 1718 w 385"/>
                <a:gd name="T83" fmla="*/ 356 h 404"/>
                <a:gd name="T84" fmla="*/ 1556 w 385"/>
                <a:gd name="T85" fmla="*/ 288 h 404"/>
                <a:gd name="T86" fmla="*/ 1569 w 385"/>
                <a:gd name="T87" fmla="*/ 180 h 404"/>
                <a:gd name="T88" fmla="*/ 1543 w 385"/>
                <a:gd name="T89" fmla="*/ 116 h 404"/>
                <a:gd name="T90" fmla="*/ 1474 w 385"/>
                <a:gd name="T91" fmla="*/ 209 h 404"/>
                <a:gd name="T92" fmla="*/ 1382 w 385"/>
                <a:gd name="T93" fmla="*/ 224 h 404"/>
                <a:gd name="T94" fmla="*/ 1058 w 385"/>
                <a:gd name="T95" fmla="*/ 188 h 404"/>
                <a:gd name="T96" fmla="*/ 857 w 385"/>
                <a:gd name="T97" fmla="*/ 261 h 404"/>
                <a:gd name="T98" fmla="*/ 755 w 385"/>
                <a:gd name="T99" fmla="*/ 15 h 404"/>
                <a:gd name="T100" fmla="*/ 784 w 385"/>
                <a:gd name="T101" fmla="*/ 153 h 404"/>
                <a:gd name="T102" fmla="*/ 732 w 385"/>
                <a:gd name="T103" fmla="*/ 309 h 404"/>
                <a:gd name="T104" fmla="*/ 477 w 385"/>
                <a:gd name="T105" fmla="*/ 448 h 404"/>
                <a:gd name="T106" fmla="*/ 405 w 385"/>
                <a:gd name="T107" fmla="*/ 304 h 404"/>
                <a:gd name="T108" fmla="*/ 389 w 385"/>
                <a:gd name="T109" fmla="*/ 209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404"/>
                <a:gd name="T167" fmla="*/ 385 w 385"/>
                <a:gd name="T168" fmla="*/ 404 h 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404">
                  <a:moveTo>
                    <a:pt x="65" y="29"/>
                  </a:moveTo>
                  <a:cubicBezTo>
                    <a:pt x="59" y="34"/>
                    <a:pt x="58" y="46"/>
                    <a:pt x="60" y="58"/>
                  </a:cubicBezTo>
                  <a:cubicBezTo>
                    <a:pt x="62" y="71"/>
                    <a:pt x="69" y="92"/>
                    <a:pt x="63" y="103"/>
                  </a:cubicBezTo>
                  <a:cubicBezTo>
                    <a:pt x="58" y="114"/>
                    <a:pt x="41" y="122"/>
                    <a:pt x="27" y="129"/>
                  </a:cubicBezTo>
                  <a:cubicBezTo>
                    <a:pt x="13" y="137"/>
                    <a:pt x="11" y="180"/>
                    <a:pt x="11" y="196"/>
                  </a:cubicBezTo>
                  <a:cubicBezTo>
                    <a:pt x="11" y="212"/>
                    <a:pt x="8" y="219"/>
                    <a:pt x="24" y="241"/>
                  </a:cubicBezTo>
                  <a:cubicBezTo>
                    <a:pt x="29" y="246"/>
                    <a:pt x="33" y="254"/>
                    <a:pt x="27" y="258"/>
                  </a:cubicBezTo>
                  <a:cubicBezTo>
                    <a:pt x="18" y="265"/>
                    <a:pt x="14" y="273"/>
                    <a:pt x="8" y="280"/>
                  </a:cubicBezTo>
                  <a:cubicBezTo>
                    <a:pt x="1" y="287"/>
                    <a:pt x="0" y="292"/>
                    <a:pt x="2" y="299"/>
                  </a:cubicBezTo>
                  <a:cubicBezTo>
                    <a:pt x="4" y="306"/>
                    <a:pt x="4" y="298"/>
                    <a:pt x="12" y="290"/>
                  </a:cubicBezTo>
                  <a:cubicBezTo>
                    <a:pt x="20" y="282"/>
                    <a:pt x="23" y="278"/>
                    <a:pt x="34" y="274"/>
                  </a:cubicBezTo>
                  <a:cubicBezTo>
                    <a:pt x="46" y="270"/>
                    <a:pt x="45" y="268"/>
                    <a:pt x="51" y="278"/>
                  </a:cubicBezTo>
                  <a:cubicBezTo>
                    <a:pt x="58" y="288"/>
                    <a:pt x="61" y="294"/>
                    <a:pt x="67" y="302"/>
                  </a:cubicBezTo>
                  <a:cubicBezTo>
                    <a:pt x="73" y="309"/>
                    <a:pt x="74" y="311"/>
                    <a:pt x="67" y="313"/>
                  </a:cubicBezTo>
                  <a:cubicBezTo>
                    <a:pt x="60" y="315"/>
                    <a:pt x="55" y="312"/>
                    <a:pt x="52" y="319"/>
                  </a:cubicBezTo>
                  <a:cubicBezTo>
                    <a:pt x="49" y="327"/>
                    <a:pt x="56" y="327"/>
                    <a:pt x="41" y="332"/>
                  </a:cubicBezTo>
                  <a:cubicBezTo>
                    <a:pt x="27" y="337"/>
                    <a:pt x="18" y="342"/>
                    <a:pt x="19" y="347"/>
                  </a:cubicBezTo>
                  <a:cubicBezTo>
                    <a:pt x="20" y="352"/>
                    <a:pt x="31" y="344"/>
                    <a:pt x="42" y="341"/>
                  </a:cubicBezTo>
                  <a:cubicBezTo>
                    <a:pt x="54" y="339"/>
                    <a:pt x="66" y="339"/>
                    <a:pt x="70" y="331"/>
                  </a:cubicBezTo>
                  <a:cubicBezTo>
                    <a:pt x="74" y="322"/>
                    <a:pt x="80" y="317"/>
                    <a:pt x="89" y="327"/>
                  </a:cubicBezTo>
                  <a:cubicBezTo>
                    <a:pt x="98" y="338"/>
                    <a:pt x="112" y="377"/>
                    <a:pt x="135" y="376"/>
                  </a:cubicBezTo>
                  <a:cubicBezTo>
                    <a:pt x="145" y="377"/>
                    <a:pt x="148" y="382"/>
                    <a:pt x="158" y="389"/>
                  </a:cubicBezTo>
                  <a:cubicBezTo>
                    <a:pt x="168" y="397"/>
                    <a:pt x="181" y="404"/>
                    <a:pt x="198" y="400"/>
                  </a:cubicBezTo>
                  <a:cubicBezTo>
                    <a:pt x="215" y="397"/>
                    <a:pt x="226" y="394"/>
                    <a:pt x="238" y="389"/>
                  </a:cubicBezTo>
                  <a:cubicBezTo>
                    <a:pt x="250" y="383"/>
                    <a:pt x="257" y="385"/>
                    <a:pt x="276" y="383"/>
                  </a:cubicBezTo>
                  <a:cubicBezTo>
                    <a:pt x="296" y="380"/>
                    <a:pt x="301" y="380"/>
                    <a:pt x="306" y="372"/>
                  </a:cubicBezTo>
                  <a:cubicBezTo>
                    <a:pt x="311" y="363"/>
                    <a:pt x="316" y="373"/>
                    <a:pt x="320" y="383"/>
                  </a:cubicBezTo>
                  <a:cubicBezTo>
                    <a:pt x="324" y="392"/>
                    <a:pt x="328" y="399"/>
                    <a:pt x="331" y="394"/>
                  </a:cubicBezTo>
                  <a:cubicBezTo>
                    <a:pt x="334" y="389"/>
                    <a:pt x="324" y="377"/>
                    <a:pt x="324" y="370"/>
                  </a:cubicBezTo>
                  <a:cubicBezTo>
                    <a:pt x="324" y="363"/>
                    <a:pt x="320" y="354"/>
                    <a:pt x="324" y="351"/>
                  </a:cubicBezTo>
                  <a:cubicBezTo>
                    <a:pt x="329" y="348"/>
                    <a:pt x="331" y="344"/>
                    <a:pt x="336" y="336"/>
                  </a:cubicBezTo>
                  <a:cubicBezTo>
                    <a:pt x="340" y="328"/>
                    <a:pt x="346" y="325"/>
                    <a:pt x="346" y="333"/>
                  </a:cubicBezTo>
                  <a:cubicBezTo>
                    <a:pt x="346" y="340"/>
                    <a:pt x="345" y="358"/>
                    <a:pt x="352" y="355"/>
                  </a:cubicBezTo>
                  <a:cubicBezTo>
                    <a:pt x="358" y="351"/>
                    <a:pt x="357" y="343"/>
                    <a:pt x="353" y="335"/>
                  </a:cubicBezTo>
                  <a:cubicBezTo>
                    <a:pt x="350" y="327"/>
                    <a:pt x="345" y="323"/>
                    <a:pt x="347" y="315"/>
                  </a:cubicBezTo>
                  <a:cubicBezTo>
                    <a:pt x="349" y="307"/>
                    <a:pt x="360" y="287"/>
                    <a:pt x="369" y="253"/>
                  </a:cubicBezTo>
                  <a:cubicBezTo>
                    <a:pt x="378" y="218"/>
                    <a:pt x="385" y="195"/>
                    <a:pt x="370" y="151"/>
                  </a:cubicBezTo>
                  <a:cubicBezTo>
                    <a:pt x="356" y="107"/>
                    <a:pt x="324" y="68"/>
                    <a:pt x="311" y="60"/>
                  </a:cubicBezTo>
                  <a:cubicBezTo>
                    <a:pt x="297" y="51"/>
                    <a:pt x="306" y="46"/>
                    <a:pt x="314" y="43"/>
                  </a:cubicBezTo>
                  <a:cubicBezTo>
                    <a:pt x="321" y="40"/>
                    <a:pt x="322" y="31"/>
                    <a:pt x="319" y="29"/>
                  </a:cubicBezTo>
                  <a:cubicBezTo>
                    <a:pt x="316" y="28"/>
                    <a:pt x="315" y="33"/>
                    <a:pt x="310" y="35"/>
                  </a:cubicBezTo>
                  <a:cubicBezTo>
                    <a:pt x="305" y="37"/>
                    <a:pt x="296" y="49"/>
                    <a:pt x="287" y="49"/>
                  </a:cubicBezTo>
                  <a:cubicBezTo>
                    <a:pt x="279" y="49"/>
                    <a:pt x="269" y="45"/>
                    <a:pt x="260" y="40"/>
                  </a:cubicBezTo>
                  <a:cubicBezTo>
                    <a:pt x="252" y="35"/>
                    <a:pt x="258" y="29"/>
                    <a:pt x="262" y="25"/>
                  </a:cubicBezTo>
                  <a:cubicBezTo>
                    <a:pt x="265" y="21"/>
                    <a:pt x="261" y="16"/>
                    <a:pt x="258" y="16"/>
                  </a:cubicBezTo>
                  <a:cubicBezTo>
                    <a:pt x="255" y="17"/>
                    <a:pt x="251" y="27"/>
                    <a:pt x="246" y="29"/>
                  </a:cubicBezTo>
                  <a:cubicBezTo>
                    <a:pt x="241" y="32"/>
                    <a:pt x="243" y="34"/>
                    <a:pt x="231" y="31"/>
                  </a:cubicBezTo>
                  <a:cubicBezTo>
                    <a:pt x="219" y="28"/>
                    <a:pt x="198" y="21"/>
                    <a:pt x="177" y="26"/>
                  </a:cubicBezTo>
                  <a:cubicBezTo>
                    <a:pt x="157" y="31"/>
                    <a:pt x="147" y="42"/>
                    <a:pt x="143" y="36"/>
                  </a:cubicBezTo>
                  <a:cubicBezTo>
                    <a:pt x="140" y="31"/>
                    <a:pt x="134" y="0"/>
                    <a:pt x="126" y="2"/>
                  </a:cubicBezTo>
                  <a:cubicBezTo>
                    <a:pt x="119" y="5"/>
                    <a:pt x="129" y="12"/>
                    <a:pt x="131" y="21"/>
                  </a:cubicBezTo>
                  <a:cubicBezTo>
                    <a:pt x="133" y="30"/>
                    <a:pt x="137" y="36"/>
                    <a:pt x="122" y="43"/>
                  </a:cubicBezTo>
                  <a:cubicBezTo>
                    <a:pt x="107" y="49"/>
                    <a:pt x="85" y="56"/>
                    <a:pt x="80" y="62"/>
                  </a:cubicBezTo>
                  <a:cubicBezTo>
                    <a:pt x="74" y="67"/>
                    <a:pt x="66" y="51"/>
                    <a:pt x="68" y="42"/>
                  </a:cubicBezTo>
                  <a:cubicBezTo>
                    <a:pt x="70" y="33"/>
                    <a:pt x="69" y="28"/>
                    <a:pt x="65" y="29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3" name="Group 58"/>
          <p:cNvGrpSpPr>
            <a:grpSpLocks/>
          </p:cNvGrpSpPr>
          <p:nvPr/>
        </p:nvGrpSpPr>
        <p:grpSpPr bwMode="auto">
          <a:xfrm>
            <a:off x="4970464" y="1052514"/>
            <a:ext cx="407987" cy="249237"/>
            <a:chOff x="2590" y="816"/>
            <a:chExt cx="701" cy="781"/>
          </a:xfrm>
        </p:grpSpPr>
        <p:sp>
          <p:nvSpPr>
            <p:cNvPr id="33850" name="Freeform 47"/>
            <p:cNvSpPr>
              <a:spLocks/>
            </p:cNvSpPr>
            <p:nvPr/>
          </p:nvSpPr>
          <p:spPr bwMode="auto">
            <a:xfrm>
              <a:off x="2592" y="816"/>
              <a:ext cx="699" cy="781"/>
            </a:xfrm>
            <a:custGeom>
              <a:avLst/>
              <a:gdLst>
                <a:gd name="T0" fmla="*/ 389 w 385"/>
                <a:gd name="T1" fmla="*/ 217 h 404"/>
                <a:gd name="T2" fmla="*/ 359 w 385"/>
                <a:gd name="T3" fmla="*/ 425 h 404"/>
                <a:gd name="T4" fmla="*/ 376 w 385"/>
                <a:gd name="T5" fmla="*/ 752 h 404"/>
                <a:gd name="T6" fmla="*/ 162 w 385"/>
                <a:gd name="T7" fmla="*/ 938 h 404"/>
                <a:gd name="T8" fmla="*/ 60 w 385"/>
                <a:gd name="T9" fmla="*/ 1425 h 404"/>
                <a:gd name="T10" fmla="*/ 145 w 385"/>
                <a:gd name="T11" fmla="*/ 1742 h 404"/>
                <a:gd name="T12" fmla="*/ 162 w 385"/>
                <a:gd name="T13" fmla="*/ 1873 h 404"/>
                <a:gd name="T14" fmla="*/ 49 w 385"/>
                <a:gd name="T15" fmla="*/ 2022 h 404"/>
                <a:gd name="T16" fmla="*/ 13 w 385"/>
                <a:gd name="T17" fmla="*/ 2167 h 404"/>
                <a:gd name="T18" fmla="*/ 73 w 385"/>
                <a:gd name="T19" fmla="*/ 2103 h 404"/>
                <a:gd name="T20" fmla="*/ 205 w 385"/>
                <a:gd name="T21" fmla="*/ 1987 h 404"/>
                <a:gd name="T22" fmla="*/ 307 w 385"/>
                <a:gd name="T23" fmla="*/ 2007 h 404"/>
                <a:gd name="T24" fmla="*/ 403 w 385"/>
                <a:gd name="T25" fmla="*/ 2183 h 404"/>
                <a:gd name="T26" fmla="*/ 403 w 385"/>
                <a:gd name="T27" fmla="*/ 2268 h 404"/>
                <a:gd name="T28" fmla="*/ 310 w 385"/>
                <a:gd name="T29" fmla="*/ 2314 h 404"/>
                <a:gd name="T30" fmla="*/ 243 w 385"/>
                <a:gd name="T31" fmla="*/ 2399 h 404"/>
                <a:gd name="T32" fmla="*/ 113 w 385"/>
                <a:gd name="T33" fmla="*/ 2507 h 404"/>
                <a:gd name="T34" fmla="*/ 251 w 385"/>
                <a:gd name="T35" fmla="*/ 2471 h 404"/>
                <a:gd name="T36" fmla="*/ 419 w 385"/>
                <a:gd name="T37" fmla="*/ 2391 h 404"/>
                <a:gd name="T38" fmla="*/ 534 w 385"/>
                <a:gd name="T39" fmla="*/ 2370 h 404"/>
                <a:gd name="T40" fmla="*/ 808 w 385"/>
                <a:gd name="T41" fmla="*/ 2716 h 404"/>
                <a:gd name="T42" fmla="*/ 946 w 385"/>
                <a:gd name="T43" fmla="*/ 2819 h 404"/>
                <a:gd name="T44" fmla="*/ 1184 w 385"/>
                <a:gd name="T45" fmla="*/ 2896 h 404"/>
                <a:gd name="T46" fmla="*/ 1418 w 385"/>
                <a:gd name="T47" fmla="*/ 2811 h 404"/>
                <a:gd name="T48" fmla="*/ 1652 w 385"/>
                <a:gd name="T49" fmla="*/ 2766 h 404"/>
                <a:gd name="T50" fmla="*/ 1826 w 385"/>
                <a:gd name="T51" fmla="*/ 2687 h 404"/>
                <a:gd name="T52" fmla="*/ 1915 w 385"/>
                <a:gd name="T53" fmla="*/ 2766 h 404"/>
                <a:gd name="T54" fmla="*/ 1981 w 385"/>
                <a:gd name="T55" fmla="*/ 2848 h 404"/>
                <a:gd name="T56" fmla="*/ 1939 w 385"/>
                <a:gd name="T57" fmla="*/ 2679 h 404"/>
                <a:gd name="T58" fmla="*/ 1939 w 385"/>
                <a:gd name="T59" fmla="*/ 2538 h 404"/>
                <a:gd name="T60" fmla="*/ 2012 w 385"/>
                <a:gd name="T61" fmla="*/ 2430 h 404"/>
                <a:gd name="T62" fmla="*/ 2070 w 385"/>
                <a:gd name="T63" fmla="*/ 2407 h 404"/>
                <a:gd name="T64" fmla="*/ 2101 w 385"/>
                <a:gd name="T65" fmla="*/ 2563 h 404"/>
                <a:gd name="T66" fmla="*/ 2113 w 385"/>
                <a:gd name="T67" fmla="*/ 2430 h 404"/>
                <a:gd name="T68" fmla="*/ 2077 w 385"/>
                <a:gd name="T69" fmla="*/ 2283 h 404"/>
                <a:gd name="T70" fmla="*/ 2208 w 385"/>
                <a:gd name="T71" fmla="*/ 1827 h 404"/>
                <a:gd name="T72" fmla="*/ 2215 w 385"/>
                <a:gd name="T73" fmla="*/ 1098 h 404"/>
                <a:gd name="T74" fmla="*/ 1856 w 385"/>
                <a:gd name="T75" fmla="*/ 433 h 404"/>
                <a:gd name="T76" fmla="*/ 1879 w 385"/>
                <a:gd name="T77" fmla="*/ 317 h 404"/>
                <a:gd name="T78" fmla="*/ 1908 w 385"/>
                <a:gd name="T79" fmla="*/ 217 h 404"/>
                <a:gd name="T80" fmla="*/ 1856 w 385"/>
                <a:gd name="T81" fmla="*/ 261 h 404"/>
                <a:gd name="T82" fmla="*/ 1718 w 385"/>
                <a:gd name="T83" fmla="*/ 363 h 404"/>
                <a:gd name="T84" fmla="*/ 1556 w 385"/>
                <a:gd name="T85" fmla="*/ 296 h 404"/>
                <a:gd name="T86" fmla="*/ 1563 w 385"/>
                <a:gd name="T87" fmla="*/ 188 h 404"/>
                <a:gd name="T88" fmla="*/ 1543 w 385"/>
                <a:gd name="T89" fmla="*/ 124 h 404"/>
                <a:gd name="T90" fmla="*/ 1474 w 385"/>
                <a:gd name="T91" fmla="*/ 217 h 404"/>
                <a:gd name="T92" fmla="*/ 1382 w 385"/>
                <a:gd name="T93" fmla="*/ 232 h 404"/>
                <a:gd name="T94" fmla="*/ 1058 w 385"/>
                <a:gd name="T95" fmla="*/ 195 h 404"/>
                <a:gd name="T96" fmla="*/ 857 w 385"/>
                <a:gd name="T97" fmla="*/ 269 h 404"/>
                <a:gd name="T98" fmla="*/ 755 w 385"/>
                <a:gd name="T99" fmla="*/ 23 h 404"/>
                <a:gd name="T100" fmla="*/ 784 w 385"/>
                <a:gd name="T101" fmla="*/ 160 h 404"/>
                <a:gd name="T102" fmla="*/ 732 w 385"/>
                <a:gd name="T103" fmla="*/ 309 h 404"/>
                <a:gd name="T104" fmla="*/ 477 w 385"/>
                <a:gd name="T105" fmla="*/ 448 h 404"/>
                <a:gd name="T106" fmla="*/ 405 w 385"/>
                <a:gd name="T107" fmla="*/ 309 h 404"/>
                <a:gd name="T108" fmla="*/ 389 w 385"/>
                <a:gd name="T109" fmla="*/ 217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404"/>
                <a:gd name="T167" fmla="*/ 385 w 385"/>
                <a:gd name="T168" fmla="*/ 404 h 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404">
                  <a:moveTo>
                    <a:pt x="65" y="30"/>
                  </a:moveTo>
                  <a:cubicBezTo>
                    <a:pt x="59" y="34"/>
                    <a:pt x="58" y="46"/>
                    <a:pt x="60" y="59"/>
                  </a:cubicBezTo>
                  <a:cubicBezTo>
                    <a:pt x="61" y="72"/>
                    <a:pt x="69" y="93"/>
                    <a:pt x="63" y="104"/>
                  </a:cubicBezTo>
                  <a:cubicBezTo>
                    <a:pt x="58" y="114"/>
                    <a:pt x="41" y="122"/>
                    <a:pt x="27" y="130"/>
                  </a:cubicBezTo>
                  <a:cubicBezTo>
                    <a:pt x="12" y="138"/>
                    <a:pt x="10" y="181"/>
                    <a:pt x="10" y="197"/>
                  </a:cubicBezTo>
                  <a:cubicBezTo>
                    <a:pt x="10" y="212"/>
                    <a:pt x="8" y="219"/>
                    <a:pt x="24" y="241"/>
                  </a:cubicBezTo>
                  <a:cubicBezTo>
                    <a:pt x="29" y="247"/>
                    <a:pt x="33" y="255"/>
                    <a:pt x="27" y="259"/>
                  </a:cubicBezTo>
                  <a:cubicBezTo>
                    <a:pt x="18" y="266"/>
                    <a:pt x="14" y="273"/>
                    <a:pt x="8" y="280"/>
                  </a:cubicBezTo>
                  <a:cubicBezTo>
                    <a:pt x="1" y="288"/>
                    <a:pt x="0" y="293"/>
                    <a:pt x="2" y="300"/>
                  </a:cubicBezTo>
                  <a:cubicBezTo>
                    <a:pt x="4" y="307"/>
                    <a:pt x="4" y="299"/>
                    <a:pt x="12" y="291"/>
                  </a:cubicBezTo>
                  <a:cubicBezTo>
                    <a:pt x="20" y="283"/>
                    <a:pt x="23" y="279"/>
                    <a:pt x="34" y="275"/>
                  </a:cubicBezTo>
                  <a:cubicBezTo>
                    <a:pt x="46" y="271"/>
                    <a:pt x="45" y="268"/>
                    <a:pt x="51" y="278"/>
                  </a:cubicBezTo>
                  <a:cubicBezTo>
                    <a:pt x="58" y="288"/>
                    <a:pt x="61" y="295"/>
                    <a:pt x="67" y="302"/>
                  </a:cubicBezTo>
                  <a:cubicBezTo>
                    <a:pt x="73" y="310"/>
                    <a:pt x="74" y="312"/>
                    <a:pt x="67" y="314"/>
                  </a:cubicBezTo>
                  <a:cubicBezTo>
                    <a:pt x="60" y="316"/>
                    <a:pt x="54" y="312"/>
                    <a:pt x="52" y="320"/>
                  </a:cubicBezTo>
                  <a:cubicBezTo>
                    <a:pt x="49" y="328"/>
                    <a:pt x="56" y="327"/>
                    <a:pt x="41" y="332"/>
                  </a:cubicBezTo>
                  <a:cubicBezTo>
                    <a:pt x="26" y="337"/>
                    <a:pt x="18" y="342"/>
                    <a:pt x="19" y="347"/>
                  </a:cubicBezTo>
                  <a:cubicBezTo>
                    <a:pt x="20" y="353"/>
                    <a:pt x="31" y="344"/>
                    <a:pt x="42" y="342"/>
                  </a:cubicBezTo>
                  <a:cubicBezTo>
                    <a:pt x="53" y="339"/>
                    <a:pt x="66" y="340"/>
                    <a:pt x="70" y="331"/>
                  </a:cubicBezTo>
                  <a:cubicBezTo>
                    <a:pt x="74" y="323"/>
                    <a:pt x="80" y="317"/>
                    <a:pt x="89" y="328"/>
                  </a:cubicBezTo>
                  <a:cubicBezTo>
                    <a:pt x="98" y="338"/>
                    <a:pt x="112" y="378"/>
                    <a:pt x="135" y="376"/>
                  </a:cubicBezTo>
                  <a:cubicBezTo>
                    <a:pt x="144" y="377"/>
                    <a:pt x="148" y="382"/>
                    <a:pt x="158" y="390"/>
                  </a:cubicBezTo>
                  <a:cubicBezTo>
                    <a:pt x="168" y="397"/>
                    <a:pt x="181" y="404"/>
                    <a:pt x="198" y="401"/>
                  </a:cubicBezTo>
                  <a:cubicBezTo>
                    <a:pt x="215" y="398"/>
                    <a:pt x="226" y="395"/>
                    <a:pt x="237" y="389"/>
                  </a:cubicBezTo>
                  <a:cubicBezTo>
                    <a:pt x="249" y="383"/>
                    <a:pt x="256" y="386"/>
                    <a:pt x="276" y="383"/>
                  </a:cubicBezTo>
                  <a:cubicBezTo>
                    <a:pt x="295" y="381"/>
                    <a:pt x="300" y="381"/>
                    <a:pt x="305" y="372"/>
                  </a:cubicBezTo>
                  <a:cubicBezTo>
                    <a:pt x="310" y="363"/>
                    <a:pt x="315" y="374"/>
                    <a:pt x="320" y="383"/>
                  </a:cubicBezTo>
                  <a:cubicBezTo>
                    <a:pt x="324" y="393"/>
                    <a:pt x="327" y="399"/>
                    <a:pt x="331" y="394"/>
                  </a:cubicBezTo>
                  <a:cubicBezTo>
                    <a:pt x="334" y="389"/>
                    <a:pt x="324" y="378"/>
                    <a:pt x="324" y="371"/>
                  </a:cubicBezTo>
                  <a:cubicBezTo>
                    <a:pt x="324" y="364"/>
                    <a:pt x="320" y="355"/>
                    <a:pt x="324" y="351"/>
                  </a:cubicBezTo>
                  <a:cubicBezTo>
                    <a:pt x="329" y="348"/>
                    <a:pt x="331" y="344"/>
                    <a:pt x="336" y="336"/>
                  </a:cubicBezTo>
                  <a:cubicBezTo>
                    <a:pt x="340" y="328"/>
                    <a:pt x="346" y="326"/>
                    <a:pt x="346" y="333"/>
                  </a:cubicBezTo>
                  <a:cubicBezTo>
                    <a:pt x="346" y="341"/>
                    <a:pt x="345" y="359"/>
                    <a:pt x="351" y="355"/>
                  </a:cubicBezTo>
                  <a:cubicBezTo>
                    <a:pt x="358" y="351"/>
                    <a:pt x="356" y="344"/>
                    <a:pt x="353" y="336"/>
                  </a:cubicBezTo>
                  <a:cubicBezTo>
                    <a:pt x="350" y="327"/>
                    <a:pt x="345" y="324"/>
                    <a:pt x="347" y="316"/>
                  </a:cubicBezTo>
                  <a:cubicBezTo>
                    <a:pt x="349" y="307"/>
                    <a:pt x="360" y="288"/>
                    <a:pt x="369" y="253"/>
                  </a:cubicBezTo>
                  <a:cubicBezTo>
                    <a:pt x="378" y="219"/>
                    <a:pt x="385" y="196"/>
                    <a:pt x="370" y="152"/>
                  </a:cubicBezTo>
                  <a:cubicBezTo>
                    <a:pt x="356" y="108"/>
                    <a:pt x="324" y="69"/>
                    <a:pt x="310" y="60"/>
                  </a:cubicBezTo>
                  <a:cubicBezTo>
                    <a:pt x="297" y="51"/>
                    <a:pt x="306" y="47"/>
                    <a:pt x="314" y="44"/>
                  </a:cubicBezTo>
                  <a:cubicBezTo>
                    <a:pt x="321" y="41"/>
                    <a:pt x="322" y="31"/>
                    <a:pt x="319" y="30"/>
                  </a:cubicBezTo>
                  <a:cubicBezTo>
                    <a:pt x="315" y="29"/>
                    <a:pt x="315" y="34"/>
                    <a:pt x="310" y="36"/>
                  </a:cubicBezTo>
                  <a:cubicBezTo>
                    <a:pt x="305" y="38"/>
                    <a:pt x="296" y="50"/>
                    <a:pt x="287" y="50"/>
                  </a:cubicBezTo>
                  <a:cubicBezTo>
                    <a:pt x="278" y="50"/>
                    <a:pt x="269" y="46"/>
                    <a:pt x="260" y="41"/>
                  </a:cubicBezTo>
                  <a:cubicBezTo>
                    <a:pt x="251" y="36"/>
                    <a:pt x="258" y="30"/>
                    <a:pt x="261" y="26"/>
                  </a:cubicBezTo>
                  <a:cubicBezTo>
                    <a:pt x="265" y="21"/>
                    <a:pt x="261" y="16"/>
                    <a:pt x="258" y="17"/>
                  </a:cubicBezTo>
                  <a:cubicBezTo>
                    <a:pt x="254" y="17"/>
                    <a:pt x="251" y="28"/>
                    <a:pt x="246" y="30"/>
                  </a:cubicBezTo>
                  <a:cubicBezTo>
                    <a:pt x="241" y="33"/>
                    <a:pt x="243" y="35"/>
                    <a:pt x="231" y="32"/>
                  </a:cubicBezTo>
                  <a:cubicBezTo>
                    <a:pt x="219" y="29"/>
                    <a:pt x="198" y="22"/>
                    <a:pt x="177" y="27"/>
                  </a:cubicBezTo>
                  <a:cubicBezTo>
                    <a:pt x="156" y="32"/>
                    <a:pt x="147" y="43"/>
                    <a:pt x="143" y="37"/>
                  </a:cubicBezTo>
                  <a:cubicBezTo>
                    <a:pt x="139" y="31"/>
                    <a:pt x="134" y="0"/>
                    <a:pt x="126" y="3"/>
                  </a:cubicBezTo>
                  <a:cubicBezTo>
                    <a:pt x="119" y="5"/>
                    <a:pt x="129" y="13"/>
                    <a:pt x="131" y="22"/>
                  </a:cubicBezTo>
                  <a:cubicBezTo>
                    <a:pt x="132" y="31"/>
                    <a:pt x="137" y="37"/>
                    <a:pt x="122" y="43"/>
                  </a:cubicBezTo>
                  <a:cubicBezTo>
                    <a:pt x="107" y="50"/>
                    <a:pt x="85" y="57"/>
                    <a:pt x="80" y="62"/>
                  </a:cubicBezTo>
                  <a:cubicBezTo>
                    <a:pt x="74" y="67"/>
                    <a:pt x="66" y="52"/>
                    <a:pt x="68" y="43"/>
                  </a:cubicBezTo>
                  <a:cubicBezTo>
                    <a:pt x="70" y="33"/>
                    <a:pt x="68" y="29"/>
                    <a:pt x="65" y="30"/>
                  </a:cubicBezTo>
                  <a:close/>
                </a:path>
              </a:pathLst>
            </a:custGeom>
            <a:solidFill>
              <a:srgbClr val="CCE1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1" name="Freeform 48"/>
            <p:cNvSpPr>
              <a:spLocks/>
            </p:cNvSpPr>
            <p:nvPr/>
          </p:nvSpPr>
          <p:spPr bwMode="auto">
            <a:xfrm>
              <a:off x="2877" y="917"/>
              <a:ext cx="354" cy="473"/>
            </a:xfrm>
            <a:custGeom>
              <a:avLst/>
              <a:gdLst>
                <a:gd name="T0" fmla="*/ 29 w 195"/>
                <a:gd name="T1" fmla="*/ 264 h 245"/>
                <a:gd name="T2" fmla="*/ 198 w 195"/>
                <a:gd name="T3" fmla="*/ 726 h 245"/>
                <a:gd name="T4" fmla="*/ 485 w 195"/>
                <a:gd name="T5" fmla="*/ 697 h 245"/>
                <a:gd name="T6" fmla="*/ 521 w 195"/>
                <a:gd name="T7" fmla="*/ 857 h 245"/>
                <a:gd name="T8" fmla="*/ 367 w 195"/>
                <a:gd name="T9" fmla="*/ 1369 h 245"/>
                <a:gd name="T10" fmla="*/ 860 w 195"/>
                <a:gd name="T11" fmla="*/ 1711 h 245"/>
                <a:gd name="T12" fmla="*/ 1151 w 195"/>
                <a:gd name="T13" fmla="*/ 1145 h 245"/>
                <a:gd name="T14" fmla="*/ 1084 w 195"/>
                <a:gd name="T15" fmla="*/ 697 h 245"/>
                <a:gd name="T16" fmla="*/ 860 w 195"/>
                <a:gd name="T17" fmla="*/ 301 h 245"/>
                <a:gd name="T18" fmla="*/ 610 w 195"/>
                <a:gd name="T19" fmla="*/ 56 h 245"/>
                <a:gd name="T20" fmla="*/ 29 w 195"/>
                <a:gd name="T21" fmla="*/ 264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245"/>
                <a:gd name="T35" fmla="*/ 195 w 19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245">
                  <a:moveTo>
                    <a:pt x="5" y="37"/>
                  </a:moveTo>
                  <a:cubicBezTo>
                    <a:pt x="0" y="54"/>
                    <a:pt x="2" y="93"/>
                    <a:pt x="33" y="101"/>
                  </a:cubicBezTo>
                  <a:cubicBezTo>
                    <a:pt x="63" y="109"/>
                    <a:pt x="70" y="96"/>
                    <a:pt x="81" y="97"/>
                  </a:cubicBezTo>
                  <a:cubicBezTo>
                    <a:pt x="92" y="98"/>
                    <a:pt x="105" y="113"/>
                    <a:pt x="87" y="119"/>
                  </a:cubicBezTo>
                  <a:cubicBezTo>
                    <a:pt x="68" y="125"/>
                    <a:pt x="46" y="147"/>
                    <a:pt x="61" y="190"/>
                  </a:cubicBezTo>
                  <a:cubicBezTo>
                    <a:pt x="77" y="233"/>
                    <a:pt x="121" y="245"/>
                    <a:pt x="144" y="238"/>
                  </a:cubicBezTo>
                  <a:cubicBezTo>
                    <a:pt x="168" y="230"/>
                    <a:pt x="195" y="187"/>
                    <a:pt x="192" y="159"/>
                  </a:cubicBezTo>
                  <a:cubicBezTo>
                    <a:pt x="190" y="132"/>
                    <a:pt x="194" y="123"/>
                    <a:pt x="181" y="97"/>
                  </a:cubicBezTo>
                  <a:cubicBezTo>
                    <a:pt x="168" y="71"/>
                    <a:pt x="162" y="60"/>
                    <a:pt x="144" y="42"/>
                  </a:cubicBezTo>
                  <a:cubicBezTo>
                    <a:pt x="127" y="24"/>
                    <a:pt x="123" y="15"/>
                    <a:pt x="102" y="8"/>
                  </a:cubicBezTo>
                  <a:cubicBezTo>
                    <a:pt x="82" y="2"/>
                    <a:pt x="19" y="0"/>
                    <a:pt x="5" y="37"/>
                  </a:cubicBezTo>
                  <a:close/>
                </a:path>
              </a:pathLst>
            </a:custGeom>
            <a:solidFill>
              <a:srgbClr val="E0D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2" name="Freeform 49"/>
            <p:cNvSpPr>
              <a:spLocks/>
            </p:cNvSpPr>
            <p:nvPr/>
          </p:nvSpPr>
          <p:spPr bwMode="auto">
            <a:xfrm>
              <a:off x="2806" y="1081"/>
              <a:ext cx="463" cy="499"/>
            </a:xfrm>
            <a:custGeom>
              <a:avLst/>
              <a:gdLst>
                <a:gd name="T0" fmla="*/ 1431 w 255"/>
                <a:gd name="T1" fmla="*/ 116 h 258"/>
                <a:gd name="T2" fmla="*/ 1503 w 255"/>
                <a:gd name="T3" fmla="*/ 557 h 258"/>
                <a:gd name="T4" fmla="*/ 1407 w 255"/>
                <a:gd name="T5" fmla="*/ 998 h 258"/>
                <a:gd name="T6" fmla="*/ 1131 w 255"/>
                <a:gd name="T7" fmla="*/ 1594 h 258"/>
                <a:gd name="T8" fmla="*/ 837 w 255"/>
                <a:gd name="T9" fmla="*/ 1714 h 258"/>
                <a:gd name="T10" fmla="*/ 497 w 255"/>
                <a:gd name="T11" fmla="*/ 1822 h 258"/>
                <a:gd name="T12" fmla="*/ 251 w 255"/>
                <a:gd name="T13" fmla="*/ 1743 h 258"/>
                <a:gd name="T14" fmla="*/ 0 w 255"/>
                <a:gd name="T15" fmla="*/ 1598 h 258"/>
                <a:gd name="T16" fmla="*/ 278 w 255"/>
                <a:gd name="T17" fmla="*/ 1598 h 258"/>
                <a:gd name="T18" fmla="*/ 550 w 255"/>
                <a:gd name="T19" fmla="*/ 1634 h 258"/>
                <a:gd name="T20" fmla="*/ 886 w 255"/>
                <a:gd name="T21" fmla="*/ 1489 h 258"/>
                <a:gd name="T22" fmla="*/ 959 w 255"/>
                <a:gd name="T23" fmla="*/ 1373 h 258"/>
                <a:gd name="T24" fmla="*/ 1079 w 255"/>
                <a:gd name="T25" fmla="*/ 1286 h 258"/>
                <a:gd name="T26" fmla="*/ 1407 w 255"/>
                <a:gd name="T27" fmla="*/ 644 h 258"/>
                <a:gd name="T28" fmla="*/ 1438 w 255"/>
                <a:gd name="T29" fmla="*/ 288 h 258"/>
                <a:gd name="T30" fmla="*/ 1382 w 255"/>
                <a:gd name="T31" fmla="*/ 0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5"/>
                <a:gd name="T49" fmla="*/ 0 h 258"/>
                <a:gd name="T50" fmla="*/ 255 w 255"/>
                <a:gd name="T51" fmla="*/ 258 h 2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5" h="258">
                  <a:moveTo>
                    <a:pt x="239" y="16"/>
                  </a:moveTo>
                  <a:cubicBezTo>
                    <a:pt x="248" y="37"/>
                    <a:pt x="255" y="54"/>
                    <a:pt x="251" y="77"/>
                  </a:cubicBezTo>
                  <a:cubicBezTo>
                    <a:pt x="248" y="98"/>
                    <a:pt x="242" y="118"/>
                    <a:pt x="235" y="138"/>
                  </a:cubicBezTo>
                  <a:cubicBezTo>
                    <a:pt x="224" y="167"/>
                    <a:pt x="213" y="199"/>
                    <a:pt x="189" y="220"/>
                  </a:cubicBezTo>
                  <a:cubicBezTo>
                    <a:pt x="176" y="232"/>
                    <a:pt x="157" y="234"/>
                    <a:pt x="140" y="237"/>
                  </a:cubicBezTo>
                  <a:cubicBezTo>
                    <a:pt x="120" y="241"/>
                    <a:pt x="103" y="246"/>
                    <a:pt x="83" y="252"/>
                  </a:cubicBezTo>
                  <a:cubicBezTo>
                    <a:pt x="67" y="258"/>
                    <a:pt x="57" y="249"/>
                    <a:pt x="42" y="241"/>
                  </a:cubicBezTo>
                  <a:cubicBezTo>
                    <a:pt x="28" y="234"/>
                    <a:pt x="13" y="228"/>
                    <a:pt x="0" y="221"/>
                  </a:cubicBezTo>
                  <a:cubicBezTo>
                    <a:pt x="12" y="231"/>
                    <a:pt x="31" y="219"/>
                    <a:pt x="46" y="221"/>
                  </a:cubicBezTo>
                  <a:cubicBezTo>
                    <a:pt x="62" y="224"/>
                    <a:pt x="74" y="229"/>
                    <a:pt x="92" y="226"/>
                  </a:cubicBezTo>
                  <a:cubicBezTo>
                    <a:pt x="112" y="223"/>
                    <a:pt x="132" y="220"/>
                    <a:pt x="148" y="206"/>
                  </a:cubicBezTo>
                  <a:cubicBezTo>
                    <a:pt x="154" y="201"/>
                    <a:pt x="156" y="195"/>
                    <a:pt x="160" y="190"/>
                  </a:cubicBezTo>
                  <a:cubicBezTo>
                    <a:pt x="166" y="184"/>
                    <a:pt x="174" y="182"/>
                    <a:pt x="180" y="178"/>
                  </a:cubicBezTo>
                  <a:cubicBezTo>
                    <a:pt x="211" y="158"/>
                    <a:pt x="231" y="125"/>
                    <a:pt x="235" y="89"/>
                  </a:cubicBezTo>
                  <a:cubicBezTo>
                    <a:pt x="236" y="73"/>
                    <a:pt x="242" y="56"/>
                    <a:pt x="240" y="40"/>
                  </a:cubicBezTo>
                  <a:cubicBezTo>
                    <a:pt x="239" y="26"/>
                    <a:pt x="231" y="14"/>
                    <a:pt x="231" y="0"/>
                  </a:cubicBezTo>
                </a:path>
              </a:pathLst>
            </a:custGeom>
            <a:solidFill>
              <a:srgbClr val="B0D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3" name="Freeform 50"/>
            <p:cNvSpPr>
              <a:spLocks/>
            </p:cNvSpPr>
            <p:nvPr/>
          </p:nvSpPr>
          <p:spPr bwMode="auto">
            <a:xfrm>
              <a:off x="2643" y="936"/>
              <a:ext cx="169" cy="313"/>
            </a:xfrm>
            <a:custGeom>
              <a:avLst/>
              <a:gdLst>
                <a:gd name="T0" fmla="*/ 551 w 93"/>
                <a:gd name="T1" fmla="*/ 15 h 162"/>
                <a:gd name="T2" fmla="*/ 336 w 93"/>
                <a:gd name="T3" fmla="*/ 280 h 162"/>
                <a:gd name="T4" fmla="*/ 138 w 93"/>
                <a:gd name="T5" fmla="*/ 541 h 162"/>
                <a:gd name="T6" fmla="*/ 44 w 93"/>
                <a:gd name="T7" fmla="*/ 628 h 162"/>
                <a:gd name="T8" fmla="*/ 7 w 93"/>
                <a:gd name="T9" fmla="*/ 829 h 162"/>
                <a:gd name="T10" fmla="*/ 116 w 93"/>
                <a:gd name="T11" fmla="*/ 1169 h 162"/>
                <a:gd name="T12" fmla="*/ 102 w 93"/>
                <a:gd name="T13" fmla="*/ 728 h 162"/>
                <a:gd name="T14" fmla="*/ 353 w 93"/>
                <a:gd name="T15" fmla="*/ 585 h 162"/>
                <a:gd name="T16" fmla="*/ 432 w 93"/>
                <a:gd name="T17" fmla="*/ 265 h 162"/>
                <a:gd name="T18" fmla="*/ 462 w 93"/>
                <a:gd name="T19" fmla="*/ 116 h 162"/>
                <a:gd name="T20" fmla="*/ 558 w 93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62"/>
                <a:gd name="T35" fmla="*/ 93 w 93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62">
                  <a:moveTo>
                    <a:pt x="92" y="2"/>
                  </a:moveTo>
                  <a:cubicBezTo>
                    <a:pt x="70" y="4"/>
                    <a:pt x="62" y="20"/>
                    <a:pt x="56" y="39"/>
                  </a:cubicBezTo>
                  <a:cubicBezTo>
                    <a:pt x="49" y="61"/>
                    <a:pt x="43" y="65"/>
                    <a:pt x="23" y="75"/>
                  </a:cubicBezTo>
                  <a:cubicBezTo>
                    <a:pt x="13" y="80"/>
                    <a:pt x="12" y="77"/>
                    <a:pt x="7" y="87"/>
                  </a:cubicBezTo>
                  <a:cubicBezTo>
                    <a:pt x="3" y="93"/>
                    <a:pt x="1" y="108"/>
                    <a:pt x="1" y="115"/>
                  </a:cubicBezTo>
                  <a:cubicBezTo>
                    <a:pt x="0" y="129"/>
                    <a:pt x="4" y="156"/>
                    <a:pt x="19" y="162"/>
                  </a:cubicBezTo>
                  <a:cubicBezTo>
                    <a:pt x="9" y="148"/>
                    <a:pt x="7" y="116"/>
                    <a:pt x="17" y="101"/>
                  </a:cubicBezTo>
                  <a:cubicBezTo>
                    <a:pt x="27" y="85"/>
                    <a:pt x="47" y="94"/>
                    <a:pt x="59" y="81"/>
                  </a:cubicBezTo>
                  <a:cubicBezTo>
                    <a:pt x="69" y="70"/>
                    <a:pt x="69" y="49"/>
                    <a:pt x="72" y="37"/>
                  </a:cubicBezTo>
                  <a:cubicBezTo>
                    <a:pt x="73" y="31"/>
                    <a:pt x="74" y="21"/>
                    <a:pt x="77" y="16"/>
                  </a:cubicBezTo>
                  <a:cubicBezTo>
                    <a:pt x="81" y="9"/>
                    <a:pt x="90" y="7"/>
                    <a:pt x="9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4" name="Freeform 51"/>
            <p:cNvSpPr>
              <a:spLocks/>
            </p:cNvSpPr>
            <p:nvPr/>
          </p:nvSpPr>
          <p:spPr bwMode="auto">
            <a:xfrm>
              <a:off x="2877" y="917"/>
              <a:ext cx="354" cy="475"/>
            </a:xfrm>
            <a:custGeom>
              <a:avLst/>
              <a:gdLst>
                <a:gd name="T0" fmla="*/ 29 w 195"/>
                <a:gd name="T1" fmla="*/ 272 h 246"/>
                <a:gd name="T2" fmla="*/ 198 w 195"/>
                <a:gd name="T3" fmla="*/ 728 h 246"/>
                <a:gd name="T4" fmla="*/ 485 w 195"/>
                <a:gd name="T5" fmla="*/ 705 h 246"/>
                <a:gd name="T6" fmla="*/ 521 w 195"/>
                <a:gd name="T7" fmla="*/ 865 h 246"/>
                <a:gd name="T8" fmla="*/ 367 w 195"/>
                <a:gd name="T9" fmla="*/ 1377 h 246"/>
                <a:gd name="T10" fmla="*/ 860 w 195"/>
                <a:gd name="T11" fmla="*/ 1715 h 246"/>
                <a:gd name="T12" fmla="*/ 1151 w 195"/>
                <a:gd name="T13" fmla="*/ 1153 h 246"/>
                <a:gd name="T14" fmla="*/ 1084 w 195"/>
                <a:gd name="T15" fmla="*/ 705 h 246"/>
                <a:gd name="T16" fmla="*/ 860 w 195"/>
                <a:gd name="T17" fmla="*/ 309 h 246"/>
                <a:gd name="T18" fmla="*/ 610 w 195"/>
                <a:gd name="T19" fmla="*/ 64 h 246"/>
                <a:gd name="T20" fmla="*/ 29 w 195"/>
                <a:gd name="T21" fmla="*/ 272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246"/>
                <a:gd name="T35" fmla="*/ 195 w 195"/>
                <a:gd name="T36" fmla="*/ 246 h 2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246">
                  <a:moveTo>
                    <a:pt x="5" y="38"/>
                  </a:moveTo>
                  <a:cubicBezTo>
                    <a:pt x="0" y="55"/>
                    <a:pt x="2" y="93"/>
                    <a:pt x="33" y="101"/>
                  </a:cubicBezTo>
                  <a:cubicBezTo>
                    <a:pt x="63" y="110"/>
                    <a:pt x="70" y="96"/>
                    <a:pt x="81" y="98"/>
                  </a:cubicBezTo>
                  <a:cubicBezTo>
                    <a:pt x="92" y="99"/>
                    <a:pt x="105" y="113"/>
                    <a:pt x="87" y="120"/>
                  </a:cubicBezTo>
                  <a:cubicBezTo>
                    <a:pt x="68" y="126"/>
                    <a:pt x="46" y="147"/>
                    <a:pt x="61" y="191"/>
                  </a:cubicBezTo>
                  <a:cubicBezTo>
                    <a:pt x="77" y="234"/>
                    <a:pt x="121" y="246"/>
                    <a:pt x="144" y="238"/>
                  </a:cubicBezTo>
                  <a:cubicBezTo>
                    <a:pt x="168" y="231"/>
                    <a:pt x="195" y="187"/>
                    <a:pt x="192" y="160"/>
                  </a:cubicBezTo>
                  <a:cubicBezTo>
                    <a:pt x="190" y="132"/>
                    <a:pt x="194" y="123"/>
                    <a:pt x="181" y="98"/>
                  </a:cubicBezTo>
                  <a:cubicBezTo>
                    <a:pt x="168" y="72"/>
                    <a:pt x="162" y="61"/>
                    <a:pt x="144" y="43"/>
                  </a:cubicBezTo>
                  <a:cubicBezTo>
                    <a:pt x="127" y="25"/>
                    <a:pt x="123" y="15"/>
                    <a:pt x="102" y="9"/>
                  </a:cubicBezTo>
                  <a:cubicBezTo>
                    <a:pt x="82" y="3"/>
                    <a:pt x="19" y="0"/>
                    <a:pt x="5" y="38"/>
                  </a:cubicBezTo>
                  <a:close/>
                </a:path>
              </a:pathLst>
            </a:custGeom>
            <a:noFill/>
            <a:ln w="1588" cap="rnd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5" name="Freeform 52"/>
            <p:cNvSpPr>
              <a:spLocks/>
            </p:cNvSpPr>
            <p:nvPr/>
          </p:nvSpPr>
          <p:spPr bwMode="auto">
            <a:xfrm>
              <a:off x="3029" y="1046"/>
              <a:ext cx="195" cy="338"/>
            </a:xfrm>
            <a:custGeom>
              <a:avLst/>
              <a:gdLst>
                <a:gd name="T0" fmla="*/ 501 w 107"/>
                <a:gd name="T1" fmla="*/ 164 h 175"/>
                <a:gd name="T2" fmla="*/ 552 w 107"/>
                <a:gd name="T3" fmla="*/ 958 h 175"/>
                <a:gd name="T4" fmla="*/ 323 w 107"/>
                <a:gd name="T5" fmla="*/ 1190 h 175"/>
                <a:gd name="T6" fmla="*/ 0 w 107"/>
                <a:gd name="T7" fmla="*/ 1045 h 175"/>
                <a:gd name="T8" fmla="*/ 521 w 107"/>
                <a:gd name="T9" fmla="*/ 780 h 175"/>
                <a:gd name="T10" fmla="*/ 521 w 107"/>
                <a:gd name="T11" fmla="*/ 369 h 175"/>
                <a:gd name="T12" fmla="*/ 412 w 107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175"/>
                <a:gd name="T23" fmla="*/ 107 w 107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175">
                  <a:moveTo>
                    <a:pt x="83" y="23"/>
                  </a:moveTo>
                  <a:cubicBezTo>
                    <a:pt x="104" y="49"/>
                    <a:pt x="107" y="104"/>
                    <a:pt x="91" y="133"/>
                  </a:cubicBezTo>
                  <a:cubicBezTo>
                    <a:pt x="83" y="147"/>
                    <a:pt x="69" y="161"/>
                    <a:pt x="53" y="165"/>
                  </a:cubicBezTo>
                  <a:cubicBezTo>
                    <a:pt x="35" y="169"/>
                    <a:pt x="8" y="161"/>
                    <a:pt x="0" y="145"/>
                  </a:cubicBezTo>
                  <a:cubicBezTo>
                    <a:pt x="25" y="175"/>
                    <a:pt x="82" y="139"/>
                    <a:pt x="86" y="108"/>
                  </a:cubicBezTo>
                  <a:cubicBezTo>
                    <a:pt x="89" y="91"/>
                    <a:pt x="90" y="67"/>
                    <a:pt x="86" y="51"/>
                  </a:cubicBezTo>
                  <a:cubicBezTo>
                    <a:pt x="83" y="37"/>
                    <a:pt x="80" y="10"/>
                    <a:pt x="68" y="0"/>
                  </a:cubicBezTo>
                </a:path>
              </a:pathLst>
            </a:custGeom>
            <a:solidFill>
              <a:srgbClr val="D2A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6" name="Freeform 53"/>
            <p:cNvSpPr>
              <a:spLocks/>
            </p:cNvSpPr>
            <p:nvPr/>
          </p:nvSpPr>
          <p:spPr bwMode="auto">
            <a:xfrm>
              <a:off x="2991" y="1160"/>
              <a:ext cx="77" cy="126"/>
            </a:xfrm>
            <a:custGeom>
              <a:avLst/>
              <a:gdLst>
                <a:gd name="T0" fmla="*/ 259 w 42"/>
                <a:gd name="T1" fmla="*/ 8 h 65"/>
                <a:gd name="T2" fmla="*/ 68 w 42"/>
                <a:gd name="T3" fmla="*/ 132 h 65"/>
                <a:gd name="T4" fmla="*/ 104 w 42"/>
                <a:gd name="T5" fmla="*/ 473 h 65"/>
                <a:gd name="T6" fmla="*/ 222 w 42"/>
                <a:gd name="T7" fmla="*/ 2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5"/>
                <a:gd name="T14" fmla="*/ 42 w 4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5">
                  <a:moveTo>
                    <a:pt x="42" y="1"/>
                  </a:moveTo>
                  <a:cubicBezTo>
                    <a:pt x="29" y="0"/>
                    <a:pt x="18" y="6"/>
                    <a:pt x="11" y="18"/>
                  </a:cubicBezTo>
                  <a:cubicBezTo>
                    <a:pt x="0" y="38"/>
                    <a:pt x="10" y="47"/>
                    <a:pt x="17" y="65"/>
                  </a:cubicBezTo>
                  <a:cubicBezTo>
                    <a:pt x="7" y="37"/>
                    <a:pt x="14" y="20"/>
                    <a:pt x="36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7" name="Oval 54"/>
            <p:cNvSpPr>
              <a:spLocks noChangeArrowheads="1"/>
            </p:cNvSpPr>
            <p:nvPr/>
          </p:nvSpPr>
          <p:spPr bwMode="auto">
            <a:xfrm>
              <a:off x="2868" y="940"/>
              <a:ext cx="74" cy="7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8" name="Oval 55"/>
            <p:cNvSpPr>
              <a:spLocks noChangeArrowheads="1"/>
            </p:cNvSpPr>
            <p:nvPr/>
          </p:nvSpPr>
          <p:spPr bwMode="auto">
            <a:xfrm>
              <a:off x="2877" y="1025"/>
              <a:ext cx="27" cy="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59" name="Oval 56"/>
            <p:cNvSpPr>
              <a:spLocks noChangeArrowheads="1"/>
            </p:cNvSpPr>
            <p:nvPr/>
          </p:nvSpPr>
          <p:spPr bwMode="auto">
            <a:xfrm>
              <a:off x="2935" y="924"/>
              <a:ext cx="27" cy="2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60" name="Freeform 57"/>
            <p:cNvSpPr>
              <a:spLocks/>
            </p:cNvSpPr>
            <p:nvPr/>
          </p:nvSpPr>
          <p:spPr bwMode="auto">
            <a:xfrm>
              <a:off x="2590" y="816"/>
              <a:ext cx="699" cy="781"/>
            </a:xfrm>
            <a:custGeom>
              <a:avLst/>
              <a:gdLst>
                <a:gd name="T0" fmla="*/ 389 w 385"/>
                <a:gd name="T1" fmla="*/ 209 h 404"/>
                <a:gd name="T2" fmla="*/ 359 w 385"/>
                <a:gd name="T3" fmla="*/ 419 h 404"/>
                <a:gd name="T4" fmla="*/ 376 w 385"/>
                <a:gd name="T5" fmla="*/ 744 h 404"/>
                <a:gd name="T6" fmla="*/ 162 w 385"/>
                <a:gd name="T7" fmla="*/ 930 h 404"/>
                <a:gd name="T8" fmla="*/ 65 w 385"/>
                <a:gd name="T9" fmla="*/ 1417 h 404"/>
                <a:gd name="T10" fmla="*/ 145 w 385"/>
                <a:gd name="T11" fmla="*/ 1742 h 404"/>
                <a:gd name="T12" fmla="*/ 162 w 385"/>
                <a:gd name="T13" fmla="*/ 1866 h 404"/>
                <a:gd name="T14" fmla="*/ 49 w 385"/>
                <a:gd name="T15" fmla="*/ 2022 h 404"/>
                <a:gd name="T16" fmla="*/ 13 w 385"/>
                <a:gd name="T17" fmla="*/ 2159 h 404"/>
                <a:gd name="T18" fmla="*/ 73 w 385"/>
                <a:gd name="T19" fmla="*/ 2097 h 404"/>
                <a:gd name="T20" fmla="*/ 205 w 385"/>
                <a:gd name="T21" fmla="*/ 1981 h 404"/>
                <a:gd name="T22" fmla="*/ 307 w 385"/>
                <a:gd name="T23" fmla="*/ 2007 h 404"/>
                <a:gd name="T24" fmla="*/ 403 w 385"/>
                <a:gd name="T25" fmla="*/ 2183 h 404"/>
                <a:gd name="T26" fmla="*/ 403 w 385"/>
                <a:gd name="T27" fmla="*/ 2262 h 404"/>
                <a:gd name="T28" fmla="*/ 310 w 385"/>
                <a:gd name="T29" fmla="*/ 2306 h 404"/>
                <a:gd name="T30" fmla="*/ 243 w 385"/>
                <a:gd name="T31" fmla="*/ 2399 h 404"/>
                <a:gd name="T32" fmla="*/ 113 w 385"/>
                <a:gd name="T33" fmla="*/ 2507 h 404"/>
                <a:gd name="T34" fmla="*/ 251 w 385"/>
                <a:gd name="T35" fmla="*/ 2463 h 404"/>
                <a:gd name="T36" fmla="*/ 419 w 385"/>
                <a:gd name="T37" fmla="*/ 2391 h 404"/>
                <a:gd name="T38" fmla="*/ 534 w 385"/>
                <a:gd name="T39" fmla="*/ 2362 h 404"/>
                <a:gd name="T40" fmla="*/ 808 w 385"/>
                <a:gd name="T41" fmla="*/ 2716 h 404"/>
                <a:gd name="T42" fmla="*/ 946 w 385"/>
                <a:gd name="T43" fmla="*/ 2811 h 404"/>
                <a:gd name="T44" fmla="*/ 1184 w 385"/>
                <a:gd name="T45" fmla="*/ 2888 h 404"/>
                <a:gd name="T46" fmla="*/ 1423 w 385"/>
                <a:gd name="T47" fmla="*/ 2811 h 404"/>
                <a:gd name="T48" fmla="*/ 1652 w 385"/>
                <a:gd name="T49" fmla="*/ 2766 h 404"/>
                <a:gd name="T50" fmla="*/ 1832 w 385"/>
                <a:gd name="T51" fmla="*/ 2687 h 404"/>
                <a:gd name="T52" fmla="*/ 1915 w 385"/>
                <a:gd name="T53" fmla="*/ 2766 h 404"/>
                <a:gd name="T54" fmla="*/ 1981 w 385"/>
                <a:gd name="T55" fmla="*/ 2848 h 404"/>
                <a:gd name="T56" fmla="*/ 1939 w 385"/>
                <a:gd name="T57" fmla="*/ 2672 h 404"/>
                <a:gd name="T58" fmla="*/ 1939 w 385"/>
                <a:gd name="T59" fmla="*/ 2538 h 404"/>
                <a:gd name="T60" fmla="*/ 2012 w 385"/>
                <a:gd name="T61" fmla="*/ 2430 h 404"/>
                <a:gd name="T62" fmla="*/ 2070 w 385"/>
                <a:gd name="T63" fmla="*/ 2407 h 404"/>
                <a:gd name="T64" fmla="*/ 2106 w 385"/>
                <a:gd name="T65" fmla="*/ 2563 h 404"/>
                <a:gd name="T66" fmla="*/ 2113 w 385"/>
                <a:gd name="T67" fmla="*/ 2422 h 404"/>
                <a:gd name="T68" fmla="*/ 2077 w 385"/>
                <a:gd name="T69" fmla="*/ 2275 h 404"/>
                <a:gd name="T70" fmla="*/ 2208 w 385"/>
                <a:gd name="T71" fmla="*/ 1827 h 404"/>
                <a:gd name="T72" fmla="*/ 2215 w 385"/>
                <a:gd name="T73" fmla="*/ 1090 h 404"/>
                <a:gd name="T74" fmla="*/ 1863 w 385"/>
                <a:gd name="T75" fmla="*/ 433 h 404"/>
                <a:gd name="T76" fmla="*/ 1879 w 385"/>
                <a:gd name="T77" fmla="*/ 309 h 404"/>
                <a:gd name="T78" fmla="*/ 1908 w 385"/>
                <a:gd name="T79" fmla="*/ 209 h 404"/>
                <a:gd name="T80" fmla="*/ 1856 w 385"/>
                <a:gd name="T81" fmla="*/ 253 h 404"/>
                <a:gd name="T82" fmla="*/ 1718 w 385"/>
                <a:gd name="T83" fmla="*/ 356 h 404"/>
                <a:gd name="T84" fmla="*/ 1556 w 385"/>
                <a:gd name="T85" fmla="*/ 288 h 404"/>
                <a:gd name="T86" fmla="*/ 1569 w 385"/>
                <a:gd name="T87" fmla="*/ 180 h 404"/>
                <a:gd name="T88" fmla="*/ 1543 w 385"/>
                <a:gd name="T89" fmla="*/ 116 h 404"/>
                <a:gd name="T90" fmla="*/ 1474 w 385"/>
                <a:gd name="T91" fmla="*/ 209 h 404"/>
                <a:gd name="T92" fmla="*/ 1382 w 385"/>
                <a:gd name="T93" fmla="*/ 224 h 404"/>
                <a:gd name="T94" fmla="*/ 1058 w 385"/>
                <a:gd name="T95" fmla="*/ 188 h 404"/>
                <a:gd name="T96" fmla="*/ 857 w 385"/>
                <a:gd name="T97" fmla="*/ 261 h 404"/>
                <a:gd name="T98" fmla="*/ 755 w 385"/>
                <a:gd name="T99" fmla="*/ 15 h 404"/>
                <a:gd name="T100" fmla="*/ 784 w 385"/>
                <a:gd name="T101" fmla="*/ 153 h 404"/>
                <a:gd name="T102" fmla="*/ 732 w 385"/>
                <a:gd name="T103" fmla="*/ 309 h 404"/>
                <a:gd name="T104" fmla="*/ 477 w 385"/>
                <a:gd name="T105" fmla="*/ 448 h 404"/>
                <a:gd name="T106" fmla="*/ 405 w 385"/>
                <a:gd name="T107" fmla="*/ 304 h 404"/>
                <a:gd name="T108" fmla="*/ 389 w 385"/>
                <a:gd name="T109" fmla="*/ 209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404"/>
                <a:gd name="T167" fmla="*/ 385 w 385"/>
                <a:gd name="T168" fmla="*/ 404 h 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404">
                  <a:moveTo>
                    <a:pt x="65" y="29"/>
                  </a:moveTo>
                  <a:cubicBezTo>
                    <a:pt x="59" y="34"/>
                    <a:pt x="58" y="46"/>
                    <a:pt x="60" y="58"/>
                  </a:cubicBezTo>
                  <a:cubicBezTo>
                    <a:pt x="62" y="71"/>
                    <a:pt x="69" y="92"/>
                    <a:pt x="63" y="103"/>
                  </a:cubicBezTo>
                  <a:cubicBezTo>
                    <a:pt x="58" y="114"/>
                    <a:pt x="41" y="122"/>
                    <a:pt x="27" y="129"/>
                  </a:cubicBezTo>
                  <a:cubicBezTo>
                    <a:pt x="13" y="137"/>
                    <a:pt x="11" y="180"/>
                    <a:pt x="11" y="196"/>
                  </a:cubicBezTo>
                  <a:cubicBezTo>
                    <a:pt x="11" y="212"/>
                    <a:pt x="8" y="219"/>
                    <a:pt x="24" y="241"/>
                  </a:cubicBezTo>
                  <a:cubicBezTo>
                    <a:pt x="29" y="246"/>
                    <a:pt x="33" y="254"/>
                    <a:pt x="27" y="258"/>
                  </a:cubicBezTo>
                  <a:cubicBezTo>
                    <a:pt x="18" y="265"/>
                    <a:pt x="14" y="273"/>
                    <a:pt x="8" y="280"/>
                  </a:cubicBezTo>
                  <a:cubicBezTo>
                    <a:pt x="1" y="287"/>
                    <a:pt x="0" y="292"/>
                    <a:pt x="2" y="299"/>
                  </a:cubicBezTo>
                  <a:cubicBezTo>
                    <a:pt x="4" y="306"/>
                    <a:pt x="4" y="298"/>
                    <a:pt x="12" y="290"/>
                  </a:cubicBezTo>
                  <a:cubicBezTo>
                    <a:pt x="20" y="282"/>
                    <a:pt x="23" y="278"/>
                    <a:pt x="34" y="274"/>
                  </a:cubicBezTo>
                  <a:cubicBezTo>
                    <a:pt x="46" y="270"/>
                    <a:pt x="45" y="268"/>
                    <a:pt x="51" y="278"/>
                  </a:cubicBezTo>
                  <a:cubicBezTo>
                    <a:pt x="58" y="288"/>
                    <a:pt x="61" y="294"/>
                    <a:pt x="67" y="302"/>
                  </a:cubicBezTo>
                  <a:cubicBezTo>
                    <a:pt x="73" y="309"/>
                    <a:pt x="74" y="311"/>
                    <a:pt x="67" y="313"/>
                  </a:cubicBezTo>
                  <a:cubicBezTo>
                    <a:pt x="60" y="315"/>
                    <a:pt x="55" y="312"/>
                    <a:pt x="52" y="319"/>
                  </a:cubicBezTo>
                  <a:cubicBezTo>
                    <a:pt x="49" y="327"/>
                    <a:pt x="56" y="327"/>
                    <a:pt x="41" y="332"/>
                  </a:cubicBezTo>
                  <a:cubicBezTo>
                    <a:pt x="27" y="337"/>
                    <a:pt x="18" y="342"/>
                    <a:pt x="19" y="347"/>
                  </a:cubicBezTo>
                  <a:cubicBezTo>
                    <a:pt x="20" y="352"/>
                    <a:pt x="31" y="344"/>
                    <a:pt x="42" y="341"/>
                  </a:cubicBezTo>
                  <a:cubicBezTo>
                    <a:pt x="54" y="339"/>
                    <a:pt x="66" y="339"/>
                    <a:pt x="70" y="331"/>
                  </a:cubicBezTo>
                  <a:cubicBezTo>
                    <a:pt x="74" y="322"/>
                    <a:pt x="80" y="317"/>
                    <a:pt x="89" y="327"/>
                  </a:cubicBezTo>
                  <a:cubicBezTo>
                    <a:pt x="98" y="338"/>
                    <a:pt x="112" y="377"/>
                    <a:pt x="135" y="376"/>
                  </a:cubicBezTo>
                  <a:cubicBezTo>
                    <a:pt x="145" y="377"/>
                    <a:pt x="148" y="382"/>
                    <a:pt x="158" y="389"/>
                  </a:cubicBezTo>
                  <a:cubicBezTo>
                    <a:pt x="168" y="397"/>
                    <a:pt x="181" y="404"/>
                    <a:pt x="198" y="400"/>
                  </a:cubicBezTo>
                  <a:cubicBezTo>
                    <a:pt x="215" y="397"/>
                    <a:pt x="226" y="394"/>
                    <a:pt x="238" y="389"/>
                  </a:cubicBezTo>
                  <a:cubicBezTo>
                    <a:pt x="250" y="383"/>
                    <a:pt x="257" y="385"/>
                    <a:pt x="276" y="383"/>
                  </a:cubicBezTo>
                  <a:cubicBezTo>
                    <a:pt x="296" y="380"/>
                    <a:pt x="301" y="380"/>
                    <a:pt x="306" y="372"/>
                  </a:cubicBezTo>
                  <a:cubicBezTo>
                    <a:pt x="311" y="363"/>
                    <a:pt x="316" y="373"/>
                    <a:pt x="320" y="383"/>
                  </a:cubicBezTo>
                  <a:cubicBezTo>
                    <a:pt x="324" y="392"/>
                    <a:pt x="328" y="399"/>
                    <a:pt x="331" y="394"/>
                  </a:cubicBezTo>
                  <a:cubicBezTo>
                    <a:pt x="334" y="389"/>
                    <a:pt x="324" y="377"/>
                    <a:pt x="324" y="370"/>
                  </a:cubicBezTo>
                  <a:cubicBezTo>
                    <a:pt x="324" y="363"/>
                    <a:pt x="320" y="354"/>
                    <a:pt x="324" y="351"/>
                  </a:cubicBezTo>
                  <a:cubicBezTo>
                    <a:pt x="329" y="348"/>
                    <a:pt x="331" y="344"/>
                    <a:pt x="336" y="336"/>
                  </a:cubicBezTo>
                  <a:cubicBezTo>
                    <a:pt x="340" y="328"/>
                    <a:pt x="346" y="325"/>
                    <a:pt x="346" y="333"/>
                  </a:cubicBezTo>
                  <a:cubicBezTo>
                    <a:pt x="346" y="340"/>
                    <a:pt x="345" y="358"/>
                    <a:pt x="352" y="355"/>
                  </a:cubicBezTo>
                  <a:cubicBezTo>
                    <a:pt x="358" y="351"/>
                    <a:pt x="357" y="343"/>
                    <a:pt x="353" y="335"/>
                  </a:cubicBezTo>
                  <a:cubicBezTo>
                    <a:pt x="350" y="327"/>
                    <a:pt x="345" y="323"/>
                    <a:pt x="347" y="315"/>
                  </a:cubicBezTo>
                  <a:cubicBezTo>
                    <a:pt x="349" y="307"/>
                    <a:pt x="360" y="287"/>
                    <a:pt x="369" y="253"/>
                  </a:cubicBezTo>
                  <a:cubicBezTo>
                    <a:pt x="378" y="218"/>
                    <a:pt x="385" y="195"/>
                    <a:pt x="370" y="151"/>
                  </a:cubicBezTo>
                  <a:cubicBezTo>
                    <a:pt x="356" y="107"/>
                    <a:pt x="324" y="68"/>
                    <a:pt x="311" y="60"/>
                  </a:cubicBezTo>
                  <a:cubicBezTo>
                    <a:pt x="297" y="51"/>
                    <a:pt x="306" y="46"/>
                    <a:pt x="314" y="43"/>
                  </a:cubicBezTo>
                  <a:cubicBezTo>
                    <a:pt x="321" y="40"/>
                    <a:pt x="322" y="31"/>
                    <a:pt x="319" y="29"/>
                  </a:cubicBezTo>
                  <a:cubicBezTo>
                    <a:pt x="316" y="28"/>
                    <a:pt x="315" y="33"/>
                    <a:pt x="310" y="35"/>
                  </a:cubicBezTo>
                  <a:cubicBezTo>
                    <a:pt x="305" y="37"/>
                    <a:pt x="296" y="49"/>
                    <a:pt x="287" y="49"/>
                  </a:cubicBezTo>
                  <a:cubicBezTo>
                    <a:pt x="279" y="49"/>
                    <a:pt x="269" y="45"/>
                    <a:pt x="260" y="40"/>
                  </a:cubicBezTo>
                  <a:cubicBezTo>
                    <a:pt x="252" y="35"/>
                    <a:pt x="258" y="29"/>
                    <a:pt x="262" y="25"/>
                  </a:cubicBezTo>
                  <a:cubicBezTo>
                    <a:pt x="265" y="21"/>
                    <a:pt x="261" y="16"/>
                    <a:pt x="258" y="16"/>
                  </a:cubicBezTo>
                  <a:cubicBezTo>
                    <a:pt x="255" y="17"/>
                    <a:pt x="251" y="27"/>
                    <a:pt x="246" y="29"/>
                  </a:cubicBezTo>
                  <a:cubicBezTo>
                    <a:pt x="241" y="32"/>
                    <a:pt x="243" y="34"/>
                    <a:pt x="231" y="31"/>
                  </a:cubicBezTo>
                  <a:cubicBezTo>
                    <a:pt x="219" y="28"/>
                    <a:pt x="198" y="21"/>
                    <a:pt x="177" y="26"/>
                  </a:cubicBezTo>
                  <a:cubicBezTo>
                    <a:pt x="157" y="31"/>
                    <a:pt x="147" y="42"/>
                    <a:pt x="143" y="36"/>
                  </a:cubicBezTo>
                  <a:cubicBezTo>
                    <a:pt x="140" y="31"/>
                    <a:pt x="134" y="0"/>
                    <a:pt x="126" y="2"/>
                  </a:cubicBezTo>
                  <a:cubicBezTo>
                    <a:pt x="119" y="5"/>
                    <a:pt x="129" y="12"/>
                    <a:pt x="131" y="21"/>
                  </a:cubicBezTo>
                  <a:cubicBezTo>
                    <a:pt x="133" y="30"/>
                    <a:pt x="137" y="36"/>
                    <a:pt x="122" y="43"/>
                  </a:cubicBezTo>
                  <a:cubicBezTo>
                    <a:pt x="107" y="49"/>
                    <a:pt x="85" y="56"/>
                    <a:pt x="80" y="62"/>
                  </a:cubicBezTo>
                  <a:cubicBezTo>
                    <a:pt x="74" y="67"/>
                    <a:pt x="66" y="51"/>
                    <a:pt x="68" y="42"/>
                  </a:cubicBezTo>
                  <a:cubicBezTo>
                    <a:pt x="70" y="33"/>
                    <a:pt x="69" y="28"/>
                    <a:pt x="65" y="29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4" name="Group 58"/>
          <p:cNvGrpSpPr>
            <a:grpSpLocks/>
          </p:cNvGrpSpPr>
          <p:nvPr/>
        </p:nvGrpSpPr>
        <p:grpSpPr bwMode="auto">
          <a:xfrm>
            <a:off x="5675314" y="1033464"/>
            <a:ext cx="407987" cy="249237"/>
            <a:chOff x="2590" y="816"/>
            <a:chExt cx="701" cy="781"/>
          </a:xfrm>
        </p:grpSpPr>
        <p:sp>
          <p:nvSpPr>
            <p:cNvPr id="33839" name="Freeform 47"/>
            <p:cNvSpPr>
              <a:spLocks/>
            </p:cNvSpPr>
            <p:nvPr/>
          </p:nvSpPr>
          <p:spPr bwMode="auto">
            <a:xfrm>
              <a:off x="2592" y="816"/>
              <a:ext cx="699" cy="781"/>
            </a:xfrm>
            <a:custGeom>
              <a:avLst/>
              <a:gdLst>
                <a:gd name="T0" fmla="*/ 389 w 385"/>
                <a:gd name="T1" fmla="*/ 217 h 404"/>
                <a:gd name="T2" fmla="*/ 359 w 385"/>
                <a:gd name="T3" fmla="*/ 425 h 404"/>
                <a:gd name="T4" fmla="*/ 376 w 385"/>
                <a:gd name="T5" fmla="*/ 752 h 404"/>
                <a:gd name="T6" fmla="*/ 162 w 385"/>
                <a:gd name="T7" fmla="*/ 938 h 404"/>
                <a:gd name="T8" fmla="*/ 60 w 385"/>
                <a:gd name="T9" fmla="*/ 1425 h 404"/>
                <a:gd name="T10" fmla="*/ 145 w 385"/>
                <a:gd name="T11" fmla="*/ 1742 h 404"/>
                <a:gd name="T12" fmla="*/ 162 w 385"/>
                <a:gd name="T13" fmla="*/ 1873 h 404"/>
                <a:gd name="T14" fmla="*/ 49 w 385"/>
                <a:gd name="T15" fmla="*/ 2022 h 404"/>
                <a:gd name="T16" fmla="*/ 13 w 385"/>
                <a:gd name="T17" fmla="*/ 2167 h 404"/>
                <a:gd name="T18" fmla="*/ 73 w 385"/>
                <a:gd name="T19" fmla="*/ 2103 h 404"/>
                <a:gd name="T20" fmla="*/ 205 w 385"/>
                <a:gd name="T21" fmla="*/ 1987 h 404"/>
                <a:gd name="T22" fmla="*/ 307 w 385"/>
                <a:gd name="T23" fmla="*/ 2007 h 404"/>
                <a:gd name="T24" fmla="*/ 403 w 385"/>
                <a:gd name="T25" fmla="*/ 2183 h 404"/>
                <a:gd name="T26" fmla="*/ 403 w 385"/>
                <a:gd name="T27" fmla="*/ 2268 h 404"/>
                <a:gd name="T28" fmla="*/ 310 w 385"/>
                <a:gd name="T29" fmla="*/ 2314 h 404"/>
                <a:gd name="T30" fmla="*/ 243 w 385"/>
                <a:gd name="T31" fmla="*/ 2399 h 404"/>
                <a:gd name="T32" fmla="*/ 113 w 385"/>
                <a:gd name="T33" fmla="*/ 2507 h 404"/>
                <a:gd name="T34" fmla="*/ 251 w 385"/>
                <a:gd name="T35" fmla="*/ 2471 h 404"/>
                <a:gd name="T36" fmla="*/ 419 w 385"/>
                <a:gd name="T37" fmla="*/ 2391 h 404"/>
                <a:gd name="T38" fmla="*/ 534 w 385"/>
                <a:gd name="T39" fmla="*/ 2370 h 404"/>
                <a:gd name="T40" fmla="*/ 808 w 385"/>
                <a:gd name="T41" fmla="*/ 2716 h 404"/>
                <a:gd name="T42" fmla="*/ 946 w 385"/>
                <a:gd name="T43" fmla="*/ 2819 h 404"/>
                <a:gd name="T44" fmla="*/ 1184 w 385"/>
                <a:gd name="T45" fmla="*/ 2896 h 404"/>
                <a:gd name="T46" fmla="*/ 1418 w 385"/>
                <a:gd name="T47" fmla="*/ 2811 h 404"/>
                <a:gd name="T48" fmla="*/ 1652 w 385"/>
                <a:gd name="T49" fmla="*/ 2766 h 404"/>
                <a:gd name="T50" fmla="*/ 1826 w 385"/>
                <a:gd name="T51" fmla="*/ 2687 h 404"/>
                <a:gd name="T52" fmla="*/ 1915 w 385"/>
                <a:gd name="T53" fmla="*/ 2766 h 404"/>
                <a:gd name="T54" fmla="*/ 1981 w 385"/>
                <a:gd name="T55" fmla="*/ 2848 h 404"/>
                <a:gd name="T56" fmla="*/ 1939 w 385"/>
                <a:gd name="T57" fmla="*/ 2679 h 404"/>
                <a:gd name="T58" fmla="*/ 1939 w 385"/>
                <a:gd name="T59" fmla="*/ 2538 h 404"/>
                <a:gd name="T60" fmla="*/ 2012 w 385"/>
                <a:gd name="T61" fmla="*/ 2430 h 404"/>
                <a:gd name="T62" fmla="*/ 2070 w 385"/>
                <a:gd name="T63" fmla="*/ 2407 h 404"/>
                <a:gd name="T64" fmla="*/ 2101 w 385"/>
                <a:gd name="T65" fmla="*/ 2563 h 404"/>
                <a:gd name="T66" fmla="*/ 2113 w 385"/>
                <a:gd name="T67" fmla="*/ 2430 h 404"/>
                <a:gd name="T68" fmla="*/ 2077 w 385"/>
                <a:gd name="T69" fmla="*/ 2283 h 404"/>
                <a:gd name="T70" fmla="*/ 2208 w 385"/>
                <a:gd name="T71" fmla="*/ 1827 h 404"/>
                <a:gd name="T72" fmla="*/ 2215 w 385"/>
                <a:gd name="T73" fmla="*/ 1098 h 404"/>
                <a:gd name="T74" fmla="*/ 1856 w 385"/>
                <a:gd name="T75" fmla="*/ 433 h 404"/>
                <a:gd name="T76" fmla="*/ 1879 w 385"/>
                <a:gd name="T77" fmla="*/ 317 h 404"/>
                <a:gd name="T78" fmla="*/ 1908 w 385"/>
                <a:gd name="T79" fmla="*/ 217 h 404"/>
                <a:gd name="T80" fmla="*/ 1856 w 385"/>
                <a:gd name="T81" fmla="*/ 261 h 404"/>
                <a:gd name="T82" fmla="*/ 1718 w 385"/>
                <a:gd name="T83" fmla="*/ 363 h 404"/>
                <a:gd name="T84" fmla="*/ 1556 w 385"/>
                <a:gd name="T85" fmla="*/ 296 h 404"/>
                <a:gd name="T86" fmla="*/ 1563 w 385"/>
                <a:gd name="T87" fmla="*/ 188 h 404"/>
                <a:gd name="T88" fmla="*/ 1543 w 385"/>
                <a:gd name="T89" fmla="*/ 124 h 404"/>
                <a:gd name="T90" fmla="*/ 1474 w 385"/>
                <a:gd name="T91" fmla="*/ 217 h 404"/>
                <a:gd name="T92" fmla="*/ 1382 w 385"/>
                <a:gd name="T93" fmla="*/ 232 h 404"/>
                <a:gd name="T94" fmla="*/ 1058 w 385"/>
                <a:gd name="T95" fmla="*/ 195 h 404"/>
                <a:gd name="T96" fmla="*/ 857 w 385"/>
                <a:gd name="T97" fmla="*/ 269 h 404"/>
                <a:gd name="T98" fmla="*/ 755 w 385"/>
                <a:gd name="T99" fmla="*/ 23 h 404"/>
                <a:gd name="T100" fmla="*/ 784 w 385"/>
                <a:gd name="T101" fmla="*/ 160 h 404"/>
                <a:gd name="T102" fmla="*/ 732 w 385"/>
                <a:gd name="T103" fmla="*/ 309 h 404"/>
                <a:gd name="T104" fmla="*/ 477 w 385"/>
                <a:gd name="T105" fmla="*/ 448 h 404"/>
                <a:gd name="T106" fmla="*/ 405 w 385"/>
                <a:gd name="T107" fmla="*/ 309 h 404"/>
                <a:gd name="T108" fmla="*/ 389 w 385"/>
                <a:gd name="T109" fmla="*/ 217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404"/>
                <a:gd name="T167" fmla="*/ 385 w 385"/>
                <a:gd name="T168" fmla="*/ 404 h 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404">
                  <a:moveTo>
                    <a:pt x="65" y="30"/>
                  </a:moveTo>
                  <a:cubicBezTo>
                    <a:pt x="59" y="34"/>
                    <a:pt x="58" y="46"/>
                    <a:pt x="60" y="59"/>
                  </a:cubicBezTo>
                  <a:cubicBezTo>
                    <a:pt x="61" y="72"/>
                    <a:pt x="69" y="93"/>
                    <a:pt x="63" y="104"/>
                  </a:cubicBezTo>
                  <a:cubicBezTo>
                    <a:pt x="58" y="114"/>
                    <a:pt x="41" y="122"/>
                    <a:pt x="27" y="130"/>
                  </a:cubicBezTo>
                  <a:cubicBezTo>
                    <a:pt x="12" y="138"/>
                    <a:pt x="10" y="181"/>
                    <a:pt x="10" y="197"/>
                  </a:cubicBezTo>
                  <a:cubicBezTo>
                    <a:pt x="10" y="212"/>
                    <a:pt x="8" y="219"/>
                    <a:pt x="24" y="241"/>
                  </a:cubicBezTo>
                  <a:cubicBezTo>
                    <a:pt x="29" y="247"/>
                    <a:pt x="33" y="255"/>
                    <a:pt x="27" y="259"/>
                  </a:cubicBezTo>
                  <a:cubicBezTo>
                    <a:pt x="18" y="266"/>
                    <a:pt x="14" y="273"/>
                    <a:pt x="8" y="280"/>
                  </a:cubicBezTo>
                  <a:cubicBezTo>
                    <a:pt x="1" y="288"/>
                    <a:pt x="0" y="293"/>
                    <a:pt x="2" y="300"/>
                  </a:cubicBezTo>
                  <a:cubicBezTo>
                    <a:pt x="4" y="307"/>
                    <a:pt x="4" y="299"/>
                    <a:pt x="12" y="291"/>
                  </a:cubicBezTo>
                  <a:cubicBezTo>
                    <a:pt x="20" y="283"/>
                    <a:pt x="23" y="279"/>
                    <a:pt x="34" y="275"/>
                  </a:cubicBezTo>
                  <a:cubicBezTo>
                    <a:pt x="46" y="271"/>
                    <a:pt x="45" y="268"/>
                    <a:pt x="51" y="278"/>
                  </a:cubicBezTo>
                  <a:cubicBezTo>
                    <a:pt x="58" y="288"/>
                    <a:pt x="61" y="295"/>
                    <a:pt x="67" y="302"/>
                  </a:cubicBezTo>
                  <a:cubicBezTo>
                    <a:pt x="73" y="310"/>
                    <a:pt x="74" y="312"/>
                    <a:pt x="67" y="314"/>
                  </a:cubicBezTo>
                  <a:cubicBezTo>
                    <a:pt x="60" y="316"/>
                    <a:pt x="54" y="312"/>
                    <a:pt x="52" y="320"/>
                  </a:cubicBezTo>
                  <a:cubicBezTo>
                    <a:pt x="49" y="328"/>
                    <a:pt x="56" y="327"/>
                    <a:pt x="41" y="332"/>
                  </a:cubicBezTo>
                  <a:cubicBezTo>
                    <a:pt x="26" y="337"/>
                    <a:pt x="18" y="342"/>
                    <a:pt x="19" y="347"/>
                  </a:cubicBezTo>
                  <a:cubicBezTo>
                    <a:pt x="20" y="353"/>
                    <a:pt x="31" y="344"/>
                    <a:pt x="42" y="342"/>
                  </a:cubicBezTo>
                  <a:cubicBezTo>
                    <a:pt x="53" y="339"/>
                    <a:pt x="66" y="340"/>
                    <a:pt x="70" y="331"/>
                  </a:cubicBezTo>
                  <a:cubicBezTo>
                    <a:pt x="74" y="323"/>
                    <a:pt x="80" y="317"/>
                    <a:pt x="89" y="328"/>
                  </a:cubicBezTo>
                  <a:cubicBezTo>
                    <a:pt x="98" y="338"/>
                    <a:pt x="112" y="378"/>
                    <a:pt x="135" y="376"/>
                  </a:cubicBezTo>
                  <a:cubicBezTo>
                    <a:pt x="144" y="377"/>
                    <a:pt x="148" y="382"/>
                    <a:pt x="158" y="390"/>
                  </a:cubicBezTo>
                  <a:cubicBezTo>
                    <a:pt x="168" y="397"/>
                    <a:pt x="181" y="404"/>
                    <a:pt x="198" y="401"/>
                  </a:cubicBezTo>
                  <a:cubicBezTo>
                    <a:pt x="215" y="398"/>
                    <a:pt x="226" y="395"/>
                    <a:pt x="237" y="389"/>
                  </a:cubicBezTo>
                  <a:cubicBezTo>
                    <a:pt x="249" y="383"/>
                    <a:pt x="256" y="386"/>
                    <a:pt x="276" y="383"/>
                  </a:cubicBezTo>
                  <a:cubicBezTo>
                    <a:pt x="295" y="381"/>
                    <a:pt x="300" y="381"/>
                    <a:pt x="305" y="372"/>
                  </a:cubicBezTo>
                  <a:cubicBezTo>
                    <a:pt x="310" y="363"/>
                    <a:pt x="315" y="374"/>
                    <a:pt x="320" y="383"/>
                  </a:cubicBezTo>
                  <a:cubicBezTo>
                    <a:pt x="324" y="393"/>
                    <a:pt x="327" y="399"/>
                    <a:pt x="331" y="394"/>
                  </a:cubicBezTo>
                  <a:cubicBezTo>
                    <a:pt x="334" y="389"/>
                    <a:pt x="324" y="378"/>
                    <a:pt x="324" y="371"/>
                  </a:cubicBezTo>
                  <a:cubicBezTo>
                    <a:pt x="324" y="364"/>
                    <a:pt x="320" y="355"/>
                    <a:pt x="324" y="351"/>
                  </a:cubicBezTo>
                  <a:cubicBezTo>
                    <a:pt x="329" y="348"/>
                    <a:pt x="331" y="344"/>
                    <a:pt x="336" y="336"/>
                  </a:cubicBezTo>
                  <a:cubicBezTo>
                    <a:pt x="340" y="328"/>
                    <a:pt x="346" y="326"/>
                    <a:pt x="346" y="333"/>
                  </a:cubicBezTo>
                  <a:cubicBezTo>
                    <a:pt x="346" y="341"/>
                    <a:pt x="345" y="359"/>
                    <a:pt x="351" y="355"/>
                  </a:cubicBezTo>
                  <a:cubicBezTo>
                    <a:pt x="358" y="351"/>
                    <a:pt x="356" y="344"/>
                    <a:pt x="353" y="336"/>
                  </a:cubicBezTo>
                  <a:cubicBezTo>
                    <a:pt x="350" y="327"/>
                    <a:pt x="345" y="324"/>
                    <a:pt x="347" y="316"/>
                  </a:cubicBezTo>
                  <a:cubicBezTo>
                    <a:pt x="349" y="307"/>
                    <a:pt x="360" y="288"/>
                    <a:pt x="369" y="253"/>
                  </a:cubicBezTo>
                  <a:cubicBezTo>
                    <a:pt x="378" y="219"/>
                    <a:pt x="385" y="196"/>
                    <a:pt x="370" y="152"/>
                  </a:cubicBezTo>
                  <a:cubicBezTo>
                    <a:pt x="356" y="108"/>
                    <a:pt x="324" y="69"/>
                    <a:pt x="310" y="60"/>
                  </a:cubicBezTo>
                  <a:cubicBezTo>
                    <a:pt x="297" y="51"/>
                    <a:pt x="306" y="47"/>
                    <a:pt x="314" y="44"/>
                  </a:cubicBezTo>
                  <a:cubicBezTo>
                    <a:pt x="321" y="41"/>
                    <a:pt x="322" y="31"/>
                    <a:pt x="319" y="30"/>
                  </a:cubicBezTo>
                  <a:cubicBezTo>
                    <a:pt x="315" y="29"/>
                    <a:pt x="315" y="34"/>
                    <a:pt x="310" y="36"/>
                  </a:cubicBezTo>
                  <a:cubicBezTo>
                    <a:pt x="305" y="38"/>
                    <a:pt x="296" y="50"/>
                    <a:pt x="287" y="50"/>
                  </a:cubicBezTo>
                  <a:cubicBezTo>
                    <a:pt x="278" y="50"/>
                    <a:pt x="269" y="46"/>
                    <a:pt x="260" y="41"/>
                  </a:cubicBezTo>
                  <a:cubicBezTo>
                    <a:pt x="251" y="36"/>
                    <a:pt x="258" y="30"/>
                    <a:pt x="261" y="26"/>
                  </a:cubicBezTo>
                  <a:cubicBezTo>
                    <a:pt x="265" y="21"/>
                    <a:pt x="261" y="16"/>
                    <a:pt x="258" y="17"/>
                  </a:cubicBezTo>
                  <a:cubicBezTo>
                    <a:pt x="254" y="17"/>
                    <a:pt x="251" y="28"/>
                    <a:pt x="246" y="30"/>
                  </a:cubicBezTo>
                  <a:cubicBezTo>
                    <a:pt x="241" y="33"/>
                    <a:pt x="243" y="35"/>
                    <a:pt x="231" y="32"/>
                  </a:cubicBezTo>
                  <a:cubicBezTo>
                    <a:pt x="219" y="29"/>
                    <a:pt x="198" y="22"/>
                    <a:pt x="177" y="27"/>
                  </a:cubicBezTo>
                  <a:cubicBezTo>
                    <a:pt x="156" y="32"/>
                    <a:pt x="147" y="43"/>
                    <a:pt x="143" y="37"/>
                  </a:cubicBezTo>
                  <a:cubicBezTo>
                    <a:pt x="139" y="31"/>
                    <a:pt x="134" y="0"/>
                    <a:pt x="126" y="3"/>
                  </a:cubicBezTo>
                  <a:cubicBezTo>
                    <a:pt x="119" y="5"/>
                    <a:pt x="129" y="13"/>
                    <a:pt x="131" y="22"/>
                  </a:cubicBezTo>
                  <a:cubicBezTo>
                    <a:pt x="132" y="31"/>
                    <a:pt x="137" y="37"/>
                    <a:pt x="122" y="43"/>
                  </a:cubicBezTo>
                  <a:cubicBezTo>
                    <a:pt x="107" y="50"/>
                    <a:pt x="85" y="57"/>
                    <a:pt x="80" y="62"/>
                  </a:cubicBezTo>
                  <a:cubicBezTo>
                    <a:pt x="74" y="67"/>
                    <a:pt x="66" y="52"/>
                    <a:pt x="68" y="43"/>
                  </a:cubicBezTo>
                  <a:cubicBezTo>
                    <a:pt x="70" y="33"/>
                    <a:pt x="68" y="29"/>
                    <a:pt x="65" y="30"/>
                  </a:cubicBezTo>
                  <a:close/>
                </a:path>
              </a:pathLst>
            </a:custGeom>
            <a:solidFill>
              <a:srgbClr val="CCE1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0" name="Freeform 48"/>
            <p:cNvSpPr>
              <a:spLocks/>
            </p:cNvSpPr>
            <p:nvPr/>
          </p:nvSpPr>
          <p:spPr bwMode="auto">
            <a:xfrm>
              <a:off x="2877" y="917"/>
              <a:ext cx="354" cy="473"/>
            </a:xfrm>
            <a:custGeom>
              <a:avLst/>
              <a:gdLst>
                <a:gd name="T0" fmla="*/ 29 w 195"/>
                <a:gd name="T1" fmla="*/ 264 h 245"/>
                <a:gd name="T2" fmla="*/ 198 w 195"/>
                <a:gd name="T3" fmla="*/ 726 h 245"/>
                <a:gd name="T4" fmla="*/ 485 w 195"/>
                <a:gd name="T5" fmla="*/ 697 h 245"/>
                <a:gd name="T6" fmla="*/ 521 w 195"/>
                <a:gd name="T7" fmla="*/ 857 h 245"/>
                <a:gd name="T8" fmla="*/ 367 w 195"/>
                <a:gd name="T9" fmla="*/ 1369 h 245"/>
                <a:gd name="T10" fmla="*/ 860 w 195"/>
                <a:gd name="T11" fmla="*/ 1711 h 245"/>
                <a:gd name="T12" fmla="*/ 1151 w 195"/>
                <a:gd name="T13" fmla="*/ 1145 h 245"/>
                <a:gd name="T14" fmla="*/ 1084 w 195"/>
                <a:gd name="T15" fmla="*/ 697 h 245"/>
                <a:gd name="T16" fmla="*/ 860 w 195"/>
                <a:gd name="T17" fmla="*/ 301 h 245"/>
                <a:gd name="T18" fmla="*/ 610 w 195"/>
                <a:gd name="T19" fmla="*/ 56 h 245"/>
                <a:gd name="T20" fmla="*/ 29 w 195"/>
                <a:gd name="T21" fmla="*/ 264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245"/>
                <a:gd name="T35" fmla="*/ 195 w 195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245">
                  <a:moveTo>
                    <a:pt x="5" y="37"/>
                  </a:moveTo>
                  <a:cubicBezTo>
                    <a:pt x="0" y="54"/>
                    <a:pt x="2" y="93"/>
                    <a:pt x="33" y="101"/>
                  </a:cubicBezTo>
                  <a:cubicBezTo>
                    <a:pt x="63" y="109"/>
                    <a:pt x="70" y="96"/>
                    <a:pt x="81" y="97"/>
                  </a:cubicBezTo>
                  <a:cubicBezTo>
                    <a:pt x="92" y="98"/>
                    <a:pt x="105" y="113"/>
                    <a:pt x="87" y="119"/>
                  </a:cubicBezTo>
                  <a:cubicBezTo>
                    <a:pt x="68" y="125"/>
                    <a:pt x="46" y="147"/>
                    <a:pt x="61" y="190"/>
                  </a:cubicBezTo>
                  <a:cubicBezTo>
                    <a:pt x="77" y="233"/>
                    <a:pt x="121" y="245"/>
                    <a:pt x="144" y="238"/>
                  </a:cubicBezTo>
                  <a:cubicBezTo>
                    <a:pt x="168" y="230"/>
                    <a:pt x="195" y="187"/>
                    <a:pt x="192" y="159"/>
                  </a:cubicBezTo>
                  <a:cubicBezTo>
                    <a:pt x="190" y="132"/>
                    <a:pt x="194" y="123"/>
                    <a:pt x="181" y="97"/>
                  </a:cubicBezTo>
                  <a:cubicBezTo>
                    <a:pt x="168" y="71"/>
                    <a:pt x="162" y="60"/>
                    <a:pt x="144" y="42"/>
                  </a:cubicBezTo>
                  <a:cubicBezTo>
                    <a:pt x="127" y="24"/>
                    <a:pt x="123" y="15"/>
                    <a:pt x="102" y="8"/>
                  </a:cubicBezTo>
                  <a:cubicBezTo>
                    <a:pt x="82" y="2"/>
                    <a:pt x="19" y="0"/>
                    <a:pt x="5" y="37"/>
                  </a:cubicBezTo>
                  <a:close/>
                </a:path>
              </a:pathLst>
            </a:custGeom>
            <a:solidFill>
              <a:srgbClr val="E0D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1" name="Freeform 49"/>
            <p:cNvSpPr>
              <a:spLocks/>
            </p:cNvSpPr>
            <p:nvPr/>
          </p:nvSpPr>
          <p:spPr bwMode="auto">
            <a:xfrm>
              <a:off x="2806" y="1081"/>
              <a:ext cx="463" cy="499"/>
            </a:xfrm>
            <a:custGeom>
              <a:avLst/>
              <a:gdLst>
                <a:gd name="T0" fmla="*/ 1431 w 255"/>
                <a:gd name="T1" fmla="*/ 116 h 258"/>
                <a:gd name="T2" fmla="*/ 1503 w 255"/>
                <a:gd name="T3" fmla="*/ 557 h 258"/>
                <a:gd name="T4" fmla="*/ 1407 w 255"/>
                <a:gd name="T5" fmla="*/ 998 h 258"/>
                <a:gd name="T6" fmla="*/ 1131 w 255"/>
                <a:gd name="T7" fmla="*/ 1594 h 258"/>
                <a:gd name="T8" fmla="*/ 837 w 255"/>
                <a:gd name="T9" fmla="*/ 1714 h 258"/>
                <a:gd name="T10" fmla="*/ 497 w 255"/>
                <a:gd name="T11" fmla="*/ 1822 h 258"/>
                <a:gd name="T12" fmla="*/ 251 w 255"/>
                <a:gd name="T13" fmla="*/ 1743 h 258"/>
                <a:gd name="T14" fmla="*/ 0 w 255"/>
                <a:gd name="T15" fmla="*/ 1598 h 258"/>
                <a:gd name="T16" fmla="*/ 278 w 255"/>
                <a:gd name="T17" fmla="*/ 1598 h 258"/>
                <a:gd name="T18" fmla="*/ 550 w 255"/>
                <a:gd name="T19" fmla="*/ 1634 h 258"/>
                <a:gd name="T20" fmla="*/ 886 w 255"/>
                <a:gd name="T21" fmla="*/ 1489 h 258"/>
                <a:gd name="T22" fmla="*/ 959 w 255"/>
                <a:gd name="T23" fmla="*/ 1373 h 258"/>
                <a:gd name="T24" fmla="*/ 1079 w 255"/>
                <a:gd name="T25" fmla="*/ 1286 h 258"/>
                <a:gd name="T26" fmla="*/ 1407 w 255"/>
                <a:gd name="T27" fmla="*/ 644 h 258"/>
                <a:gd name="T28" fmla="*/ 1438 w 255"/>
                <a:gd name="T29" fmla="*/ 288 h 258"/>
                <a:gd name="T30" fmla="*/ 1382 w 255"/>
                <a:gd name="T31" fmla="*/ 0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5"/>
                <a:gd name="T49" fmla="*/ 0 h 258"/>
                <a:gd name="T50" fmla="*/ 255 w 255"/>
                <a:gd name="T51" fmla="*/ 258 h 2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5" h="258">
                  <a:moveTo>
                    <a:pt x="239" y="16"/>
                  </a:moveTo>
                  <a:cubicBezTo>
                    <a:pt x="248" y="37"/>
                    <a:pt x="255" y="54"/>
                    <a:pt x="251" y="77"/>
                  </a:cubicBezTo>
                  <a:cubicBezTo>
                    <a:pt x="248" y="98"/>
                    <a:pt x="242" y="118"/>
                    <a:pt x="235" y="138"/>
                  </a:cubicBezTo>
                  <a:cubicBezTo>
                    <a:pt x="224" y="167"/>
                    <a:pt x="213" y="199"/>
                    <a:pt x="189" y="220"/>
                  </a:cubicBezTo>
                  <a:cubicBezTo>
                    <a:pt x="176" y="232"/>
                    <a:pt x="157" y="234"/>
                    <a:pt x="140" y="237"/>
                  </a:cubicBezTo>
                  <a:cubicBezTo>
                    <a:pt x="120" y="241"/>
                    <a:pt x="103" y="246"/>
                    <a:pt x="83" y="252"/>
                  </a:cubicBezTo>
                  <a:cubicBezTo>
                    <a:pt x="67" y="258"/>
                    <a:pt x="57" y="249"/>
                    <a:pt x="42" y="241"/>
                  </a:cubicBezTo>
                  <a:cubicBezTo>
                    <a:pt x="28" y="234"/>
                    <a:pt x="13" y="228"/>
                    <a:pt x="0" y="221"/>
                  </a:cubicBezTo>
                  <a:cubicBezTo>
                    <a:pt x="12" y="231"/>
                    <a:pt x="31" y="219"/>
                    <a:pt x="46" y="221"/>
                  </a:cubicBezTo>
                  <a:cubicBezTo>
                    <a:pt x="62" y="224"/>
                    <a:pt x="74" y="229"/>
                    <a:pt x="92" y="226"/>
                  </a:cubicBezTo>
                  <a:cubicBezTo>
                    <a:pt x="112" y="223"/>
                    <a:pt x="132" y="220"/>
                    <a:pt x="148" y="206"/>
                  </a:cubicBezTo>
                  <a:cubicBezTo>
                    <a:pt x="154" y="201"/>
                    <a:pt x="156" y="195"/>
                    <a:pt x="160" y="190"/>
                  </a:cubicBezTo>
                  <a:cubicBezTo>
                    <a:pt x="166" y="184"/>
                    <a:pt x="174" y="182"/>
                    <a:pt x="180" y="178"/>
                  </a:cubicBezTo>
                  <a:cubicBezTo>
                    <a:pt x="211" y="158"/>
                    <a:pt x="231" y="125"/>
                    <a:pt x="235" y="89"/>
                  </a:cubicBezTo>
                  <a:cubicBezTo>
                    <a:pt x="236" y="73"/>
                    <a:pt x="242" y="56"/>
                    <a:pt x="240" y="40"/>
                  </a:cubicBezTo>
                  <a:cubicBezTo>
                    <a:pt x="239" y="26"/>
                    <a:pt x="231" y="14"/>
                    <a:pt x="231" y="0"/>
                  </a:cubicBezTo>
                </a:path>
              </a:pathLst>
            </a:custGeom>
            <a:solidFill>
              <a:srgbClr val="B0D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2" name="Freeform 50"/>
            <p:cNvSpPr>
              <a:spLocks/>
            </p:cNvSpPr>
            <p:nvPr/>
          </p:nvSpPr>
          <p:spPr bwMode="auto">
            <a:xfrm>
              <a:off x="2643" y="936"/>
              <a:ext cx="169" cy="313"/>
            </a:xfrm>
            <a:custGeom>
              <a:avLst/>
              <a:gdLst>
                <a:gd name="T0" fmla="*/ 551 w 93"/>
                <a:gd name="T1" fmla="*/ 15 h 162"/>
                <a:gd name="T2" fmla="*/ 336 w 93"/>
                <a:gd name="T3" fmla="*/ 280 h 162"/>
                <a:gd name="T4" fmla="*/ 138 w 93"/>
                <a:gd name="T5" fmla="*/ 541 h 162"/>
                <a:gd name="T6" fmla="*/ 44 w 93"/>
                <a:gd name="T7" fmla="*/ 628 h 162"/>
                <a:gd name="T8" fmla="*/ 7 w 93"/>
                <a:gd name="T9" fmla="*/ 829 h 162"/>
                <a:gd name="T10" fmla="*/ 116 w 93"/>
                <a:gd name="T11" fmla="*/ 1169 h 162"/>
                <a:gd name="T12" fmla="*/ 102 w 93"/>
                <a:gd name="T13" fmla="*/ 728 h 162"/>
                <a:gd name="T14" fmla="*/ 353 w 93"/>
                <a:gd name="T15" fmla="*/ 585 h 162"/>
                <a:gd name="T16" fmla="*/ 432 w 93"/>
                <a:gd name="T17" fmla="*/ 265 h 162"/>
                <a:gd name="T18" fmla="*/ 462 w 93"/>
                <a:gd name="T19" fmla="*/ 116 h 162"/>
                <a:gd name="T20" fmla="*/ 558 w 93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62"/>
                <a:gd name="T35" fmla="*/ 93 w 93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62">
                  <a:moveTo>
                    <a:pt x="92" y="2"/>
                  </a:moveTo>
                  <a:cubicBezTo>
                    <a:pt x="70" y="4"/>
                    <a:pt x="62" y="20"/>
                    <a:pt x="56" y="39"/>
                  </a:cubicBezTo>
                  <a:cubicBezTo>
                    <a:pt x="49" y="61"/>
                    <a:pt x="43" y="65"/>
                    <a:pt x="23" y="75"/>
                  </a:cubicBezTo>
                  <a:cubicBezTo>
                    <a:pt x="13" y="80"/>
                    <a:pt x="12" y="77"/>
                    <a:pt x="7" y="87"/>
                  </a:cubicBezTo>
                  <a:cubicBezTo>
                    <a:pt x="3" y="93"/>
                    <a:pt x="1" y="108"/>
                    <a:pt x="1" y="115"/>
                  </a:cubicBezTo>
                  <a:cubicBezTo>
                    <a:pt x="0" y="129"/>
                    <a:pt x="4" y="156"/>
                    <a:pt x="19" y="162"/>
                  </a:cubicBezTo>
                  <a:cubicBezTo>
                    <a:pt x="9" y="148"/>
                    <a:pt x="7" y="116"/>
                    <a:pt x="17" y="101"/>
                  </a:cubicBezTo>
                  <a:cubicBezTo>
                    <a:pt x="27" y="85"/>
                    <a:pt x="47" y="94"/>
                    <a:pt x="59" y="81"/>
                  </a:cubicBezTo>
                  <a:cubicBezTo>
                    <a:pt x="69" y="70"/>
                    <a:pt x="69" y="49"/>
                    <a:pt x="72" y="37"/>
                  </a:cubicBezTo>
                  <a:cubicBezTo>
                    <a:pt x="73" y="31"/>
                    <a:pt x="74" y="21"/>
                    <a:pt x="77" y="16"/>
                  </a:cubicBezTo>
                  <a:cubicBezTo>
                    <a:pt x="81" y="9"/>
                    <a:pt x="90" y="7"/>
                    <a:pt x="9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3" name="Freeform 51"/>
            <p:cNvSpPr>
              <a:spLocks/>
            </p:cNvSpPr>
            <p:nvPr/>
          </p:nvSpPr>
          <p:spPr bwMode="auto">
            <a:xfrm>
              <a:off x="2877" y="917"/>
              <a:ext cx="354" cy="475"/>
            </a:xfrm>
            <a:custGeom>
              <a:avLst/>
              <a:gdLst>
                <a:gd name="T0" fmla="*/ 29 w 195"/>
                <a:gd name="T1" fmla="*/ 272 h 246"/>
                <a:gd name="T2" fmla="*/ 198 w 195"/>
                <a:gd name="T3" fmla="*/ 728 h 246"/>
                <a:gd name="T4" fmla="*/ 485 w 195"/>
                <a:gd name="T5" fmla="*/ 705 h 246"/>
                <a:gd name="T6" fmla="*/ 521 w 195"/>
                <a:gd name="T7" fmla="*/ 865 h 246"/>
                <a:gd name="T8" fmla="*/ 367 w 195"/>
                <a:gd name="T9" fmla="*/ 1377 h 246"/>
                <a:gd name="T10" fmla="*/ 860 w 195"/>
                <a:gd name="T11" fmla="*/ 1715 h 246"/>
                <a:gd name="T12" fmla="*/ 1151 w 195"/>
                <a:gd name="T13" fmla="*/ 1153 h 246"/>
                <a:gd name="T14" fmla="*/ 1084 w 195"/>
                <a:gd name="T15" fmla="*/ 705 h 246"/>
                <a:gd name="T16" fmla="*/ 860 w 195"/>
                <a:gd name="T17" fmla="*/ 309 h 246"/>
                <a:gd name="T18" fmla="*/ 610 w 195"/>
                <a:gd name="T19" fmla="*/ 64 h 246"/>
                <a:gd name="T20" fmla="*/ 29 w 195"/>
                <a:gd name="T21" fmla="*/ 272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246"/>
                <a:gd name="T35" fmla="*/ 195 w 195"/>
                <a:gd name="T36" fmla="*/ 246 h 2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246">
                  <a:moveTo>
                    <a:pt x="5" y="38"/>
                  </a:moveTo>
                  <a:cubicBezTo>
                    <a:pt x="0" y="55"/>
                    <a:pt x="2" y="93"/>
                    <a:pt x="33" y="101"/>
                  </a:cubicBezTo>
                  <a:cubicBezTo>
                    <a:pt x="63" y="110"/>
                    <a:pt x="70" y="96"/>
                    <a:pt x="81" y="98"/>
                  </a:cubicBezTo>
                  <a:cubicBezTo>
                    <a:pt x="92" y="99"/>
                    <a:pt x="105" y="113"/>
                    <a:pt x="87" y="120"/>
                  </a:cubicBezTo>
                  <a:cubicBezTo>
                    <a:pt x="68" y="126"/>
                    <a:pt x="46" y="147"/>
                    <a:pt x="61" y="191"/>
                  </a:cubicBezTo>
                  <a:cubicBezTo>
                    <a:pt x="77" y="234"/>
                    <a:pt x="121" y="246"/>
                    <a:pt x="144" y="238"/>
                  </a:cubicBezTo>
                  <a:cubicBezTo>
                    <a:pt x="168" y="231"/>
                    <a:pt x="195" y="187"/>
                    <a:pt x="192" y="160"/>
                  </a:cubicBezTo>
                  <a:cubicBezTo>
                    <a:pt x="190" y="132"/>
                    <a:pt x="194" y="123"/>
                    <a:pt x="181" y="98"/>
                  </a:cubicBezTo>
                  <a:cubicBezTo>
                    <a:pt x="168" y="72"/>
                    <a:pt x="162" y="61"/>
                    <a:pt x="144" y="43"/>
                  </a:cubicBezTo>
                  <a:cubicBezTo>
                    <a:pt x="127" y="25"/>
                    <a:pt x="123" y="15"/>
                    <a:pt x="102" y="9"/>
                  </a:cubicBezTo>
                  <a:cubicBezTo>
                    <a:pt x="82" y="3"/>
                    <a:pt x="19" y="0"/>
                    <a:pt x="5" y="38"/>
                  </a:cubicBezTo>
                  <a:close/>
                </a:path>
              </a:pathLst>
            </a:custGeom>
            <a:noFill/>
            <a:ln w="1588" cap="rnd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4" name="Freeform 52"/>
            <p:cNvSpPr>
              <a:spLocks/>
            </p:cNvSpPr>
            <p:nvPr/>
          </p:nvSpPr>
          <p:spPr bwMode="auto">
            <a:xfrm>
              <a:off x="3029" y="1046"/>
              <a:ext cx="195" cy="338"/>
            </a:xfrm>
            <a:custGeom>
              <a:avLst/>
              <a:gdLst>
                <a:gd name="T0" fmla="*/ 501 w 107"/>
                <a:gd name="T1" fmla="*/ 164 h 175"/>
                <a:gd name="T2" fmla="*/ 552 w 107"/>
                <a:gd name="T3" fmla="*/ 958 h 175"/>
                <a:gd name="T4" fmla="*/ 323 w 107"/>
                <a:gd name="T5" fmla="*/ 1190 h 175"/>
                <a:gd name="T6" fmla="*/ 0 w 107"/>
                <a:gd name="T7" fmla="*/ 1045 h 175"/>
                <a:gd name="T8" fmla="*/ 521 w 107"/>
                <a:gd name="T9" fmla="*/ 780 h 175"/>
                <a:gd name="T10" fmla="*/ 521 w 107"/>
                <a:gd name="T11" fmla="*/ 369 h 175"/>
                <a:gd name="T12" fmla="*/ 412 w 107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175"/>
                <a:gd name="T23" fmla="*/ 107 w 107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175">
                  <a:moveTo>
                    <a:pt x="83" y="23"/>
                  </a:moveTo>
                  <a:cubicBezTo>
                    <a:pt x="104" y="49"/>
                    <a:pt x="107" y="104"/>
                    <a:pt x="91" y="133"/>
                  </a:cubicBezTo>
                  <a:cubicBezTo>
                    <a:pt x="83" y="147"/>
                    <a:pt x="69" y="161"/>
                    <a:pt x="53" y="165"/>
                  </a:cubicBezTo>
                  <a:cubicBezTo>
                    <a:pt x="35" y="169"/>
                    <a:pt x="8" y="161"/>
                    <a:pt x="0" y="145"/>
                  </a:cubicBezTo>
                  <a:cubicBezTo>
                    <a:pt x="25" y="175"/>
                    <a:pt x="82" y="139"/>
                    <a:pt x="86" y="108"/>
                  </a:cubicBezTo>
                  <a:cubicBezTo>
                    <a:pt x="89" y="91"/>
                    <a:pt x="90" y="67"/>
                    <a:pt x="86" y="51"/>
                  </a:cubicBezTo>
                  <a:cubicBezTo>
                    <a:pt x="83" y="37"/>
                    <a:pt x="80" y="10"/>
                    <a:pt x="68" y="0"/>
                  </a:cubicBezTo>
                </a:path>
              </a:pathLst>
            </a:custGeom>
            <a:solidFill>
              <a:srgbClr val="D2A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5" name="Freeform 53"/>
            <p:cNvSpPr>
              <a:spLocks/>
            </p:cNvSpPr>
            <p:nvPr/>
          </p:nvSpPr>
          <p:spPr bwMode="auto">
            <a:xfrm>
              <a:off x="2991" y="1160"/>
              <a:ext cx="77" cy="126"/>
            </a:xfrm>
            <a:custGeom>
              <a:avLst/>
              <a:gdLst>
                <a:gd name="T0" fmla="*/ 259 w 42"/>
                <a:gd name="T1" fmla="*/ 8 h 65"/>
                <a:gd name="T2" fmla="*/ 68 w 42"/>
                <a:gd name="T3" fmla="*/ 132 h 65"/>
                <a:gd name="T4" fmla="*/ 104 w 42"/>
                <a:gd name="T5" fmla="*/ 473 h 65"/>
                <a:gd name="T6" fmla="*/ 222 w 42"/>
                <a:gd name="T7" fmla="*/ 2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5"/>
                <a:gd name="T14" fmla="*/ 42 w 4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5">
                  <a:moveTo>
                    <a:pt x="42" y="1"/>
                  </a:moveTo>
                  <a:cubicBezTo>
                    <a:pt x="29" y="0"/>
                    <a:pt x="18" y="6"/>
                    <a:pt x="11" y="18"/>
                  </a:cubicBezTo>
                  <a:cubicBezTo>
                    <a:pt x="0" y="38"/>
                    <a:pt x="10" y="47"/>
                    <a:pt x="17" y="65"/>
                  </a:cubicBezTo>
                  <a:cubicBezTo>
                    <a:pt x="7" y="37"/>
                    <a:pt x="14" y="20"/>
                    <a:pt x="36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2868" y="940"/>
              <a:ext cx="74" cy="7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2877" y="1025"/>
              <a:ext cx="27" cy="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8" name="Oval 56"/>
            <p:cNvSpPr>
              <a:spLocks noChangeArrowheads="1"/>
            </p:cNvSpPr>
            <p:nvPr/>
          </p:nvSpPr>
          <p:spPr bwMode="auto">
            <a:xfrm>
              <a:off x="2935" y="924"/>
              <a:ext cx="27" cy="2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49" name="Freeform 57"/>
            <p:cNvSpPr>
              <a:spLocks/>
            </p:cNvSpPr>
            <p:nvPr/>
          </p:nvSpPr>
          <p:spPr bwMode="auto">
            <a:xfrm>
              <a:off x="2590" y="816"/>
              <a:ext cx="699" cy="781"/>
            </a:xfrm>
            <a:custGeom>
              <a:avLst/>
              <a:gdLst>
                <a:gd name="T0" fmla="*/ 389 w 385"/>
                <a:gd name="T1" fmla="*/ 209 h 404"/>
                <a:gd name="T2" fmla="*/ 359 w 385"/>
                <a:gd name="T3" fmla="*/ 419 h 404"/>
                <a:gd name="T4" fmla="*/ 376 w 385"/>
                <a:gd name="T5" fmla="*/ 744 h 404"/>
                <a:gd name="T6" fmla="*/ 162 w 385"/>
                <a:gd name="T7" fmla="*/ 930 h 404"/>
                <a:gd name="T8" fmla="*/ 65 w 385"/>
                <a:gd name="T9" fmla="*/ 1417 h 404"/>
                <a:gd name="T10" fmla="*/ 145 w 385"/>
                <a:gd name="T11" fmla="*/ 1742 h 404"/>
                <a:gd name="T12" fmla="*/ 162 w 385"/>
                <a:gd name="T13" fmla="*/ 1866 h 404"/>
                <a:gd name="T14" fmla="*/ 49 w 385"/>
                <a:gd name="T15" fmla="*/ 2022 h 404"/>
                <a:gd name="T16" fmla="*/ 13 w 385"/>
                <a:gd name="T17" fmla="*/ 2159 h 404"/>
                <a:gd name="T18" fmla="*/ 73 w 385"/>
                <a:gd name="T19" fmla="*/ 2097 h 404"/>
                <a:gd name="T20" fmla="*/ 205 w 385"/>
                <a:gd name="T21" fmla="*/ 1981 h 404"/>
                <a:gd name="T22" fmla="*/ 307 w 385"/>
                <a:gd name="T23" fmla="*/ 2007 h 404"/>
                <a:gd name="T24" fmla="*/ 403 w 385"/>
                <a:gd name="T25" fmla="*/ 2183 h 404"/>
                <a:gd name="T26" fmla="*/ 403 w 385"/>
                <a:gd name="T27" fmla="*/ 2262 h 404"/>
                <a:gd name="T28" fmla="*/ 310 w 385"/>
                <a:gd name="T29" fmla="*/ 2306 h 404"/>
                <a:gd name="T30" fmla="*/ 243 w 385"/>
                <a:gd name="T31" fmla="*/ 2399 h 404"/>
                <a:gd name="T32" fmla="*/ 113 w 385"/>
                <a:gd name="T33" fmla="*/ 2507 h 404"/>
                <a:gd name="T34" fmla="*/ 251 w 385"/>
                <a:gd name="T35" fmla="*/ 2463 h 404"/>
                <a:gd name="T36" fmla="*/ 419 w 385"/>
                <a:gd name="T37" fmla="*/ 2391 h 404"/>
                <a:gd name="T38" fmla="*/ 534 w 385"/>
                <a:gd name="T39" fmla="*/ 2362 h 404"/>
                <a:gd name="T40" fmla="*/ 808 w 385"/>
                <a:gd name="T41" fmla="*/ 2716 h 404"/>
                <a:gd name="T42" fmla="*/ 946 w 385"/>
                <a:gd name="T43" fmla="*/ 2811 h 404"/>
                <a:gd name="T44" fmla="*/ 1184 w 385"/>
                <a:gd name="T45" fmla="*/ 2888 h 404"/>
                <a:gd name="T46" fmla="*/ 1423 w 385"/>
                <a:gd name="T47" fmla="*/ 2811 h 404"/>
                <a:gd name="T48" fmla="*/ 1652 w 385"/>
                <a:gd name="T49" fmla="*/ 2766 h 404"/>
                <a:gd name="T50" fmla="*/ 1832 w 385"/>
                <a:gd name="T51" fmla="*/ 2687 h 404"/>
                <a:gd name="T52" fmla="*/ 1915 w 385"/>
                <a:gd name="T53" fmla="*/ 2766 h 404"/>
                <a:gd name="T54" fmla="*/ 1981 w 385"/>
                <a:gd name="T55" fmla="*/ 2848 h 404"/>
                <a:gd name="T56" fmla="*/ 1939 w 385"/>
                <a:gd name="T57" fmla="*/ 2672 h 404"/>
                <a:gd name="T58" fmla="*/ 1939 w 385"/>
                <a:gd name="T59" fmla="*/ 2538 h 404"/>
                <a:gd name="T60" fmla="*/ 2012 w 385"/>
                <a:gd name="T61" fmla="*/ 2430 h 404"/>
                <a:gd name="T62" fmla="*/ 2070 w 385"/>
                <a:gd name="T63" fmla="*/ 2407 h 404"/>
                <a:gd name="T64" fmla="*/ 2106 w 385"/>
                <a:gd name="T65" fmla="*/ 2563 h 404"/>
                <a:gd name="T66" fmla="*/ 2113 w 385"/>
                <a:gd name="T67" fmla="*/ 2422 h 404"/>
                <a:gd name="T68" fmla="*/ 2077 w 385"/>
                <a:gd name="T69" fmla="*/ 2275 h 404"/>
                <a:gd name="T70" fmla="*/ 2208 w 385"/>
                <a:gd name="T71" fmla="*/ 1827 h 404"/>
                <a:gd name="T72" fmla="*/ 2215 w 385"/>
                <a:gd name="T73" fmla="*/ 1090 h 404"/>
                <a:gd name="T74" fmla="*/ 1863 w 385"/>
                <a:gd name="T75" fmla="*/ 433 h 404"/>
                <a:gd name="T76" fmla="*/ 1879 w 385"/>
                <a:gd name="T77" fmla="*/ 309 h 404"/>
                <a:gd name="T78" fmla="*/ 1908 w 385"/>
                <a:gd name="T79" fmla="*/ 209 h 404"/>
                <a:gd name="T80" fmla="*/ 1856 w 385"/>
                <a:gd name="T81" fmla="*/ 253 h 404"/>
                <a:gd name="T82" fmla="*/ 1718 w 385"/>
                <a:gd name="T83" fmla="*/ 356 h 404"/>
                <a:gd name="T84" fmla="*/ 1556 w 385"/>
                <a:gd name="T85" fmla="*/ 288 h 404"/>
                <a:gd name="T86" fmla="*/ 1569 w 385"/>
                <a:gd name="T87" fmla="*/ 180 h 404"/>
                <a:gd name="T88" fmla="*/ 1543 w 385"/>
                <a:gd name="T89" fmla="*/ 116 h 404"/>
                <a:gd name="T90" fmla="*/ 1474 w 385"/>
                <a:gd name="T91" fmla="*/ 209 h 404"/>
                <a:gd name="T92" fmla="*/ 1382 w 385"/>
                <a:gd name="T93" fmla="*/ 224 h 404"/>
                <a:gd name="T94" fmla="*/ 1058 w 385"/>
                <a:gd name="T95" fmla="*/ 188 h 404"/>
                <a:gd name="T96" fmla="*/ 857 w 385"/>
                <a:gd name="T97" fmla="*/ 261 h 404"/>
                <a:gd name="T98" fmla="*/ 755 w 385"/>
                <a:gd name="T99" fmla="*/ 15 h 404"/>
                <a:gd name="T100" fmla="*/ 784 w 385"/>
                <a:gd name="T101" fmla="*/ 153 h 404"/>
                <a:gd name="T102" fmla="*/ 732 w 385"/>
                <a:gd name="T103" fmla="*/ 309 h 404"/>
                <a:gd name="T104" fmla="*/ 477 w 385"/>
                <a:gd name="T105" fmla="*/ 448 h 404"/>
                <a:gd name="T106" fmla="*/ 405 w 385"/>
                <a:gd name="T107" fmla="*/ 304 h 404"/>
                <a:gd name="T108" fmla="*/ 389 w 385"/>
                <a:gd name="T109" fmla="*/ 209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5"/>
                <a:gd name="T166" fmla="*/ 0 h 404"/>
                <a:gd name="T167" fmla="*/ 385 w 385"/>
                <a:gd name="T168" fmla="*/ 404 h 4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5" h="404">
                  <a:moveTo>
                    <a:pt x="65" y="29"/>
                  </a:moveTo>
                  <a:cubicBezTo>
                    <a:pt x="59" y="34"/>
                    <a:pt x="58" y="46"/>
                    <a:pt x="60" y="58"/>
                  </a:cubicBezTo>
                  <a:cubicBezTo>
                    <a:pt x="62" y="71"/>
                    <a:pt x="69" y="92"/>
                    <a:pt x="63" y="103"/>
                  </a:cubicBezTo>
                  <a:cubicBezTo>
                    <a:pt x="58" y="114"/>
                    <a:pt x="41" y="122"/>
                    <a:pt x="27" y="129"/>
                  </a:cubicBezTo>
                  <a:cubicBezTo>
                    <a:pt x="13" y="137"/>
                    <a:pt x="11" y="180"/>
                    <a:pt x="11" y="196"/>
                  </a:cubicBezTo>
                  <a:cubicBezTo>
                    <a:pt x="11" y="212"/>
                    <a:pt x="8" y="219"/>
                    <a:pt x="24" y="241"/>
                  </a:cubicBezTo>
                  <a:cubicBezTo>
                    <a:pt x="29" y="246"/>
                    <a:pt x="33" y="254"/>
                    <a:pt x="27" y="258"/>
                  </a:cubicBezTo>
                  <a:cubicBezTo>
                    <a:pt x="18" y="265"/>
                    <a:pt x="14" y="273"/>
                    <a:pt x="8" y="280"/>
                  </a:cubicBezTo>
                  <a:cubicBezTo>
                    <a:pt x="1" y="287"/>
                    <a:pt x="0" y="292"/>
                    <a:pt x="2" y="299"/>
                  </a:cubicBezTo>
                  <a:cubicBezTo>
                    <a:pt x="4" y="306"/>
                    <a:pt x="4" y="298"/>
                    <a:pt x="12" y="290"/>
                  </a:cubicBezTo>
                  <a:cubicBezTo>
                    <a:pt x="20" y="282"/>
                    <a:pt x="23" y="278"/>
                    <a:pt x="34" y="274"/>
                  </a:cubicBezTo>
                  <a:cubicBezTo>
                    <a:pt x="46" y="270"/>
                    <a:pt x="45" y="268"/>
                    <a:pt x="51" y="278"/>
                  </a:cubicBezTo>
                  <a:cubicBezTo>
                    <a:pt x="58" y="288"/>
                    <a:pt x="61" y="294"/>
                    <a:pt x="67" y="302"/>
                  </a:cubicBezTo>
                  <a:cubicBezTo>
                    <a:pt x="73" y="309"/>
                    <a:pt x="74" y="311"/>
                    <a:pt x="67" y="313"/>
                  </a:cubicBezTo>
                  <a:cubicBezTo>
                    <a:pt x="60" y="315"/>
                    <a:pt x="55" y="312"/>
                    <a:pt x="52" y="319"/>
                  </a:cubicBezTo>
                  <a:cubicBezTo>
                    <a:pt x="49" y="327"/>
                    <a:pt x="56" y="327"/>
                    <a:pt x="41" y="332"/>
                  </a:cubicBezTo>
                  <a:cubicBezTo>
                    <a:pt x="27" y="337"/>
                    <a:pt x="18" y="342"/>
                    <a:pt x="19" y="347"/>
                  </a:cubicBezTo>
                  <a:cubicBezTo>
                    <a:pt x="20" y="352"/>
                    <a:pt x="31" y="344"/>
                    <a:pt x="42" y="341"/>
                  </a:cubicBezTo>
                  <a:cubicBezTo>
                    <a:pt x="54" y="339"/>
                    <a:pt x="66" y="339"/>
                    <a:pt x="70" y="331"/>
                  </a:cubicBezTo>
                  <a:cubicBezTo>
                    <a:pt x="74" y="322"/>
                    <a:pt x="80" y="317"/>
                    <a:pt x="89" y="327"/>
                  </a:cubicBezTo>
                  <a:cubicBezTo>
                    <a:pt x="98" y="338"/>
                    <a:pt x="112" y="377"/>
                    <a:pt x="135" y="376"/>
                  </a:cubicBezTo>
                  <a:cubicBezTo>
                    <a:pt x="145" y="377"/>
                    <a:pt x="148" y="382"/>
                    <a:pt x="158" y="389"/>
                  </a:cubicBezTo>
                  <a:cubicBezTo>
                    <a:pt x="168" y="397"/>
                    <a:pt x="181" y="404"/>
                    <a:pt x="198" y="400"/>
                  </a:cubicBezTo>
                  <a:cubicBezTo>
                    <a:pt x="215" y="397"/>
                    <a:pt x="226" y="394"/>
                    <a:pt x="238" y="389"/>
                  </a:cubicBezTo>
                  <a:cubicBezTo>
                    <a:pt x="250" y="383"/>
                    <a:pt x="257" y="385"/>
                    <a:pt x="276" y="383"/>
                  </a:cubicBezTo>
                  <a:cubicBezTo>
                    <a:pt x="296" y="380"/>
                    <a:pt x="301" y="380"/>
                    <a:pt x="306" y="372"/>
                  </a:cubicBezTo>
                  <a:cubicBezTo>
                    <a:pt x="311" y="363"/>
                    <a:pt x="316" y="373"/>
                    <a:pt x="320" y="383"/>
                  </a:cubicBezTo>
                  <a:cubicBezTo>
                    <a:pt x="324" y="392"/>
                    <a:pt x="328" y="399"/>
                    <a:pt x="331" y="394"/>
                  </a:cubicBezTo>
                  <a:cubicBezTo>
                    <a:pt x="334" y="389"/>
                    <a:pt x="324" y="377"/>
                    <a:pt x="324" y="370"/>
                  </a:cubicBezTo>
                  <a:cubicBezTo>
                    <a:pt x="324" y="363"/>
                    <a:pt x="320" y="354"/>
                    <a:pt x="324" y="351"/>
                  </a:cubicBezTo>
                  <a:cubicBezTo>
                    <a:pt x="329" y="348"/>
                    <a:pt x="331" y="344"/>
                    <a:pt x="336" y="336"/>
                  </a:cubicBezTo>
                  <a:cubicBezTo>
                    <a:pt x="340" y="328"/>
                    <a:pt x="346" y="325"/>
                    <a:pt x="346" y="333"/>
                  </a:cubicBezTo>
                  <a:cubicBezTo>
                    <a:pt x="346" y="340"/>
                    <a:pt x="345" y="358"/>
                    <a:pt x="352" y="355"/>
                  </a:cubicBezTo>
                  <a:cubicBezTo>
                    <a:pt x="358" y="351"/>
                    <a:pt x="357" y="343"/>
                    <a:pt x="353" y="335"/>
                  </a:cubicBezTo>
                  <a:cubicBezTo>
                    <a:pt x="350" y="327"/>
                    <a:pt x="345" y="323"/>
                    <a:pt x="347" y="315"/>
                  </a:cubicBezTo>
                  <a:cubicBezTo>
                    <a:pt x="349" y="307"/>
                    <a:pt x="360" y="287"/>
                    <a:pt x="369" y="253"/>
                  </a:cubicBezTo>
                  <a:cubicBezTo>
                    <a:pt x="378" y="218"/>
                    <a:pt x="385" y="195"/>
                    <a:pt x="370" y="151"/>
                  </a:cubicBezTo>
                  <a:cubicBezTo>
                    <a:pt x="356" y="107"/>
                    <a:pt x="324" y="68"/>
                    <a:pt x="311" y="60"/>
                  </a:cubicBezTo>
                  <a:cubicBezTo>
                    <a:pt x="297" y="51"/>
                    <a:pt x="306" y="46"/>
                    <a:pt x="314" y="43"/>
                  </a:cubicBezTo>
                  <a:cubicBezTo>
                    <a:pt x="321" y="40"/>
                    <a:pt x="322" y="31"/>
                    <a:pt x="319" y="29"/>
                  </a:cubicBezTo>
                  <a:cubicBezTo>
                    <a:pt x="316" y="28"/>
                    <a:pt x="315" y="33"/>
                    <a:pt x="310" y="35"/>
                  </a:cubicBezTo>
                  <a:cubicBezTo>
                    <a:pt x="305" y="37"/>
                    <a:pt x="296" y="49"/>
                    <a:pt x="287" y="49"/>
                  </a:cubicBezTo>
                  <a:cubicBezTo>
                    <a:pt x="279" y="49"/>
                    <a:pt x="269" y="45"/>
                    <a:pt x="260" y="40"/>
                  </a:cubicBezTo>
                  <a:cubicBezTo>
                    <a:pt x="252" y="35"/>
                    <a:pt x="258" y="29"/>
                    <a:pt x="262" y="25"/>
                  </a:cubicBezTo>
                  <a:cubicBezTo>
                    <a:pt x="265" y="21"/>
                    <a:pt x="261" y="16"/>
                    <a:pt x="258" y="16"/>
                  </a:cubicBezTo>
                  <a:cubicBezTo>
                    <a:pt x="255" y="17"/>
                    <a:pt x="251" y="27"/>
                    <a:pt x="246" y="29"/>
                  </a:cubicBezTo>
                  <a:cubicBezTo>
                    <a:pt x="241" y="32"/>
                    <a:pt x="243" y="34"/>
                    <a:pt x="231" y="31"/>
                  </a:cubicBezTo>
                  <a:cubicBezTo>
                    <a:pt x="219" y="28"/>
                    <a:pt x="198" y="21"/>
                    <a:pt x="177" y="26"/>
                  </a:cubicBezTo>
                  <a:cubicBezTo>
                    <a:pt x="157" y="31"/>
                    <a:pt x="147" y="42"/>
                    <a:pt x="143" y="36"/>
                  </a:cubicBezTo>
                  <a:cubicBezTo>
                    <a:pt x="140" y="31"/>
                    <a:pt x="134" y="0"/>
                    <a:pt x="126" y="2"/>
                  </a:cubicBezTo>
                  <a:cubicBezTo>
                    <a:pt x="119" y="5"/>
                    <a:pt x="129" y="12"/>
                    <a:pt x="131" y="21"/>
                  </a:cubicBezTo>
                  <a:cubicBezTo>
                    <a:pt x="133" y="30"/>
                    <a:pt x="137" y="36"/>
                    <a:pt x="122" y="43"/>
                  </a:cubicBezTo>
                  <a:cubicBezTo>
                    <a:pt x="107" y="49"/>
                    <a:pt x="85" y="56"/>
                    <a:pt x="80" y="62"/>
                  </a:cubicBezTo>
                  <a:cubicBezTo>
                    <a:pt x="74" y="67"/>
                    <a:pt x="66" y="51"/>
                    <a:pt x="68" y="42"/>
                  </a:cubicBezTo>
                  <a:cubicBezTo>
                    <a:pt x="70" y="33"/>
                    <a:pt x="69" y="28"/>
                    <a:pt x="65" y="29"/>
                  </a:cubicBezTo>
                  <a:close/>
                </a:path>
              </a:pathLst>
            </a:custGeom>
            <a:noFill/>
            <a:ln w="4763" cap="rnd">
              <a:solidFill>
                <a:srgbClr val="5858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5" name="Group 1254"/>
          <p:cNvGrpSpPr>
            <a:grpSpLocks/>
          </p:cNvGrpSpPr>
          <p:nvPr/>
        </p:nvGrpSpPr>
        <p:grpSpPr bwMode="auto">
          <a:xfrm>
            <a:off x="4881563" y="1771650"/>
            <a:ext cx="438150" cy="171450"/>
            <a:chOff x="4320" y="1308"/>
            <a:chExt cx="276" cy="108"/>
          </a:xfrm>
        </p:grpSpPr>
        <p:sp>
          <p:nvSpPr>
            <p:cNvPr id="33837" name="Oval 1252"/>
            <p:cNvSpPr>
              <a:spLocks noChangeArrowheads="1"/>
            </p:cNvSpPr>
            <p:nvPr/>
          </p:nvSpPr>
          <p:spPr bwMode="auto">
            <a:xfrm>
              <a:off x="4320" y="1308"/>
              <a:ext cx="276" cy="1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38" name="Oval 1253"/>
            <p:cNvSpPr>
              <a:spLocks noChangeArrowheads="1"/>
            </p:cNvSpPr>
            <p:nvPr/>
          </p:nvSpPr>
          <p:spPr bwMode="auto">
            <a:xfrm>
              <a:off x="4464" y="1332"/>
              <a:ext cx="72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6" name="Group 1255"/>
          <p:cNvGrpSpPr>
            <a:grpSpLocks/>
          </p:cNvGrpSpPr>
          <p:nvPr/>
        </p:nvGrpSpPr>
        <p:grpSpPr bwMode="auto">
          <a:xfrm>
            <a:off x="5287963" y="1778000"/>
            <a:ext cx="438150" cy="171450"/>
            <a:chOff x="4320" y="1308"/>
            <a:chExt cx="276" cy="108"/>
          </a:xfrm>
        </p:grpSpPr>
        <p:sp>
          <p:nvSpPr>
            <p:cNvPr id="33835" name="Oval 1256"/>
            <p:cNvSpPr>
              <a:spLocks noChangeArrowheads="1"/>
            </p:cNvSpPr>
            <p:nvPr/>
          </p:nvSpPr>
          <p:spPr bwMode="auto">
            <a:xfrm>
              <a:off x="4320" y="1308"/>
              <a:ext cx="276" cy="1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36" name="Oval 1257"/>
            <p:cNvSpPr>
              <a:spLocks noChangeArrowheads="1"/>
            </p:cNvSpPr>
            <p:nvPr/>
          </p:nvSpPr>
          <p:spPr bwMode="auto">
            <a:xfrm>
              <a:off x="4464" y="1332"/>
              <a:ext cx="72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7" name="Group 1258"/>
          <p:cNvGrpSpPr>
            <a:grpSpLocks/>
          </p:cNvGrpSpPr>
          <p:nvPr/>
        </p:nvGrpSpPr>
        <p:grpSpPr bwMode="auto">
          <a:xfrm>
            <a:off x="5694363" y="1765300"/>
            <a:ext cx="438150" cy="171450"/>
            <a:chOff x="4320" y="1308"/>
            <a:chExt cx="276" cy="108"/>
          </a:xfrm>
        </p:grpSpPr>
        <p:sp>
          <p:nvSpPr>
            <p:cNvPr id="33833" name="Oval 1259"/>
            <p:cNvSpPr>
              <a:spLocks noChangeArrowheads="1"/>
            </p:cNvSpPr>
            <p:nvPr/>
          </p:nvSpPr>
          <p:spPr bwMode="auto">
            <a:xfrm>
              <a:off x="4320" y="1308"/>
              <a:ext cx="276" cy="1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34" name="Oval 1260"/>
            <p:cNvSpPr>
              <a:spLocks noChangeArrowheads="1"/>
            </p:cNvSpPr>
            <p:nvPr/>
          </p:nvSpPr>
          <p:spPr bwMode="auto">
            <a:xfrm>
              <a:off x="4464" y="1332"/>
              <a:ext cx="72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818" name="Group 1261"/>
          <p:cNvGrpSpPr>
            <a:grpSpLocks/>
          </p:cNvGrpSpPr>
          <p:nvPr/>
        </p:nvGrpSpPr>
        <p:grpSpPr bwMode="auto">
          <a:xfrm>
            <a:off x="6081713" y="1771650"/>
            <a:ext cx="438150" cy="171450"/>
            <a:chOff x="4320" y="1308"/>
            <a:chExt cx="276" cy="108"/>
          </a:xfrm>
        </p:grpSpPr>
        <p:sp>
          <p:nvSpPr>
            <p:cNvPr id="33831" name="Oval 1262"/>
            <p:cNvSpPr>
              <a:spLocks noChangeArrowheads="1"/>
            </p:cNvSpPr>
            <p:nvPr/>
          </p:nvSpPr>
          <p:spPr bwMode="auto">
            <a:xfrm>
              <a:off x="4320" y="1308"/>
              <a:ext cx="276" cy="1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832" name="Oval 1263"/>
            <p:cNvSpPr>
              <a:spLocks noChangeArrowheads="1"/>
            </p:cNvSpPr>
            <p:nvPr/>
          </p:nvSpPr>
          <p:spPr bwMode="auto">
            <a:xfrm>
              <a:off x="4464" y="1332"/>
              <a:ext cx="72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3819" name="Text Box 1264"/>
          <p:cNvSpPr txBox="1">
            <a:spLocks noChangeArrowheads="1"/>
          </p:cNvSpPr>
          <p:nvPr/>
        </p:nvSpPr>
        <p:spPr bwMode="auto">
          <a:xfrm>
            <a:off x="6770689" y="985838"/>
            <a:ext cx="15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Macrophages </a:t>
            </a:r>
          </a:p>
        </p:txBody>
      </p:sp>
      <p:sp>
        <p:nvSpPr>
          <p:cNvPr id="33820" name="Text Box 1265"/>
          <p:cNvSpPr txBox="1">
            <a:spLocks noChangeArrowheads="1"/>
          </p:cNvSpPr>
          <p:nvPr/>
        </p:nvSpPr>
        <p:spPr bwMode="auto">
          <a:xfrm>
            <a:off x="6770581" y="1244528"/>
            <a:ext cx="3165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 épithéliales alvéolaires </a:t>
            </a:r>
          </a:p>
        </p:txBody>
      </p:sp>
      <p:sp>
        <p:nvSpPr>
          <p:cNvPr id="33821" name="Text Box 1266"/>
          <p:cNvSpPr txBox="1">
            <a:spLocks noChangeArrowheads="1"/>
          </p:cNvSpPr>
          <p:nvPr/>
        </p:nvSpPr>
        <p:spPr bwMode="auto">
          <a:xfrm>
            <a:off x="6765552" y="1607541"/>
            <a:ext cx="2266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 endothéliales</a:t>
            </a:r>
          </a:p>
        </p:txBody>
      </p:sp>
      <p:sp>
        <p:nvSpPr>
          <p:cNvPr id="33822" name="Line 1267"/>
          <p:cNvSpPr>
            <a:spLocks noChangeShapeType="1"/>
          </p:cNvSpPr>
          <p:nvPr/>
        </p:nvSpPr>
        <p:spPr bwMode="auto">
          <a:xfrm flipH="1">
            <a:off x="6157913" y="112395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23" name="Line 1268"/>
          <p:cNvSpPr>
            <a:spLocks noChangeShapeType="1"/>
          </p:cNvSpPr>
          <p:nvPr/>
        </p:nvSpPr>
        <p:spPr bwMode="auto">
          <a:xfrm flipH="1">
            <a:off x="6473480" y="1426508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24" name="Line 1269"/>
          <p:cNvSpPr>
            <a:spLocks noChangeShapeType="1"/>
          </p:cNvSpPr>
          <p:nvPr/>
        </p:nvSpPr>
        <p:spPr bwMode="auto">
          <a:xfrm flipH="1">
            <a:off x="6589368" y="180975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25" name="Text Box 1270"/>
          <p:cNvSpPr txBox="1">
            <a:spLocks noChangeArrowheads="1"/>
          </p:cNvSpPr>
          <p:nvPr/>
        </p:nvSpPr>
        <p:spPr bwMode="auto">
          <a:xfrm>
            <a:off x="1550805" y="1766888"/>
            <a:ext cx="2701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 dendritiques</a:t>
            </a:r>
          </a:p>
        </p:txBody>
      </p:sp>
      <p:sp>
        <p:nvSpPr>
          <p:cNvPr id="33826" name="Line 1272"/>
          <p:cNvSpPr>
            <a:spLocks noChangeShapeType="1"/>
          </p:cNvSpPr>
          <p:nvPr/>
        </p:nvSpPr>
        <p:spPr bwMode="auto">
          <a:xfrm>
            <a:off x="3776663" y="1905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88" name="Image 987">
            <a:extLst>
              <a:ext uri="{FF2B5EF4-FFF2-40B4-BE49-F238E27FC236}">
                <a16:creationId xmlns:a16="http://schemas.microsoft.com/office/drawing/2014/main" xmlns="" id="{F2AF1FF3-2C64-4A5F-AB49-DC7774BA42E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65745" y="6201447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3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35075"/>
            <a:ext cx="49498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mo-sys-12-well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4681539"/>
            <a:ext cx="2365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4" y="4700588"/>
            <a:ext cx="257333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Vitrocell_flow_white_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014664"/>
            <a:ext cx="27876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1973263" y="6357939"/>
            <a:ext cx="589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solidFill>
                  <a:srgbClr val="0000FF"/>
                </a:solidFill>
              </a:rPr>
              <a:t>Exposition des cellules pendant au maximum 4 </a:t>
            </a:r>
            <a:r>
              <a:rPr lang="fr-FR" altLang="fr-FR" sz="1600" dirty="0" smtClean="0">
                <a:solidFill>
                  <a:srgbClr val="0000FF"/>
                </a:solidFill>
              </a:rPr>
              <a:t>heures.</a:t>
            </a:r>
            <a:endParaRPr lang="fr-FR" altLang="fr-FR" sz="1600" dirty="0">
              <a:solidFill>
                <a:srgbClr val="0000FF"/>
              </a:solidFill>
            </a:endParaRP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827214" y="4221163"/>
            <a:ext cx="2808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FF3300"/>
                </a:solidFill>
              </a:rPr>
              <a:t>Vitrocell</a:t>
            </a:r>
            <a:r>
              <a:rPr lang="en-US" altLang="fr-FR" baseline="30000">
                <a:solidFill>
                  <a:srgbClr val="FF3300"/>
                </a:solidFill>
              </a:rPr>
              <a:t>®</a:t>
            </a:r>
            <a:r>
              <a:rPr lang="en-US" altLang="fr-FR">
                <a:solidFill>
                  <a:srgbClr val="FF3300"/>
                </a:solidFill>
              </a:rPr>
              <a:t> </a:t>
            </a:r>
            <a:r>
              <a:rPr lang="fr-FR" altLang="fr-FR">
                <a:solidFill>
                  <a:srgbClr val="FF3300"/>
                </a:solidFill>
              </a:rPr>
              <a:t>system</a:t>
            </a:r>
          </a:p>
        </p:txBody>
      </p:sp>
      <p:sp>
        <p:nvSpPr>
          <p:cNvPr id="24584" name="Text Box 21"/>
          <p:cNvSpPr txBox="1">
            <a:spLocks noChangeArrowheads="1"/>
          </p:cNvSpPr>
          <p:nvPr/>
        </p:nvSpPr>
        <p:spPr bwMode="auto">
          <a:xfrm>
            <a:off x="6526213" y="2305051"/>
            <a:ext cx="2886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993366"/>
                </a:solidFill>
              </a:rPr>
              <a:t>Lenz </a:t>
            </a:r>
            <a:r>
              <a:rPr lang="fr-FR" altLang="fr-FR" sz="1400" i="1">
                <a:solidFill>
                  <a:srgbClr val="993366"/>
                </a:solidFill>
              </a:rPr>
              <a:t>et al.</a:t>
            </a:r>
            <a:r>
              <a:rPr lang="fr-FR" altLang="fr-FR" sz="1400">
                <a:solidFill>
                  <a:srgbClr val="993366"/>
                </a:solidFill>
              </a:rPr>
              <a:t> Part Fibre Toxicol 2009</a:t>
            </a:r>
          </a:p>
        </p:txBody>
      </p:sp>
      <p:sp>
        <p:nvSpPr>
          <p:cNvPr id="24585" name="Text Box 4"/>
          <p:cNvSpPr txBox="1">
            <a:spLocks noChangeArrowheads="1"/>
          </p:cNvSpPr>
          <p:nvPr/>
        </p:nvSpPr>
        <p:spPr bwMode="auto">
          <a:xfrm>
            <a:off x="1787526" y="795338"/>
            <a:ext cx="704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FF3300"/>
                </a:solidFill>
              </a:rPr>
              <a:t>Système d’exposition en interface air-liquide « ALICE »</a:t>
            </a:r>
          </a:p>
        </p:txBody>
      </p:sp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365122" y="140355"/>
            <a:ext cx="11063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 dirty="0" smtClean="0">
                <a:solidFill>
                  <a:srgbClr val="FF0000"/>
                </a:solidFill>
                <a:latin typeface="+mn-lt"/>
              </a:rPr>
              <a:t>Application: Modèles d‘exposition de cultures bronchiques </a:t>
            </a:r>
            <a:r>
              <a:rPr lang="fr-FR" altLang="fr-FR" sz="2800" b="1" dirty="0">
                <a:solidFill>
                  <a:srgbClr val="FF0000"/>
                </a:solidFill>
                <a:latin typeface="+mn-lt"/>
              </a:rPr>
              <a:t>à des aérosols</a:t>
            </a:r>
          </a:p>
        </p:txBody>
      </p:sp>
    </p:spTree>
    <p:extLst>
      <p:ext uri="{BB962C8B-B14F-4D97-AF65-F5344CB8AC3E}">
        <p14:creationId xmlns:p14="http://schemas.microsoft.com/office/powerpoint/2010/main" val="21012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A7EFC2B-0B48-4DD0-AA54-94BFE755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1237957"/>
            <a:ext cx="8328074" cy="50503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FB5EBC2-79DF-4BCC-AD17-11B67C99BC41}"/>
              </a:ext>
            </a:extLst>
          </p:cNvPr>
          <p:cNvSpPr txBox="1"/>
          <p:nvPr/>
        </p:nvSpPr>
        <p:spPr>
          <a:xfrm>
            <a:off x="2494670" y="468516"/>
            <a:ext cx="7202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« L’homme sur puce »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A4E308B-DC99-4DD3-9368-20AF0DFA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633BB00-68E2-4540-94A3-ABD809852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03" cy="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525</Words>
  <Application>Microsoft Office PowerPoint</Application>
  <PresentationFormat>Grand écran</PresentationFormat>
  <Paragraphs>133</Paragraphs>
  <Slides>16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Comic Sans MS</vt:lpstr>
      <vt:lpstr>Times</vt:lpstr>
      <vt:lpstr>Times New Roman</vt:lpstr>
      <vt:lpstr>Wingdings</vt:lpstr>
      <vt:lpstr>Thème Office</vt:lpstr>
      <vt:lpstr>Image</vt:lpstr>
      <vt:lpstr>Présentation PowerPoint</vt:lpstr>
      <vt:lpstr>Qu’est-ce que l’ingénierie tissulaire?</vt:lpstr>
      <vt:lpstr>l’ingénierie tissulaire et ses applications</vt:lpstr>
      <vt:lpstr>Présentation PowerPoint</vt:lpstr>
      <vt:lpstr>Présentation PowerPoint</vt:lpstr>
      <vt:lpstr>Les différents modes de culture:  l’exemple de l’épithélium bronchique humain</vt:lpstr>
      <vt:lpstr>Présentation PowerPoint</vt:lpstr>
      <vt:lpstr>Présentation PowerPoint</vt:lpstr>
      <vt:lpstr>Présentation PowerPoint</vt:lpstr>
      <vt:lpstr>     Les 3R et les méthodes alternatives</vt:lpstr>
      <vt:lpstr>La place de l’ingénierie tissulaire dans l’application des 3R:                                   Le contexte sociétal</vt:lpstr>
      <vt:lpstr>  La place de l’ingénierie tissulaire dans l’application des 3R:                    Le contexte réglementaire</vt:lpstr>
      <vt:lpstr>     La place de l’ingénierie tissulaire dans l’application des 3R:       Le contexte réglementaire pour le contrôle de la sécurité sanitaire </vt:lpstr>
      <vt:lpstr>Les méthodes subtitutives validées évaluation de la sécurité des produits chimiques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F.Marano</dc:creator>
  <cp:lastModifiedBy>F.Marano</cp:lastModifiedBy>
  <cp:revision>69</cp:revision>
  <dcterms:created xsi:type="dcterms:W3CDTF">2021-03-24T15:18:23Z</dcterms:created>
  <dcterms:modified xsi:type="dcterms:W3CDTF">2021-03-29T22:23:57Z</dcterms:modified>
</cp:coreProperties>
</file>