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12"/>
    <p:restoredTop sz="94631"/>
  </p:normalViewPr>
  <p:slideViewPr>
    <p:cSldViewPr snapToGrid="0" snapToObjects="1">
      <p:cViewPr varScale="1">
        <p:scale>
          <a:sx n="131" d="100"/>
          <a:sy n="131" d="100"/>
        </p:scale>
        <p:origin x="1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56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57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0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2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87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9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66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962D-0E4A-3944-ACC5-CA21C764CB46}" type="datetimeFigureOut">
              <a:rPr lang="fr-FR" smtClean="0"/>
              <a:t>14/07/2021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EDA8-A206-9E42-BB8E-CA95B478F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06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67" y="537468"/>
            <a:ext cx="1757692" cy="152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669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 FARAH</dc:creator>
  <cp:lastModifiedBy>Karine clement</cp:lastModifiedBy>
  <cp:revision>7</cp:revision>
  <dcterms:created xsi:type="dcterms:W3CDTF">2018-04-03T14:09:29Z</dcterms:created>
  <dcterms:modified xsi:type="dcterms:W3CDTF">2021-07-14T11:10:03Z</dcterms:modified>
</cp:coreProperties>
</file>