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3" r:id="rId5"/>
    <p:sldMasterId id="2147483676" r:id="rId6"/>
    <p:sldMasterId id="2147483679" r:id="rId7"/>
    <p:sldMasterId id="2147483696" r:id="rId8"/>
    <p:sldMasterId id="2147483699" r:id="rId9"/>
  </p:sldMasterIdLst>
  <p:notesMasterIdLst>
    <p:notesMasterId r:id="rId16"/>
  </p:notesMasterIdLst>
  <p:sldIdLst>
    <p:sldId id="975" r:id="rId10"/>
    <p:sldId id="984" r:id="rId11"/>
    <p:sldId id="976" r:id="rId12"/>
    <p:sldId id="985" r:id="rId13"/>
    <p:sldId id="987" r:id="rId14"/>
    <p:sldId id="986" r:id="rId15"/>
  </p:sldIdLst>
  <p:sldSz cx="9144000" cy="6858000" type="screen4x3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eu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BF3"/>
    <a:srgbClr val="F9CB93"/>
    <a:srgbClr val="92D050"/>
    <a:srgbClr val="94FDFD"/>
    <a:srgbClr val="70AB46"/>
    <a:srgbClr val="FFBF00"/>
    <a:srgbClr val="BDBDBD"/>
    <a:srgbClr val="B7DDF5"/>
    <a:srgbClr val="FACD95"/>
    <a:srgbClr val="F8B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121A5-8BF1-4F7A-950D-7C10B6157C1F}" v="54" dt="2021-09-14T11:01:43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14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C73E3-39DE-4241-BE60-10C2238A3D5E}" type="datetimeFigureOut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8ADD9-19A7-472D-B698-463E063B7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75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Corpor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5600" y="2211388"/>
            <a:ext cx="4292600" cy="12049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5600" y="3602038"/>
            <a:ext cx="4292600" cy="13763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Février 2017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74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945B-D2A7-418C-B46F-F38B8AA21C20}" type="datetime1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titre à modifier dans le 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777C-72AB-4DE1-879D-FE4F93E8501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79400" y="1028700"/>
            <a:ext cx="8572500" cy="49149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2887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24/05/2016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titre à modifier dans le pied de page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777C-72AB-4DE1-879D-FE4F93E850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79400" y="1028700"/>
            <a:ext cx="8572500" cy="49149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25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945B-D2A7-418C-B46F-F38B8AA21C20}" type="datetime1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titre à modifier dans le 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777C-72AB-4DE1-879D-FE4F93E8501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79400" y="1028700"/>
            <a:ext cx="8572500" cy="49149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31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945B-D2A7-418C-B46F-F38B8AA21C20}" type="datetime1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Exemple de </a:t>
            </a:r>
            <a:r>
              <a:rPr lang="pt-BR" err="1"/>
              <a:t>titre</a:t>
            </a:r>
            <a:r>
              <a:rPr lang="pt-BR"/>
              <a:t> à </a:t>
            </a:r>
            <a:r>
              <a:rPr lang="pt-BR" err="1"/>
              <a:t>modifier</a:t>
            </a:r>
            <a:r>
              <a:rPr lang="pt-BR"/>
              <a:t> </a:t>
            </a:r>
            <a:r>
              <a:rPr lang="pt-BR" err="1"/>
              <a:t>dans</a:t>
            </a:r>
            <a:r>
              <a:rPr lang="pt-BR"/>
              <a:t> </a:t>
            </a:r>
            <a:r>
              <a:rPr lang="pt-BR" err="1"/>
              <a:t>le</a:t>
            </a:r>
            <a:r>
              <a:rPr lang="pt-BR"/>
              <a:t> </a:t>
            </a:r>
            <a:r>
              <a:rPr lang="pt-BR" err="1"/>
              <a:t>pied</a:t>
            </a:r>
            <a:r>
              <a:rPr lang="pt-BR"/>
              <a:t> de </a:t>
            </a:r>
            <a:r>
              <a:rPr lang="pt-BR" err="1"/>
              <a:t>page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777C-72AB-4DE1-879D-FE4F93E8501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79400" y="1028700"/>
            <a:ext cx="8572500" cy="49149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09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Personnalisab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5600" y="2211388"/>
            <a:ext cx="4292600" cy="1204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rgbClr val="E66200"/>
                </a:solidFill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5600" y="3602038"/>
            <a:ext cx="4292600" cy="13763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Exo Regular"/>
                <a:cs typeface="Exo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47E-9CE3-46E9-AAA1-0B3A56A61D80}" type="datetime1">
              <a:rPr lang="fr-FR" smtClean="0"/>
              <a:t>14/09/2021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Exemple de </a:t>
            </a:r>
            <a:r>
              <a:rPr lang="pt-BR" err="1"/>
              <a:t>titre</a:t>
            </a:r>
            <a:r>
              <a:rPr lang="pt-BR"/>
              <a:t> à </a:t>
            </a:r>
            <a:r>
              <a:rPr lang="pt-BR" err="1"/>
              <a:t>modifier</a:t>
            </a:r>
            <a:r>
              <a:rPr lang="pt-BR"/>
              <a:t> </a:t>
            </a:r>
            <a:r>
              <a:rPr lang="pt-BR" err="1"/>
              <a:t>dans</a:t>
            </a:r>
            <a:r>
              <a:rPr lang="pt-BR"/>
              <a:t> </a:t>
            </a:r>
            <a:r>
              <a:rPr lang="pt-BR" err="1"/>
              <a:t>le</a:t>
            </a:r>
            <a:r>
              <a:rPr lang="pt-BR"/>
              <a:t> </a:t>
            </a:r>
            <a:r>
              <a:rPr lang="pt-BR" err="1"/>
              <a:t>pied</a:t>
            </a:r>
            <a:r>
              <a:rPr lang="pt-BR"/>
              <a:t> de </a:t>
            </a:r>
            <a:r>
              <a:rPr lang="pt-BR" err="1"/>
              <a:t>page</a:t>
            </a:r>
            <a:endParaRPr lang="fr-FR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-705800" y="1111250"/>
            <a:ext cx="4617400" cy="4617400"/>
          </a:xfrm>
          <a:prstGeom prst="ellipse">
            <a:avLst/>
          </a:prstGeom>
          <a:solidFill>
            <a:schemeClr val="bg2"/>
          </a:solidFill>
          <a:ln w="101600">
            <a:solidFill>
              <a:schemeClr val="bg1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4"/>
          </p:nvPr>
        </p:nvSpPr>
        <p:spPr>
          <a:xfrm>
            <a:off x="2570400" y="1112400"/>
            <a:ext cx="1339200" cy="1339200"/>
          </a:xfrm>
          <a:prstGeom prst="ellipse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82296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945B-D2A7-418C-B46F-F38B8AA21C20}" type="datetime1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Exemple de </a:t>
            </a:r>
            <a:r>
              <a:rPr lang="pt-BR" err="1"/>
              <a:t>titre</a:t>
            </a:r>
            <a:r>
              <a:rPr lang="pt-BR"/>
              <a:t> à </a:t>
            </a:r>
            <a:r>
              <a:rPr lang="pt-BR" err="1"/>
              <a:t>modifier</a:t>
            </a:r>
            <a:r>
              <a:rPr lang="pt-BR"/>
              <a:t> </a:t>
            </a:r>
            <a:r>
              <a:rPr lang="pt-BR" err="1"/>
              <a:t>dans</a:t>
            </a:r>
            <a:r>
              <a:rPr lang="pt-BR"/>
              <a:t> </a:t>
            </a:r>
            <a:r>
              <a:rPr lang="pt-BR" err="1"/>
              <a:t>le</a:t>
            </a:r>
            <a:r>
              <a:rPr lang="pt-BR"/>
              <a:t> </a:t>
            </a:r>
            <a:r>
              <a:rPr lang="pt-BR" err="1"/>
              <a:t>pied</a:t>
            </a:r>
            <a:r>
              <a:rPr lang="pt-BR"/>
              <a:t> de </a:t>
            </a:r>
            <a:r>
              <a:rPr lang="pt-BR" err="1"/>
              <a:t>page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777C-72AB-4DE1-879D-FE4F93E8501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79400" y="1028700"/>
            <a:ext cx="8572500" cy="49149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802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Personnalis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5600" y="2211388"/>
            <a:ext cx="4292600" cy="12049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5600" y="3602038"/>
            <a:ext cx="4292600" cy="13763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Février 2017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-705800" y="1111250"/>
            <a:ext cx="4617400" cy="4617400"/>
          </a:xfrm>
          <a:prstGeom prst="ellipse">
            <a:avLst/>
          </a:prstGeom>
          <a:solidFill>
            <a:schemeClr val="bg2"/>
          </a:solidFill>
          <a:ln w="1016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99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Février 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3039-BBF0-4C9E-8245-352BB81783B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28651" y="1250950"/>
            <a:ext cx="7886699" cy="4914900"/>
          </a:xfrm>
        </p:spPr>
        <p:txBody>
          <a:bodyPr/>
          <a:lstStyle>
            <a:lvl1pPr marL="269081" indent="-269081">
              <a:defRPr/>
            </a:lvl1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0521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Février 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3039-BBF0-4C9E-8245-352BB8178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33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Février 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3039-BBF0-4C9E-8245-352BB8178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42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24/05/2016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titre à modifier dans le pied de page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777C-72AB-4DE1-879D-FE4F93E850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79400" y="1028700"/>
            <a:ext cx="8572500" cy="49149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25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5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72185"/>
            <a:ext cx="2956282" cy="1325563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5E2A51D-4267-B942-AC76-263FAFC8D428}"/>
              </a:ext>
            </a:extLst>
          </p:cNvPr>
          <p:cNvSpPr/>
          <p:nvPr userDrawn="1"/>
        </p:nvSpPr>
        <p:spPr>
          <a:xfrm>
            <a:off x="3977706" y="3"/>
            <a:ext cx="5166294" cy="6857997"/>
          </a:xfrm>
          <a:custGeom>
            <a:avLst/>
            <a:gdLst>
              <a:gd name="connsiteX0" fmla="*/ 87745 w 5166294"/>
              <a:gd name="connsiteY0" fmla="*/ 0 h 5143498"/>
              <a:gd name="connsiteX1" fmla="*/ 5166294 w 5166294"/>
              <a:gd name="connsiteY1" fmla="*/ 0 h 5143498"/>
              <a:gd name="connsiteX2" fmla="*/ 5166294 w 5166294"/>
              <a:gd name="connsiteY2" fmla="*/ 5143498 h 5143498"/>
              <a:gd name="connsiteX3" fmla="*/ 2954375 w 5166294"/>
              <a:gd name="connsiteY3" fmla="*/ 5143498 h 5143498"/>
              <a:gd name="connsiteX4" fmla="*/ 2839317 w 5166294"/>
              <a:gd name="connsiteY4" fmla="*/ 5141330 h 5143498"/>
              <a:gd name="connsiteX5" fmla="*/ 1644754 w 5166294"/>
              <a:gd name="connsiteY5" fmla="*/ 3675651 h 5143498"/>
              <a:gd name="connsiteX6" fmla="*/ 1675150 w 5166294"/>
              <a:gd name="connsiteY6" fmla="*/ 3374140 h 5143498"/>
              <a:gd name="connsiteX7" fmla="*/ 1706941 w 5166294"/>
              <a:gd name="connsiteY7" fmla="*/ 3250501 h 5143498"/>
              <a:gd name="connsiteX8" fmla="*/ 1706529 w 5166294"/>
              <a:gd name="connsiteY8" fmla="*/ 3250302 h 5143498"/>
              <a:gd name="connsiteX9" fmla="*/ 1708188 w 5166294"/>
              <a:gd name="connsiteY9" fmla="*/ 3243853 h 5143498"/>
              <a:gd name="connsiteX10" fmla="*/ 1732172 w 5166294"/>
              <a:gd name="connsiteY10" fmla="*/ 3005929 h 5143498"/>
              <a:gd name="connsiteX11" fmla="*/ 1011139 w 5166294"/>
              <a:gd name="connsiteY11" fmla="*/ 1918143 h 5143498"/>
              <a:gd name="connsiteX12" fmla="*/ 913237 w 5166294"/>
              <a:gd name="connsiteY12" fmla="*/ 1879121 h 5143498"/>
              <a:gd name="connsiteX13" fmla="*/ 782956 w 5166294"/>
              <a:gd name="connsiteY13" fmla="*/ 1816361 h 5143498"/>
              <a:gd name="connsiteX14" fmla="*/ 0 w 5166294"/>
              <a:gd name="connsiteY14" fmla="*/ 500855 h 5143498"/>
              <a:gd name="connsiteX15" fmla="*/ 67260 w 5166294"/>
              <a:gd name="connsiteY15" fmla="*/ 55969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66294" h="5143498">
                <a:moveTo>
                  <a:pt x="87745" y="0"/>
                </a:moveTo>
                <a:lnTo>
                  <a:pt x="5166294" y="0"/>
                </a:lnTo>
                <a:lnTo>
                  <a:pt x="5166294" y="5143498"/>
                </a:lnTo>
                <a:lnTo>
                  <a:pt x="2954375" y="5143498"/>
                </a:lnTo>
                <a:lnTo>
                  <a:pt x="2839317" y="5141330"/>
                </a:lnTo>
                <a:cubicBezTo>
                  <a:pt x="2157582" y="5001827"/>
                  <a:pt x="1644754" y="4398627"/>
                  <a:pt x="1644754" y="3675651"/>
                </a:cubicBezTo>
                <a:cubicBezTo>
                  <a:pt x="1644754" y="3572368"/>
                  <a:pt x="1655220" y="3471531"/>
                  <a:pt x="1675150" y="3374140"/>
                </a:cubicBezTo>
                <a:lnTo>
                  <a:pt x="1706941" y="3250501"/>
                </a:lnTo>
                <a:lnTo>
                  <a:pt x="1706529" y="3250302"/>
                </a:lnTo>
                <a:lnTo>
                  <a:pt x="1708188" y="3243853"/>
                </a:lnTo>
                <a:cubicBezTo>
                  <a:pt x="1723914" y="3167002"/>
                  <a:pt x="1732172" y="3087430"/>
                  <a:pt x="1732172" y="3005929"/>
                </a:cubicBezTo>
                <a:cubicBezTo>
                  <a:pt x="1732172" y="2516925"/>
                  <a:pt x="1434860" y="2097361"/>
                  <a:pt x="1011139" y="1918143"/>
                </a:cubicBezTo>
                <a:lnTo>
                  <a:pt x="913237" y="1879121"/>
                </a:lnTo>
                <a:lnTo>
                  <a:pt x="782956" y="1816361"/>
                </a:lnTo>
                <a:cubicBezTo>
                  <a:pt x="316593" y="1563017"/>
                  <a:pt x="0" y="1068908"/>
                  <a:pt x="0" y="500855"/>
                </a:cubicBezTo>
                <a:cubicBezTo>
                  <a:pt x="0" y="345931"/>
                  <a:pt x="23548" y="196508"/>
                  <a:pt x="67260" y="55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0" sx="102000" sy="102000" algn="c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3DB5253-BF7F-154B-A989-DBB23D8FC2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401" y="1762451"/>
            <a:ext cx="288000" cy="384000"/>
          </a:xfrm>
          <a:prstGeom prst="ellipse">
            <a:avLst/>
          </a:prstGeom>
          <a:ln w="31750"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99000">
                  <a:schemeClr val="accent4"/>
                </a:gs>
              </a:gsLst>
              <a:lin ang="2700000" scaled="0"/>
            </a:gradFill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EFA6AFA-99E9-1941-98B0-1CC78CEB48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401" y="2627501"/>
            <a:ext cx="288000" cy="384000"/>
          </a:xfrm>
          <a:prstGeom prst="ellipse">
            <a:avLst/>
          </a:prstGeom>
          <a:ln w="317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99000">
                  <a:schemeClr val="accent2"/>
                </a:gs>
              </a:gsLst>
              <a:lin ang="2700000" scaled="0"/>
            </a:gradFill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8610207-3B53-2944-8826-665632A1A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401" y="3484960"/>
            <a:ext cx="288000" cy="384000"/>
          </a:xfrm>
          <a:prstGeom prst="ellipse">
            <a:avLst/>
          </a:prstGeom>
          <a:ln w="31750"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0"/>
            </a:gradFill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C7CDF49F-0757-574A-A260-587719734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401" y="4349117"/>
            <a:ext cx="288000" cy="384000"/>
          </a:xfrm>
          <a:prstGeom prst="ellipse">
            <a:avLst/>
          </a:prstGeom>
          <a:ln w="31750">
            <a:gradFill>
              <a:gsLst>
                <a:gs pos="0">
                  <a:schemeClr val="accent3"/>
                </a:gs>
                <a:gs pos="99000">
                  <a:schemeClr val="accent3">
                    <a:lumMod val="75000"/>
                  </a:schemeClr>
                </a:gs>
              </a:gsLst>
              <a:lin ang="2700000" scaled="0"/>
            </a:gradFill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04A9D0B9-EF50-7047-971C-2B9743FF0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3452" y="1690662"/>
            <a:ext cx="1686487" cy="353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46A9DF12-44B8-204B-A4EE-7BBF6FE0E4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452" y="1925123"/>
            <a:ext cx="1686487" cy="353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38AA22B6-9F96-D144-B504-D8DE803E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452" y="2561519"/>
            <a:ext cx="1686487" cy="353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663DDF6F-ABF9-C44A-BBEE-402D24054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3452" y="2795981"/>
            <a:ext cx="1686487" cy="353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A1CA52BC-9C67-3E4F-B88F-D84B299D09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3452" y="3425677"/>
            <a:ext cx="1686487" cy="353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2F718F8F-190E-A44B-9FCA-CE8FFB6D88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3452" y="3660138"/>
            <a:ext cx="1686487" cy="353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89B0B0DF-D099-0143-A898-E5814F5FE7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13452" y="4289835"/>
            <a:ext cx="1686487" cy="353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2A59FB78-EECA-094C-B680-AC2CFBF8DB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13452" y="4524297"/>
            <a:ext cx="1686487" cy="353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5" name="Slide Number Placeholder 4">
            <a:extLst>
              <a:ext uri="{FF2B5EF4-FFF2-40B4-BE49-F238E27FC236}">
                <a16:creationId xmlns:a16="http://schemas.microsoft.com/office/drawing/2014/main" id="{B0C9DD43-5282-0D4B-8482-F6B8223F8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2866" y="6011675"/>
            <a:ext cx="492484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60983F0-243D-CF42-9100-E15EC5C8060D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7212270-69F0-DF46-9FBE-E4A0C870FDD8}"/>
              </a:ext>
            </a:extLst>
          </p:cNvPr>
          <p:cNvCxnSpPr/>
          <p:nvPr userDrawn="1"/>
        </p:nvCxnSpPr>
        <p:spPr>
          <a:xfrm flipV="1">
            <a:off x="8205746" y="6011675"/>
            <a:ext cx="0" cy="366183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40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duction Personnalis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5600" y="2211388"/>
            <a:ext cx="4292600" cy="1204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rgbClr val="2D8F8A"/>
                </a:solidFill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5600" y="3602038"/>
            <a:ext cx="4292600" cy="13763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47E-9CE3-46E9-AAA1-0B3A56A61D80}" type="datetime1">
              <a:rPr lang="fr-FR" smtClean="0"/>
              <a:t>14/09/2021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titre à modifier dans le pied de page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-705800" y="1111250"/>
            <a:ext cx="4617400" cy="4617400"/>
          </a:xfrm>
          <a:prstGeom prst="ellipse">
            <a:avLst/>
          </a:prstGeom>
          <a:solidFill>
            <a:schemeClr val="bg2"/>
          </a:solidFill>
          <a:ln w="101600">
            <a:solidFill>
              <a:schemeClr val="bg1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4"/>
          </p:nvPr>
        </p:nvSpPr>
        <p:spPr>
          <a:xfrm>
            <a:off x="2570400" y="1112400"/>
            <a:ext cx="1339200" cy="1339200"/>
          </a:xfrm>
          <a:prstGeom prst="ellipse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2753550" y="1209706"/>
            <a:ext cx="972900" cy="1241894"/>
          </a:xfrm>
          <a:prstGeom prst="rect">
            <a:avLst/>
          </a:prstGeom>
          <a:blipFill dpi="0" rotWithShape="1">
            <a:blip r:embed="rId3"/>
            <a:srcRect/>
            <a:stretch>
              <a:fillRect l="2187" t="2187" r="2187" b="2187"/>
            </a:stretch>
          </a:blip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6166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945B-D2A7-418C-B46F-F38B8AA21C20}" type="datetime1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titre à modifier dans le 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79400" y="1028700"/>
            <a:ext cx="8572500" cy="49149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9F928D-3942-4A85-8800-FF738653B6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38100"/>
            <a:ext cx="628650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8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1" y="215901"/>
            <a:ext cx="7258049" cy="520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4446"/>
            <a:ext cx="7886700" cy="48561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648450"/>
            <a:ext cx="8953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Février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6876" y="6648450"/>
            <a:ext cx="358315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648450"/>
            <a:ext cx="48577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1C3039-BBF0-4C9E-8245-352BB8178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7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70" r:id="rId4"/>
    <p:sldLayoutId id="2147483671" r:id="rId5"/>
    <p:sldLayoutId id="2147483706" r:id="rId6"/>
    <p:sldLayoutId id="2147483755" r:id="rId7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081" indent="-269081" algn="l" defTabSz="972000" rtl="0" eaLnBrk="1" latinLnBrk="0" hangingPunct="1">
        <a:lnSpc>
          <a:spcPct val="100000"/>
        </a:lnSpc>
        <a:spcBef>
          <a:spcPts val="750"/>
        </a:spcBef>
        <a:spcAft>
          <a:spcPts val="450"/>
        </a:spcAft>
        <a:buClr>
          <a:schemeClr val="accent1"/>
        </a:buClr>
        <a:buSzPct val="100000"/>
        <a:buFont typeface="Arial" panose="020B0604020202020204" pitchFamily="34" charset="0"/>
        <a:buChar char="●"/>
        <a:tabLst>
          <a:tab pos="2667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9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10000" indent="-135000" algn="l" defTabSz="685800" rtl="0" eaLnBrk="1" latinLnBrk="0" hangingPunct="1">
        <a:lnSpc>
          <a:spcPct val="100000"/>
        </a:lnSpc>
        <a:spcBef>
          <a:spcPts val="675"/>
        </a:spcBef>
        <a:buClr>
          <a:schemeClr val="bg1">
            <a:lumMod val="50000"/>
          </a:schemeClr>
        </a:buClr>
        <a:buSzPct val="50000"/>
        <a:buFont typeface="Wingdings" panose="05000000000000000000" pitchFamily="2" charset="2"/>
        <a:buChar char="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649200"/>
            <a:ext cx="89640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8A53C-9973-45B1-8DE7-D5453A040A88}" type="datetime1">
              <a:rPr lang="fr-FR" smtClean="0"/>
              <a:t>14/09/2021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66800" y="6654800"/>
            <a:ext cx="4449600" cy="2095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Exemple de titre à modifier dans le pied de page</a:t>
            </a: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254500" y="2425700"/>
            <a:ext cx="4546600" cy="11445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4105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D8F8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215901"/>
            <a:ext cx="7258049" cy="5207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0800"/>
            <a:ext cx="7886700" cy="48561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648450"/>
            <a:ext cx="8953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9A9B4-FB46-49B3-B4F4-B80FA80FC6E7}" type="datetime1">
              <a:rPr lang="fr-FR" smtClean="0"/>
              <a:t>14/09/2021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6875" y="6648450"/>
            <a:ext cx="444817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Exemple de titre à modifier dans le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48450"/>
            <a:ext cx="48577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9D777C-72AB-4DE1-879D-FE4F93E8501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20B956-40DA-40F3-8C64-8A48586B1E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38100"/>
            <a:ext cx="628650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3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2D8F8A"/>
          </a:solidFill>
          <a:latin typeface="+mj-lt"/>
          <a:ea typeface="+mj-ea"/>
          <a:cs typeface="+mj-cs"/>
        </a:defRPr>
      </a:lvl1pPr>
    </p:titleStyle>
    <p:bodyStyle>
      <a:lvl1pPr marL="228600" indent="-360000" algn="l" defTabSz="12960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2D8F8A"/>
        </a:buClr>
        <a:buSzPct val="100000"/>
        <a:buFont typeface="Arial" panose="020B0604020202020204" pitchFamily="34" charset="0"/>
        <a:buChar char="●"/>
        <a:tabLst>
          <a:tab pos="0" algn="l"/>
        </a:tabLst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D8F8A"/>
        </a:buClr>
        <a:buFont typeface="Wingdings" panose="05000000000000000000" pitchFamily="2" charset="2"/>
        <a:buChar char="§"/>
        <a:defRPr sz="2400" kern="1200">
          <a:solidFill>
            <a:srgbClr val="2D8F8A"/>
          </a:solidFill>
          <a:latin typeface="+mn-lt"/>
          <a:ea typeface="+mn-ea"/>
          <a:cs typeface="+mn-cs"/>
        </a:defRPr>
      </a:lvl2pPr>
      <a:lvl3pPr marL="1080000" indent="-180000" algn="l" defTabSz="914400" rtl="0" eaLnBrk="1" latinLnBrk="0" hangingPunct="1">
        <a:lnSpc>
          <a:spcPct val="90000"/>
        </a:lnSpc>
        <a:spcBef>
          <a:spcPts val="900"/>
        </a:spcBef>
        <a:buClr>
          <a:srgbClr val="2D8F8A"/>
        </a:buClr>
        <a:buSzPct val="50000"/>
        <a:buFont typeface="Wingdings" panose="05000000000000000000" pitchFamily="2" charset="2"/>
        <a:buChar char="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D8F8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D8F8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215901"/>
            <a:ext cx="7258049" cy="5207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0800"/>
            <a:ext cx="7886700" cy="48561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648450"/>
            <a:ext cx="8953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9A9B4-FB46-49B3-B4F4-B80FA80FC6E7}" type="datetime1">
              <a:rPr lang="fr-FR" smtClean="0"/>
              <a:t>14/09/2021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6875" y="6648450"/>
            <a:ext cx="444817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Exemple de titre à modifier dans le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48450"/>
            <a:ext cx="48577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9D777C-72AB-4DE1-879D-FE4F93E8501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7" y="0"/>
            <a:ext cx="571361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42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2D8F8A"/>
          </a:solidFill>
          <a:latin typeface="+mj-lt"/>
          <a:ea typeface="+mj-ea"/>
          <a:cs typeface="+mj-cs"/>
        </a:defRPr>
      </a:lvl1pPr>
    </p:titleStyle>
    <p:bodyStyle>
      <a:lvl1pPr marL="228600" indent="-360000" algn="l" defTabSz="12960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2D8F8A"/>
        </a:buClr>
        <a:buSzPct val="100000"/>
        <a:buFont typeface="Arial" panose="020B0604020202020204" pitchFamily="34" charset="0"/>
        <a:buChar char="●"/>
        <a:tabLst>
          <a:tab pos="0" algn="l"/>
        </a:tabLst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D8F8A"/>
        </a:buClr>
        <a:buFont typeface="Wingdings" panose="05000000000000000000" pitchFamily="2" charset="2"/>
        <a:buChar char="§"/>
        <a:defRPr sz="2400" kern="1200">
          <a:solidFill>
            <a:srgbClr val="2D8F8A"/>
          </a:solidFill>
          <a:latin typeface="+mn-lt"/>
          <a:ea typeface="+mn-ea"/>
          <a:cs typeface="+mn-cs"/>
        </a:defRPr>
      </a:lvl2pPr>
      <a:lvl3pPr marL="1080000" indent="-180000" algn="l" defTabSz="914400" rtl="0" eaLnBrk="1" latinLnBrk="0" hangingPunct="1">
        <a:lnSpc>
          <a:spcPct val="90000"/>
        </a:lnSpc>
        <a:spcBef>
          <a:spcPts val="900"/>
        </a:spcBef>
        <a:buClr>
          <a:srgbClr val="2D8F8A"/>
        </a:buClr>
        <a:buSzPct val="50000"/>
        <a:buFont typeface="Wingdings" panose="05000000000000000000" pitchFamily="2" charset="2"/>
        <a:buChar char="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D8F8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D8F8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6835" y="265126"/>
            <a:ext cx="7258049" cy="5207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0800"/>
            <a:ext cx="7886700" cy="48561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648450"/>
            <a:ext cx="8953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Exo Regular"/>
                <a:cs typeface="Exo Regular"/>
              </a:defRPr>
            </a:lvl1pPr>
          </a:lstStyle>
          <a:p>
            <a:fld id="{E389A9B4-FB46-49B3-B4F4-B80FA80FC6E7}" type="datetime1">
              <a:rPr lang="fr-FR" smtClean="0"/>
              <a:pPr/>
              <a:t>14/09/2021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6875" y="6648450"/>
            <a:ext cx="444817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Exo Regular"/>
                <a:cs typeface="Exo Regular"/>
              </a:defRPr>
            </a:lvl1pPr>
          </a:lstStyle>
          <a:p>
            <a:r>
              <a:rPr lang="pt-BR"/>
              <a:t>Exemple de titre à modifier dans le pied de page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48450"/>
            <a:ext cx="48577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Exo Regular"/>
                <a:cs typeface="Exo Regular"/>
              </a:defRPr>
            </a:lvl1pPr>
          </a:lstStyle>
          <a:p>
            <a:fld id="{1E9D777C-72AB-4DE1-879D-FE4F93E8501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LOGO_ADIMIX_FINAL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15483" r="25677" b="13734"/>
          <a:stretch/>
        </p:blipFill>
        <p:spPr>
          <a:xfrm>
            <a:off x="78763" y="68912"/>
            <a:ext cx="639957" cy="6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7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rgbClr val="E66200"/>
          </a:solidFill>
          <a:latin typeface="Exo Regular"/>
          <a:ea typeface="+mj-ea"/>
          <a:cs typeface="Exo Regular"/>
        </a:defRPr>
      </a:lvl1pPr>
    </p:titleStyle>
    <p:bodyStyle>
      <a:lvl1pPr marL="228600" indent="-360000" algn="l" defTabSz="12960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E66200"/>
        </a:buClr>
        <a:buSzPct val="100000"/>
        <a:buFont typeface="Arial" panose="020B0604020202020204" pitchFamily="34" charset="0"/>
        <a:buChar char="●"/>
        <a:tabLst>
          <a:tab pos="0" algn="l"/>
        </a:tabLst>
        <a:defRPr sz="2800" b="0" i="0" kern="1200" baseline="0">
          <a:solidFill>
            <a:schemeClr val="tx1"/>
          </a:solidFill>
          <a:latin typeface="Exo Regular"/>
          <a:ea typeface="+mn-ea"/>
          <a:cs typeface="Exo Regular"/>
        </a:defRPr>
      </a:lvl1pPr>
      <a:lvl2pPr marL="612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400" b="0" i="0" kern="1200">
          <a:solidFill>
            <a:srgbClr val="E66200"/>
          </a:solidFill>
          <a:latin typeface="Exo Regular"/>
          <a:ea typeface="+mn-ea"/>
          <a:cs typeface="Exo Regular"/>
        </a:defRPr>
      </a:lvl2pPr>
      <a:lvl3pPr marL="1080000" indent="-180000" algn="l" defTabSz="914400" rtl="0" eaLnBrk="1" latinLnBrk="0" hangingPunct="1">
        <a:lnSpc>
          <a:spcPct val="90000"/>
        </a:lnSpc>
        <a:spcBef>
          <a:spcPts val="900"/>
        </a:spcBef>
        <a:buClr>
          <a:schemeClr val="bg1">
            <a:lumMod val="50000"/>
          </a:schemeClr>
        </a:buClr>
        <a:buSzPct val="50000"/>
        <a:buFont typeface="Wingdings" panose="05000000000000000000" pitchFamily="2" charset="2"/>
        <a:buChar char=""/>
        <a:defRPr sz="2000" b="0" i="0" kern="1200">
          <a:solidFill>
            <a:schemeClr val="tx1">
              <a:lumMod val="75000"/>
            </a:schemeClr>
          </a:solidFill>
          <a:latin typeface="Exo Regular"/>
          <a:ea typeface="+mn-ea"/>
          <a:cs typeface="Exo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xo Regular"/>
          <a:ea typeface="+mn-ea"/>
          <a:cs typeface="Exo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xo Regular"/>
          <a:ea typeface="+mn-ea"/>
          <a:cs typeface="Ex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649200"/>
            <a:ext cx="89640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Exo Regular"/>
                <a:cs typeface="Exo Regular"/>
              </a:defRPr>
            </a:lvl1pPr>
          </a:lstStyle>
          <a:p>
            <a:fld id="{E448A53C-9973-45B1-8DE7-D5453A040A88}" type="datetime1">
              <a:rPr lang="fr-FR" smtClean="0"/>
              <a:pPr/>
              <a:t>14/09/2021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66800" y="6654800"/>
            <a:ext cx="4449600" cy="2095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Exo Regular"/>
                <a:cs typeface="Exo Regular"/>
              </a:defRPr>
            </a:lvl1pPr>
          </a:lstStyle>
          <a:p>
            <a:r>
              <a:rPr lang="pt-BR"/>
              <a:t>Exemple de titre à modifier dans le pied de page</a:t>
            </a:r>
            <a:endParaRPr lang="fr-FR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254500" y="2425700"/>
            <a:ext cx="4546600" cy="11445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2681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E66200"/>
          </a:solidFill>
          <a:latin typeface="Exo Regular"/>
          <a:ea typeface="+mj-ea"/>
          <a:cs typeface="Exo Regular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EB3C0D-E17E-4F96-8397-49D61A45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Février 2017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2C2DF2-DFE5-48DC-BF7D-2356C527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06EB2B-08A3-4D06-9522-946154639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9" t="12046" r="7068" b="7741"/>
          <a:stretch/>
        </p:blipFill>
        <p:spPr>
          <a:xfrm>
            <a:off x="1076325" y="546187"/>
            <a:ext cx="1800225" cy="16044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4D2F99-9880-42F0-B5D3-2A86087AD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06" y="1182192"/>
            <a:ext cx="5619750" cy="5186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CED2B9-2608-43DB-9D3B-A55E9ED200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33" t="4456" r="26031" b="84509"/>
          <a:stretch/>
        </p:blipFill>
        <p:spPr>
          <a:xfrm>
            <a:off x="1204554" y="3100082"/>
            <a:ext cx="6734891" cy="633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D6E1FE-487B-4889-8B5D-A4624098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78" t="17495" r="28629" b="75563"/>
          <a:stretch/>
        </p:blipFill>
        <p:spPr>
          <a:xfrm>
            <a:off x="1085849" y="4342864"/>
            <a:ext cx="6972300" cy="364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05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7EC06-6862-4FEE-BA9D-A54D7089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Antibiorésistance</a:t>
            </a:r>
            <a:r>
              <a:rPr lang="en-US" b="1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B598AB-58F5-4870-B85A-1EBF1D2F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Février 2017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F08923-8808-4715-90F8-FD0AA703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A one-health approach to antimicrobial resistance | Nature Microbiology">
            <a:extLst>
              <a:ext uri="{FF2B5EF4-FFF2-40B4-BE49-F238E27FC236}">
                <a16:creationId xmlns:a16="http://schemas.microsoft.com/office/drawing/2014/main" id="{03D6D208-E2F7-470A-8545-C696420D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58" y="1513220"/>
            <a:ext cx="6028567" cy="46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3E320E-BCCA-4B5E-827D-E8D63A937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81" y="6393440"/>
            <a:ext cx="4362450" cy="416935"/>
          </a:xfrm>
          <a:prstGeom prst="rect">
            <a:avLst/>
          </a:prstGeom>
        </p:spPr>
      </p:pic>
      <p:pic>
        <p:nvPicPr>
          <p:cNvPr id="1026" name="Picture 2" descr="Implementation of One Health in undergraduate education - JAMRAI">
            <a:extLst>
              <a:ext uri="{FF2B5EF4-FFF2-40B4-BE49-F238E27FC236}">
                <a16:creationId xmlns:a16="http://schemas.microsoft.com/office/drawing/2014/main" id="{816782B7-E8F5-49D8-AEE7-4A59AF894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/>
          <a:stretch/>
        </p:blipFill>
        <p:spPr bwMode="auto">
          <a:xfrm>
            <a:off x="364781" y="1460947"/>
            <a:ext cx="1664803" cy="156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9F27545-E9D6-45CA-ACA5-5A1ED3C828FC}"/>
              </a:ext>
            </a:extLst>
          </p:cNvPr>
          <p:cNvSpPr txBox="1"/>
          <p:nvPr/>
        </p:nvSpPr>
        <p:spPr>
          <a:xfrm>
            <a:off x="1076324" y="824054"/>
            <a:ext cx="734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Des interactions complexes entre les 3 </a:t>
            </a:r>
            <a:r>
              <a:rPr lang="en-US" b="1" dirty="0" err="1"/>
              <a:t>piliers</a:t>
            </a:r>
            <a:r>
              <a:rPr lang="en-US" b="1" dirty="0"/>
              <a:t> ‘One health’</a:t>
            </a:r>
          </a:p>
        </p:txBody>
      </p:sp>
    </p:spTree>
    <p:extLst>
      <p:ext uri="{BB962C8B-B14F-4D97-AF65-F5344CB8AC3E}">
        <p14:creationId xmlns:p14="http://schemas.microsoft.com/office/powerpoint/2010/main" val="72715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4C7176E-BC1E-4442-BDD5-AC5A73B6CD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1925" y="5998142"/>
            <a:ext cx="4591050" cy="4924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B82E6C-F8E0-42BF-98EA-2D0F865ACE91}"/>
              </a:ext>
            </a:extLst>
          </p:cNvPr>
          <p:cNvPicPr/>
          <p:nvPr/>
        </p:nvPicPr>
        <p:blipFill rotWithShape="1">
          <a:blip r:embed="rId3"/>
          <a:srcRect t="12642"/>
          <a:stretch/>
        </p:blipFill>
        <p:spPr>
          <a:xfrm>
            <a:off x="871537" y="1907063"/>
            <a:ext cx="7400925" cy="336772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3BF7F34-2BED-4DA7-AAFF-C72B75E77F86}"/>
              </a:ext>
            </a:extLst>
          </p:cNvPr>
          <p:cNvSpPr txBox="1"/>
          <p:nvPr/>
        </p:nvSpPr>
        <p:spPr>
          <a:xfrm>
            <a:off x="1052512" y="445068"/>
            <a:ext cx="7936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Lutte</a:t>
            </a:r>
            <a:r>
              <a:rPr lang="en-US" b="1" dirty="0"/>
              <a:t> </a:t>
            </a:r>
            <a:r>
              <a:rPr lang="en-US" b="1" dirty="0" err="1"/>
              <a:t>contre</a:t>
            </a:r>
            <a:r>
              <a:rPr lang="en-US" b="1" dirty="0"/>
              <a:t> </a:t>
            </a:r>
            <a:r>
              <a:rPr lang="en-US" b="1" dirty="0" err="1"/>
              <a:t>Antibioresistance</a:t>
            </a:r>
            <a:r>
              <a:rPr lang="en-US" b="1" dirty="0"/>
              <a:t> / </a:t>
            </a:r>
            <a:r>
              <a:rPr lang="en-US" b="1" dirty="0" err="1"/>
              <a:t>Utilisation</a:t>
            </a:r>
            <a:r>
              <a:rPr lang="en-US" b="1" dirty="0"/>
              <a:t> </a:t>
            </a:r>
            <a:r>
              <a:rPr lang="en-US" b="1" dirty="0" err="1"/>
              <a:t>raisonnée</a:t>
            </a:r>
            <a:r>
              <a:rPr lang="en-US" b="1" dirty="0"/>
              <a:t> des </a:t>
            </a:r>
            <a:r>
              <a:rPr lang="en-US" b="1" dirty="0" err="1"/>
              <a:t>antibiotiques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PREVENTION </a:t>
            </a:r>
          </a:p>
          <a:p>
            <a:pPr algn="ctr"/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66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7B82E6C-F8E0-42BF-98EA-2D0F865ACE91}"/>
              </a:ext>
            </a:extLst>
          </p:cNvPr>
          <p:cNvPicPr/>
          <p:nvPr/>
        </p:nvPicPr>
        <p:blipFill rotWithShape="1">
          <a:blip r:embed="rId2"/>
          <a:srcRect l="38754" t="11244" r="29066" b="3376"/>
          <a:stretch/>
        </p:blipFill>
        <p:spPr>
          <a:xfrm>
            <a:off x="414339" y="403299"/>
            <a:ext cx="1157288" cy="194553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13334A3-A84A-4A64-86B0-B613A4D56CB7}"/>
              </a:ext>
            </a:extLst>
          </p:cNvPr>
          <p:cNvSpPr/>
          <p:nvPr/>
        </p:nvSpPr>
        <p:spPr>
          <a:xfrm>
            <a:off x="342901" y="266020"/>
            <a:ext cx="1333500" cy="108120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6B00E7-F9F7-41BF-8CF1-DA08453B1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2561345" cy="19455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1C23394-6CA1-47D0-BD33-5FC9BB5149F1}"/>
              </a:ext>
            </a:extLst>
          </p:cNvPr>
          <p:cNvSpPr txBox="1"/>
          <p:nvPr/>
        </p:nvSpPr>
        <p:spPr>
          <a:xfrm>
            <a:off x="1676401" y="914400"/>
            <a:ext cx="73580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b="1" i="0" dirty="0">
                <a:solidFill>
                  <a:srgbClr val="232323"/>
                </a:solidFill>
                <a:effectLst/>
                <a:latin typeface="raleway" pitchFamily="2" charset="0"/>
              </a:rPr>
              <a:t>Mesures de protection pour prévenir l’introduction d’agents pathogènes, leur dispersion à l’intérieur de l’élevage et leur dissémination hors de l’élevage.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B76EF729-4232-4EDC-A588-7F95110EC7C1}"/>
              </a:ext>
            </a:extLst>
          </p:cNvPr>
          <p:cNvSpPr txBox="1">
            <a:spLocks/>
          </p:cNvSpPr>
          <p:nvPr/>
        </p:nvSpPr>
        <p:spPr>
          <a:xfrm>
            <a:off x="3505640" y="7648575"/>
            <a:ext cx="8953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Février 2017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2EDDA7FA-EEBA-40D0-8E11-798CB85AF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7867" y="2451100"/>
            <a:ext cx="2770896" cy="4914900"/>
          </a:xfrm>
        </p:spPr>
        <p:txBody>
          <a:bodyPr/>
          <a:lstStyle/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232323"/>
                </a:solidFill>
                <a:latin typeface="raleway" pitchFamily="2" charset="0"/>
              </a:rPr>
              <a:t>B</a:t>
            </a:r>
            <a:r>
              <a:rPr lang="fr-FR" sz="1400" b="1" i="0" dirty="0">
                <a:solidFill>
                  <a:srgbClr val="232323"/>
                </a:solidFill>
                <a:effectLst/>
                <a:latin typeface="raleway" pitchFamily="2" charset="0"/>
              </a:rPr>
              <a:t>iosécurité « externe » </a:t>
            </a:r>
            <a:r>
              <a:rPr lang="fr-FR" sz="1400" b="0" i="0" dirty="0">
                <a:solidFill>
                  <a:srgbClr val="232323"/>
                </a:solidFill>
                <a:effectLst/>
                <a:latin typeface="raleway" pitchFamily="2" charset="0"/>
              </a:rPr>
              <a:t>vis-à-vis des risques extérieurs </a:t>
            </a:r>
            <a:r>
              <a:rPr lang="fr-FR" sz="1400" dirty="0">
                <a:solidFill>
                  <a:srgbClr val="232323"/>
                </a:solidFill>
                <a:latin typeface="raleway" pitchFamily="2" charset="0"/>
              </a:rPr>
              <a:t>pour </a:t>
            </a:r>
            <a:r>
              <a:rPr lang="fr-FR" sz="1400" b="0" i="0" dirty="0">
                <a:solidFill>
                  <a:srgbClr val="232323"/>
                </a:solidFill>
                <a:effectLst/>
                <a:latin typeface="raleway" pitchFamily="2" charset="0"/>
              </a:rPr>
              <a:t>maîtriser les sources d’introduction de contaminants dans l’élevage : 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32323"/>
                </a:solidFill>
                <a:effectLst/>
                <a:latin typeface="raleway" pitchFamily="2" charset="0"/>
              </a:rPr>
              <a:t>Contrôle à l’introduction d’animaux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32323"/>
                </a:solidFill>
                <a:effectLst/>
                <a:latin typeface="raleway" pitchFamily="2" charset="0"/>
              </a:rPr>
              <a:t>L’isolement vis-à-vis du voisinage et de la faune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32323"/>
                </a:solidFill>
                <a:effectLst/>
                <a:latin typeface="raleway" pitchFamily="2" charset="0"/>
              </a:rPr>
              <a:t>Le nettoyage et la désinfection des équipements (véhicules, bottes, matériel entrant)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32323"/>
                </a:solidFill>
                <a:effectLst/>
                <a:latin typeface="raleway" pitchFamily="2" charset="0"/>
              </a:rPr>
              <a:t>La lutte contre les nuisibles</a:t>
            </a:r>
            <a:endParaRPr lang="en-US" sz="140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FBE95D2-8EB1-4AC9-A67D-27DC6B6D9800}"/>
              </a:ext>
            </a:extLst>
          </p:cNvPr>
          <p:cNvSpPr txBox="1">
            <a:spLocks/>
          </p:cNvSpPr>
          <p:nvPr/>
        </p:nvSpPr>
        <p:spPr>
          <a:xfrm>
            <a:off x="5853992" y="2451100"/>
            <a:ext cx="2866146" cy="4914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081" indent="-269081" algn="l" defTabSz="9720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tabLst>
                <a:tab pos="266700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10000" indent="-135000" algn="l" defTabSz="685800" rtl="0" eaLnBrk="1" latinLnBrk="0" hangingPunct="1">
              <a:lnSpc>
                <a:spcPct val="100000"/>
              </a:lnSpc>
              <a:spcBef>
                <a:spcPts val="675"/>
              </a:spcBef>
              <a:buClr>
                <a:schemeClr val="bg1">
                  <a:lumMod val="50000"/>
                </a:schemeClr>
              </a:buClr>
              <a:buSzPct val="50000"/>
              <a:buFont typeface="Wingdings" panose="05000000000000000000" pitchFamily="2" charset="2"/>
              <a:buChar char="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232323"/>
                </a:solidFill>
                <a:latin typeface="raleway" pitchFamily="2" charset="0"/>
              </a:rPr>
              <a:t>Biosécurité « interne » </a:t>
            </a:r>
            <a:r>
              <a:rPr lang="fr-FR" sz="1400" dirty="0">
                <a:solidFill>
                  <a:srgbClr val="232323"/>
                </a:solidFill>
                <a:latin typeface="raleway" pitchFamily="2" charset="0"/>
              </a:rPr>
              <a:t>pour limiter la propagation des germes à l’intérieur du cheptel, leur sortie de l’élevage :</a:t>
            </a:r>
          </a:p>
          <a:p>
            <a:pPr lvl="1" fontAlgn="base">
              <a:spcBef>
                <a:spcPts val="0"/>
              </a:spcBef>
            </a:pPr>
            <a:r>
              <a:rPr lang="fr-FR" sz="1400" dirty="0">
                <a:solidFill>
                  <a:srgbClr val="232323"/>
                </a:solidFill>
                <a:latin typeface="raleway" pitchFamily="2" charset="0"/>
              </a:rPr>
              <a:t>Isolement des animaux malades,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32323"/>
                </a:solidFill>
                <a:latin typeface="raleway" pitchFamily="2" charset="0"/>
              </a:rPr>
              <a:t>Protéger les animaux à risques particuliers par une stricte séparation des ateliers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32323"/>
                </a:solidFill>
                <a:latin typeface="raleway" pitchFamily="2" charset="0"/>
              </a:rPr>
              <a:t>Le nettoyage, la désinfection et le vide sanitaire 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32323"/>
                </a:solidFill>
                <a:latin typeface="raleway" pitchFamily="2" charset="0"/>
              </a:rPr>
              <a:t>La gestion raisonnée des effluents d’élevage,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132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68AD855-1D63-455B-8A2D-28B1248E6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0" b="6888"/>
          <a:stretch/>
        </p:blipFill>
        <p:spPr>
          <a:xfrm>
            <a:off x="1071282" y="2256660"/>
            <a:ext cx="7534555" cy="3841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B82E6C-F8E0-42BF-98EA-2D0F865ACE91}"/>
              </a:ext>
            </a:extLst>
          </p:cNvPr>
          <p:cNvPicPr/>
          <p:nvPr/>
        </p:nvPicPr>
        <p:blipFill rotWithShape="1">
          <a:blip r:embed="rId3"/>
          <a:srcRect l="38754" t="11244" r="29066" b="3376"/>
          <a:stretch/>
        </p:blipFill>
        <p:spPr>
          <a:xfrm>
            <a:off x="261938" y="316273"/>
            <a:ext cx="1157288" cy="194553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13334A3-A84A-4A64-86B0-B613A4D56CB7}"/>
              </a:ext>
            </a:extLst>
          </p:cNvPr>
          <p:cNvSpPr/>
          <p:nvPr/>
        </p:nvSpPr>
        <p:spPr>
          <a:xfrm>
            <a:off x="190500" y="1245794"/>
            <a:ext cx="1333500" cy="108120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B76EF729-4232-4EDC-A588-7F95110EC7C1}"/>
              </a:ext>
            </a:extLst>
          </p:cNvPr>
          <p:cNvSpPr txBox="1">
            <a:spLocks/>
          </p:cNvSpPr>
          <p:nvPr/>
        </p:nvSpPr>
        <p:spPr>
          <a:xfrm>
            <a:off x="3505640" y="7648575"/>
            <a:ext cx="8953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Février 2017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743EC6-EB05-463A-9FD0-0CFF71E0BB56}"/>
              </a:ext>
            </a:extLst>
          </p:cNvPr>
          <p:cNvSpPr txBox="1"/>
          <p:nvPr/>
        </p:nvSpPr>
        <p:spPr>
          <a:xfrm>
            <a:off x="1490664" y="586069"/>
            <a:ext cx="7358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2400" b="1" i="0" dirty="0">
                <a:solidFill>
                  <a:srgbClr val="232323"/>
                </a:solidFill>
                <a:effectLst/>
                <a:latin typeface="raleway" pitchFamily="2" charset="0"/>
              </a:rPr>
              <a:t>Augmenter la résilience par la nutrition, la vaccination et ainsi réduire l’utilisation des antibiotiques</a:t>
            </a:r>
          </a:p>
        </p:txBody>
      </p:sp>
    </p:spTree>
    <p:extLst>
      <p:ext uri="{BB962C8B-B14F-4D97-AF65-F5344CB8AC3E}">
        <p14:creationId xmlns:p14="http://schemas.microsoft.com/office/powerpoint/2010/main" val="366145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B06EB2B-08A3-4D06-9522-946154639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9" t="12046" r="7068" b="7741"/>
          <a:stretch/>
        </p:blipFill>
        <p:spPr>
          <a:xfrm>
            <a:off x="1076325" y="546187"/>
            <a:ext cx="1800225" cy="16044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4D2F99-9880-42F0-B5D3-2A86087AD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06" y="1182192"/>
            <a:ext cx="5619750" cy="5186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CED2B9-2608-43DB-9D3B-A55E9ED200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63"/>
          <a:stretch/>
        </p:blipFill>
        <p:spPr>
          <a:xfrm>
            <a:off x="285749" y="2488790"/>
            <a:ext cx="8572501" cy="3483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615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b63396bfb7a4bb3e3b5b152b9cef8c37256b0d9"/>
</p:tagLst>
</file>

<file path=ppt/theme/theme1.xml><?xml version="1.0" encoding="utf-8"?>
<a:theme xmlns:a="http://schemas.openxmlformats.org/drawingml/2006/main" name="Theme_Adisseo_corporate">
  <a:themeElements>
    <a:clrScheme name="Adisseo_corporate">
      <a:dk1>
        <a:srgbClr val="445055"/>
      </a:dk1>
      <a:lt1>
        <a:sysClr val="window" lastClr="FFFFFF"/>
      </a:lt1>
      <a:dk2>
        <a:srgbClr val="445055"/>
      </a:dk2>
      <a:lt2>
        <a:srgbClr val="EEEEEE"/>
      </a:lt2>
      <a:accent1>
        <a:srgbClr val="A60A2D"/>
      </a:accent1>
      <a:accent2>
        <a:srgbClr val="00A2C3"/>
      </a:accent2>
      <a:accent3>
        <a:srgbClr val="434F55"/>
      </a:accent3>
      <a:accent4>
        <a:srgbClr val="794897"/>
      </a:accent4>
      <a:accent5>
        <a:srgbClr val="E6007E"/>
      </a:accent5>
      <a:accent6>
        <a:srgbClr val="C1CC00"/>
      </a:accent6>
      <a:hlink>
        <a:srgbClr val="445055"/>
      </a:hlink>
      <a:folHlink>
        <a:srgbClr val="AFBA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re de fumé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corporate_Confidential" id="{8E4CD7C1-5658-406D-ADDA-380228245B17}" vid="{4B23DAC1-0E67-40D9-A480-25DCF89D07C0}"/>
    </a:ext>
  </a:extLst>
</a:theme>
</file>

<file path=ppt/theme/theme2.xml><?xml version="1.0" encoding="utf-8"?>
<a:theme xmlns:a="http://schemas.openxmlformats.org/drawingml/2006/main" name="Thème Alterion">
  <a:themeElements>
    <a:clrScheme name="Adisseo">
      <a:dk1>
        <a:srgbClr val="445055"/>
      </a:dk1>
      <a:lt1>
        <a:sysClr val="window" lastClr="FFFFFF"/>
      </a:lt1>
      <a:dk2>
        <a:srgbClr val="445055"/>
      </a:dk2>
      <a:lt2>
        <a:srgbClr val="EEEEEE"/>
      </a:lt2>
      <a:accent1>
        <a:srgbClr val="A90A2E"/>
      </a:accent1>
      <a:accent2>
        <a:srgbClr val="00A3C4"/>
      </a:accent2>
      <a:accent3>
        <a:srgbClr val="ED6EA1"/>
      </a:accent3>
      <a:accent4>
        <a:srgbClr val="FFC000"/>
      </a:accent4>
      <a:accent5>
        <a:srgbClr val="794897"/>
      </a:accent5>
      <a:accent6>
        <a:srgbClr val="0086C7"/>
      </a:accent6>
      <a:hlink>
        <a:srgbClr val="C1CC00"/>
      </a:hlink>
      <a:folHlink>
        <a:srgbClr val="48525D"/>
      </a:folHlink>
    </a:clrScheme>
    <a:fontScheme name="Adiss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Alterion" id="{1109A0D1-4C54-440F-B83A-FA5A6D15A94B}" vid="{63903BA2-549B-48E7-AA8D-FD8A72480043}"/>
    </a:ext>
  </a:extLst>
</a:theme>
</file>

<file path=ppt/theme/theme3.xml><?xml version="1.0" encoding="utf-8"?>
<a:theme xmlns:a="http://schemas.openxmlformats.org/drawingml/2006/main" name="1_Masque pages intérieures">
  <a:themeElements>
    <a:clrScheme name="Adisseo">
      <a:dk1>
        <a:srgbClr val="445055"/>
      </a:dk1>
      <a:lt1>
        <a:sysClr val="window" lastClr="FFFFFF"/>
      </a:lt1>
      <a:dk2>
        <a:srgbClr val="445055"/>
      </a:dk2>
      <a:lt2>
        <a:srgbClr val="EEEEEE"/>
      </a:lt2>
      <a:accent1>
        <a:srgbClr val="A90A2E"/>
      </a:accent1>
      <a:accent2>
        <a:srgbClr val="00A3C4"/>
      </a:accent2>
      <a:accent3>
        <a:srgbClr val="ED6EA1"/>
      </a:accent3>
      <a:accent4>
        <a:srgbClr val="FFC000"/>
      </a:accent4>
      <a:accent5>
        <a:srgbClr val="794897"/>
      </a:accent5>
      <a:accent6>
        <a:srgbClr val="0086C7"/>
      </a:accent6>
      <a:hlink>
        <a:srgbClr val="C1CC00"/>
      </a:hlink>
      <a:folHlink>
        <a:srgbClr val="4852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̀le Adisseo Alterion-ss-picto" id="{65B080B6-0E72-2640-925C-C531410781B0}" vid="{2CF2965C-049C-C347-8577-59D8CF2B4835}"/>
    </a:ext>
  </a:extLst>
</a:theme>
</file>

<file path=ppt/theme/theme4.xml><?xml version="1.0" encoding="utf-8"?>
<a:theme xmlns:a="http://schemas.openxmlformats.org/drawingml/2006/main" name="Masque pages intérieures">
  <a:themeElements>
    <a:clrScheme name="Adisseo">
      <a:dk1>
        <a:srgbClr val="445055"/>
      </a:dk1>
      <a:lt1>
        <a:sysClr val="window" lastClr="FFFFFF"/>
      </a:lt1>
      <a:dk2>
        <a:srgbClr val="445055"/>
      </a:dk2>
      <a:lt2>
        <a:srgbClr val="EEEEEE"/>
      </a:lt2>
      <a:accent1>
        <a:srgbClr val="A90A2E"/>
      </a:accent1>
      <a:accent2>
        <a:srgbClr val="00A3C4"/>
      </a:accent2>
      <a:accent3>
        <a:srgbClr val="ED6EA1"/>
      </a:accent3>
      <a:accent4>
        <a:srgbClr val="FFC000"/>
      </a:accent4>
      <a:accent5>
        <a:srgbClr val="794897"/>
      </a:accent5>
      <a:accent6>
        <a:srgbClr val="0086C7"/>
      </a:accent6>
      <a:hlink>
        <a:srgbClr val="C1CC00"/>
      </a:hlink>
      <a:folHlink>
        <a:srgbClr val="4852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̀le Adisseo Alterion-ss-picto" id="{65B080B6-0E72-2640-925C-C531410781B0}" vid="{2CF2965C-049C-C347-8577-59D8CF2B4835}"/>
    </a:ext>
  </a:extLst>
</a:theme>
</file>

<file path=ppt/theme/theme5.xml><?xml version="1.0" encoding="utf-8"?>
<a:theme xmlns:a="http://schemas.openxmlformats.org/drawingml/2006/main" name="2_Masque pages intérieures">
  <a:themeElements>
    <a:clrScheme name="Adisseo">
      <a:dk1>
        <a:srgbClr val="445055"/>
      </a:dk1>
      <a:lt1>
        <a:sysClr val="window" lastClr="FFFFFF"/>
      </a:lt1>
      <a:dk2>
        <a:srgbClr val="445055"/>
      </a:dk2>
      <a:lt2>
        <a:srgbClr val="EEEEEE"/>
      </a:lt2>
      <a:accent1>
        <a:srgbClr val="A90A2E"/>
      </a:accent1>
      <a:accent2>
        <a:srgbClr val="00A3C4"/>
      </a:accent2>
      <a:accent3>
        <a:srgbClr val="ED6EA1"/>
      </a:accent3>
      <a:accent4>
        <a:srgbClr val="FFC000"/>
      </a:accent4>
      <a:accent5>
        <a:srgbClr val="794897"/>
      </a:accent5>
      <a:accent6>
        <a:srgbClr val="0086C7"/>
      </a:accent6>
      <a:hlink>
        <a:srgbClr val="C1CC00"/>
      </a:hlink>
      <a:folHlink>
        <a:srgbClr val="48525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Adisseo Microvit" id="{F4E67DA8-B643-4D46-984E-B7328203551E}" vid="{E6432816-92E0-4594-8075-037A9A9B86B1}"/>
    </a:ext>
  </a:extLst>
</a:theme>
</file>

<file path=ppt/theme/theme6.xml><?xml version="1.0" encoding="utf-8"?>
<a:theme xmlns:a="http://schemas.openxmlformats.org/drawingml/2006/main" name="Adisseo Introduction">
  <a:themeElements>
    <a:clrScheme name="Adisseo">
      <a:dk1>
        <a:srgbClr val="445055"/>
      </a:dk1>
      <a:lt1>
        <a:sysClr val="window" lastClr="FFFFFF"/>
      </a:lt1>
      <a:dk2>
        <a:srgbClr val="445055"/>
      </a:dk2>
      <a:lt2>
        <a:srgbClr val="EEEEEE"/>
      </a:lt2>
      <a:accent1>
        <a:srgbClr val="A90A2E"/>
      </a:accent1>
      <a:accent2>
        <a:srgbClr val="00A3C4"/>
      </a:accent2>
      <a:accent3>
        <a:srgbClr val="ED6EA1"/>
      </a:accent3>
      <a:accent4>
        <a:srgbClr val="FFC000"/>
      </a:accent4>
      <a:accent5>
        <a:srgbClr val="794897"/>
      </a:accent5>
      <a:accent6>
        <a:srgbClr val="0086C7"/>
      </a:accent6>
      <a:hlink>
        <a:srgbClr val="C1CC00"/>
      </a:hlink>
      <a:folHlink>
        <a:srgbClr val="48525D"/>
      </a:folHlink>
    </a:clrScheme>
    <a:fontScheme name="Adiss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Adisseo Microvit" id="{F4E67DA8-B643-4D46-984E-B7328203551E}" vid="{D28BD911-449C-434C-99F5-67217CD1A2B1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C187910C21647A2884063594F0CA9" ma:contentTypeVersion="13" ma:contentTypeDescription="Create a new document." ma:contentTypeScope="" ma:versionID="b22a2416d9be41b172b2fdb4b9767c61">
  <xsd:schema xmlns:xsd="http://www.w3.org/2001/XMLSchema" xmlns:xs="http://www.w3.org/2001/XMLSchema" xmlns:p="http://schemas.microsoft.com/office/2006/metadata/properties" xmlns:ns3="b078b9ae-0c05-4c0d-a781-f14885be588b" xmlns:ns4="3434145e-c7ad-4f9b-8cbd-f2bc74dca56c" targetNamespace="http://schemas.microsoft.com/office/2006/metadata/properties" ma:root="true" ma:fieldsID="3c1b5562b7370630a822eb8a29cb22fb" ns3:_="" ns4:_="">
    <xsd:import namespace="b078b9ae-0c05-4c0d-a781-f14885be588b"/>
    <xsd:import namespace="3434145e-c7ad-4f9b-8cbd-f2bc74dca5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8b9ae-0c05-4c0d-a781-f14885be58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145e-c7ad-4f9b-8cbd-f2bc74dca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4224EB-4041-4CC6-89B2-26C252DCB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8b9ae-0c05-4c0d-a781-f14885be588b"/>
    <ds:schemaRef ds:uri="3434145e-c7ad-4f9b-8cbd-f2bc74dca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C9F044-306B-49B5-9431-34E25C2C221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35E68E-F09A-48E0-AF47-FBD6F15B1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191106_MKT Action Plan 2020_HbN</Template>
  <TotalTime>0</TotalTime>
  <Words>171</Words>
  <Application>Microsoft Office PowerPoint</Application>
  <PresentationFormat>Affichage à l'écran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Exo Regular</vt:lpstr>
      <vt:lpstr>Arial</vt:lpstr>
      <vt:lpstr>Calibri</vt:lpstr>
      <vt:lpstr>raleway</vt:lpstr>
      <vt:lpstr>Wingdings</vt:lpstr>
      <vt:lpstr>Theme_Adisseo_corporate</vt:lpstr>
      <vt:lpstr>Thème Alterion</vt:lpstr>
      <vt:lpstr>1_Masque pages intérieures</vt:lpstr>
      <vt:lpstr>Masque pages intérieures</vt:lpstr>
      <vt:lpstr>2_Masque pages intérieures</vt:lpstr>
      <vt:lpstr>Adisseo Introduction</vt:lpstr>
      <vt:lpstr>Présentation PowerPoint</vt:lpstr>
      <vt:lpstr>Antibiorésistance :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Animal Resilience</dc:title>
  <dc:creator/>
  <cp:lastModifiedBy/>
  <cp:revision>3</cp:revision>
  <dcterms:created xsi:type="dcterms:W3CDTF">2019-11-06T09:20:45Z</dcterms:created>
  <dcterms:modified xsi:type="dcterms:W3CDTF">2021-09-14T16:26:11Z</dcterms:modified>
  <cp:category>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0x010100E9AC187910C21647A2884063594F0CA9</vt:lpwstr>
  </property>
</Properties>
</file>