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9" r:id="rId2"/>
  </p:sldMasterIdLst>
  <p:notesMasterIdLst>
    <p:notesMasterId r:id="rId21"/>
  </p:notesMasterIdLst>
  <p:sldIdLst>
    <p:sldId id="312" r:id="rId3"/>
    <p:sldId id="318" r:id="rId4"/>
    <p:sldId id="320" r:id="rId5"/>
    <p:sldId id="335" r:id="rId6"/>
    <p:sldId id="336" r:id="rId7"/>
    <p:sldId id="338" r:id="rId8"/>
    <p:sldId id="345" r:id="rId9"/>
    <p:sldId id="341" r:id="rId10"/>
    <p:sldId id="342" r:id="rId11"/>
    <p:sldId id="343" r:id="rId12"/>
    <p:sldId id="346" r:id="rId13"/>
    <p:sldId id="349" r:id="rId14"/>
    <p:sldId id="351" r:id="rId15"/>
    <p:sldId id="354" r:id="rId16"/>
    <p:sldId id="355" r:id="rId17"/>
    <p:sldId id="350" r:id="rId18"/>
    <p:sldId id="356" r:id="rId19"/>
    <p:sldId id="33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udam Uy" initials="OU" lastIdx="1" clrIdx="0">
    <p:extLst>
      <p:ext uri="{19B8F6BF-5375-455C-9EA6-DF929625EA0E}">
        <p15:presenceInfo xmlns:p15="http://schemas.microsoft.com/office/powerpoint/2012/main" userId="Oudam U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7E2"/>
    <a:srgbClr val="007E75"/>
    <a:srgbClr val="58595B"/>
    <a:srgbClr val="4B686C"/>
    <a:srgbClr val="6BBCA9"/>
    <a:srgbClr val="5E1668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2" autoAdjust="0"/>
    <p:restoredTop sz="92894" autoAdjust="0"/>
  </p:normalViewPr>
  <p:slideViewPr>
    <p:cSldViewPr snapToGrid="0">
      <p:cViewPr varScale="1">
        <p:scale>
          <a:sx n="57" d="100"/>
          <a:sy n="57" d="100"/>
        </p:scale>
        <p:origin x="32" y="52"/>
      </p:cViewPr>
      <p:guideLst/>
    </p:cSldViewPr>
  </p:slideViewPr>
  <p:outlineViewPr>
    <p:cViewPr>
      <p:scale>
        <a:sx n="33" d="100"/>
        <a:sy n="33" d="100"/>
      </p:scale>
      <p:origin x="0" y="-77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ED94F-8F7E-4C2A-A070-BC4AE3C0459E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D0EA-ECF5-482B-9950-CAEFCAE656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87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D0EA-ECF5-482B-9950-CAEFCAE6563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95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D0EA-ECF5-482B-9950-CAEFCAE6563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09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D0EA-ECF5-482B-9950-CAEFCAE6563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90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D0EA-ECF5-482B-9950-CAEFCAE6563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05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D0EA-ECF5-482B-9950-CAEFCAE6563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90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vetoquinol.com/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toquinol.com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vetoquinol.com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toquinol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toquinol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toquinol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toquinol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toquinol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toquinol.com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vetoquinol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vetoquinol.com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toquinol.com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www.vetoquinol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www.vetoquinol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www.vetoquinol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www.vetoquinol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www.vetoquinol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D6503D5-B37D-4FE6-9CF8-2532F7100962}"/>
              </a:ext>
            </a:extLst>
          </p:cNvPr>
          <p:cNvCxnSpPr>
            <a:cxnSpLocks/>
          </p:cNvCxnSpPr>
          <p:nvPr userDrawn="1"/>
        </p:nvCxnSpPr>
        <p:spPr>
          <a:xfrm>
            <a:off x="1562925" y="0"/>
            <a:ext cx="0" cy="1418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D92D894-E1F8-4384-A293-94B40B3263BD}"/>
              </a:ext>
            </a:extLst>
          </p:cNvPr>
          <p:cNvSpPr/>
          <p:nvPr userDrawn="1"/>
        </p:nvSpPr>
        <p:spPr>
          <a:xfrm>
            <a:off x="-1" y="0"/>
            <a:ext cx="1562926" cy="141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58080EC-F6A2-465E-ABCC-E3996945C618}"/>
              </a:ext>
            </a:extLst>
          </p:cNvPr>
          <p:cNvGrpSpPr/>
          <p:nvPr userDrawn="1"/>
        </p:nvGrpSpPr>
        <p:grpSpPr>
          <a:xfrm>
            <a:off x="11285214" y="364967"/>
            <a:ext cx="586746" cy="176846"/>
            <a:chOff x="-2522347" y="3429000"/>
            <a:chExt cx="1222375" cy="368427"/>
          </a:xfrm>
          <a:solidFill>
            <a:schemeClr val="bg1"/>
          </a:solidFill>
        </p:grpSpPr>
        <p:sp>
          <p:nvSpPr>
            <p:cNvPr id="14" name="Graphic 27">
              <a:extLst>
                <a:ext uri="{FF2B5EF4-FFF2-40B4-BE49-F238E27FC236}">
                  <a16:creationId xmlns="" xmlns:a16="http://schemas.microsoft.com/office/drawing/2014/main" id="{62B705CE-AE9D-4E22-A215-F88FA6CDA4FF}"/>
                </a:ext>
              </a:extLst>
            </p:cNvPr>
            <p:cNvSpPr/>
            <p:nvPr/>
          </p:nvSpPr>
          <p:spPr>
            <a:xfrm>
              <a:off x="-2522220" y="3770376"/>
              <a:ext cx="1222248" cy="27051"/>
            </a:xfrm>
            <a:custGeom>
              <a:avLst/>
              <a:gdLst>
                <a:gd name="connsiteX0" fmla="*/ 0 w 1222248"/>
                <a:gd name="connsiteY0" fmla="*/ 0 h 27051"/>
                <a:gd name="connsiteX1" fmla="*/ 1222248 w 1222248"/>
                <a:gd name="connsiteY1" fmla="*/ 0 h 27051"/>
                <a:gd name="connsiteX2" fmla="*/ 1222248 w 1222248"/>
                <a:gd name="connsiteY2" fmla="*/ 27051 h 27051"/>
                <a:gd name="connsiteX3" fmla="*/ 0 w 1222248"/>
                <a:gd name="connsiteY3" fmla="*/ 27051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248" h="27051">
                  <a:moveTo>
                    <a:pt x="0" y="0"/>
                  </a:moveTo>
                  <a:lnTo>
                    <a:pt x="1222248" y="0"/>
                  </a:lnTo>
                  <a:lnTo>
                    <a:pt x="1222248" y="27051"/>
                  </a:lnTo>
                  <a:lnTo>
                    <a:pt x="0" y="27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Graphic 27">
              <a:extLst>
                <a:ext uri="{FF2B5EF4-FFF2-40B4-BE49-F238E27FC236}">
                  <a16:creationId xmlns="" xmlns:a16="http://schemas.microsoft.com/office/drawing/2014/main" id="{200451CF-EB52-4FA3-ADA2-5BFC33FB5C4D}"/>
                </a:ext>
              </a:extLst>
            </p:cNvPr>
            <p:cNvSpPr/>
            <p:nvPr/>
          </p:nvSpPr>
          <p:spPr>
            <a:xfrm>
              <a:off x="-2522347" y="3525284"/>
              <a:ext cx="187863" cy="136030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c 27">
              <a:extLst>
                <a:ext uri="{FF2B5EF4-FFF2-40B4-BE49-F238E27FC236}">
                  <a16:creationId xmlns="" xmlns:a16="http://schemas.microsoft.com/office/drawing/2014/main" id="{C176D6C0-0B8E-47C3-A5D3-BF50F53A0C95}"/>
                </a:ext>
              </a:extLst>
            </p:cNvPr>
            <p:cNvSpPr/>
            <p:nvPr/>
          </p:nvSpPr>
          <p:spPr>
            <a:xfrm>
              <a:off x="-1742027" y="3429000"/>
              <a:ext cx="353450" cy="232029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Graphic 27">
              <a:extLst>
                <a:ext uri="{FF2B5EF4-FFF2-40B4-BE49-F238E27FC236}">
                  <a16:creationId xmlns="" xmlns:a16="http://schemas.microsoft.com/office/drawing/2014/main" id="{CD3E2713-5424-4EB4-A46C-053E64395EC9}"/>
                </a:ext>
              </a:extLst>
            </p:cNvPr>
            <p:cNvSpPr/>
            <p:nvPr/>
          </p:nvSpPr>
          <p:spPr>
            <a:xfrm>
              <a:off x="-2043480" y="3511172"/>
              <a:ext cx="270481" cy="14970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c 27">
              <a:extLst>
                <a:ext uri="{FF2B5EF4-FFF2-40B4-BE49-F238E27FC236}">
                  <a16:creationId xmlns="" xmlns:a16="http://schemas.microsoft.com/office/drawing/2014/main" id="{CD516E9D-DB87-4538-AC47-EE16290D8D97}"/>
                </a:ext>
              </a:extLst>
            </p:cNvPr>
            <p:cNvSpPr/>
            <p:nvPr/>
          </p:nvSpPr>
          <p:spPr>
            <a:xfrm>
              <a:off x="-2318842" y="3514040"/>
              <a:ext cx="251218" cy="147178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" name="Title 44">
            <a:extLst>
              <a:ext uri="{FF2B5EF4-FFF2-40B4-BE49-F238E27FC236}">
                <a16:creationId xmlns="" xmlns:a16="http://schemas.microsoft.com/office/drawing/2014/main" id="{6C839D1C-7265-4DD2-84AD-168E3C4DB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549" y="285750"/>
            <a:ext cx="8235439" cy="8036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  <a:endParaRPr lang="fr-FR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CDAD459-D9A7-4D63-859A-38AF3B48979A}"/>
              </a:ext>
            </a:extLst>
          </p:cNvPr>
          <p:cNvGrpSpPr/>
          <p:nvPr userDrawn="1"/>
        </p:nvGrpSpPr>
        <p:grpSpPr>
          <a:xfrm>
            <a:off x="10812256" y="1089416"/>
            <a:ext cx="1049334" cy="215012"/>
            <a:chOff x="10740051" y="1089416"/>
            <a:chExt cx="1049334" cy="215012"/>
          </a:xfrm>
        </p:grpSpPr>
        <p:sp>
          <p:nvSpPr>
            <p:cNvPr id="49" name="Graphic 27">
              <a:extLst>
                <a:ext uri="{FF2B5EF4-FFF2-40B4-BE49-F238E27FC236}">
                  <a16:creationId xmlns="" xmlns:a16="http://schemas.microsoft.com/office/drawing/2014/main" id="{2D8242AE-6974-4427-9054-A1CE1C3234A3}"/>
                </a:ext>
              </a:extLst>
            </p:cNvPr>
            <p:cNvSpPr/>
            <p:nvPr/>
          </p:nvSpPr>
          <p:spPr>
            <a:xfrm>
              <a:off x="10740051" y="1178529"/>
              <a:ext cx="173872" cy="125899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Graphic 27">
              <a:extLst>
                <a:ext uri="{FF2B5EF4-FFF2-40B4-BE49-F238E27FC236}">
                  <a16:creationId xmlns="" xmlns:a16="http://schemas.microsoft.com/office/drawing/2014/main" id="{3321D0F7-AB6A-44CD-9B74-06B7B55D7A4E}"/>
                </a:ext>
              </a:extLst>
            </p:cNvPr>
            <p:cNvSpPr/>
            <p:nvPr/>
          </p:nvSpPr>
          <p:spPr>
            <a:xfrm>
              <a:off x="11462258" y="1089416"/>
              <a:ext cx="327127" cy="214748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Graphic 27">
              <a:extLst>
                <a:ext uri="{FF2B5EF4-FFF2-40B4-BE49-F238E27FC236}">
                  <a16:creationId xmlns="" xmlns:a16="http://schemas.microsoft.com/office/drawing/2014/main" id="{EF5B7A3F-9408-43A9-B4FE-56DE3D7F0087}"/>
                </a:ext>
              </a:extLst>
            </p:cNvPr>
            <p:cNvSpPr/>
            <p:nvPr/>
          </p:nvSpPr>
          <p:spPr>
            <a:xfrm>
              <a:off x="11183255" y="1165468"/>
              <a:ext cx="250337" cy="13855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Graphic 27">
              <a:extLst>
                <a:ext uri="{FF2B5EF4-FFF2-40B4-BE49-F238E27FC236}">
                  <a16:creationId xmlns="" xmlns:a16="http://schemas.microsoft.com/office/drawing/2014/main" id="{BE894372-ECAC-4E6C-AC44-DDA8233E2488}"/>
                </a:ext>
              </a:extLst>
            </p:cNvPr>
            <p:cNvSpPr/>
            <p:nvPr/>
          </p:nvSpPr>
          <p:spPr>
            <a:xfrm>
              <a:off x="10928400" y="1168122"/>
              <a:ext cx="232509" cy="136216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63" name="Graphic 62">
            <a:extLst>
              <a:ext uri="{FF2B5EF4-FFF2-40B4-BE49-F238E27FC236}">
                <a16:creationId xmlns="" xmlns:a16="http://schemas.microsoft.com/office/drawing/2014/main" id="{B0428DA3-546A-4C17-BBC0-85F0FBC16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483" y="594625"/>
            <a:ext cx="1015958" cy="4109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EA00504-99CE-4AF6-BFDE-166C36DEB2BB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A91FCE1A-6AF0-4C82-8638-8F4BC24CF1EB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E3EA609-42BC-47D6-8837-8C677D6BC61C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33" name="Footer Placeholder 4">
            <a:extLst>
              <a:ext uri="{FF2B5EF4-FFF2-40B4-BE49-F238E27FC236}">
                <a16:creationId xmlns="" xmlns:a16="http://schemas.microsoft.com/office/drawing/2014/main" id="{65780C1F-A7B0-4DF2-A1E9-6F6B6F49D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34" name="Footer Placeholder 4">
            <a:hlinkClick r:id="rId4"/>
            <a:extLst>
              <a:ext uri="{FF2B5EF4-FFF2-40B4-BE49-F238E27FC236}">
                <a16:creationId xmlns="" xmlns:a16="http://schemas.microsoft.com/office/drawing/2014/main" id="{FB4662E6-E85D-4D58-8BE3-B41CE64EEE15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="" xmlns:a16="http://schemas.microsoft.com/office/drawing/2014/main" id="{4AE934DE-2BBA-4C8E-A0BC-5F45AEA91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8CB3F1C-C76A-4C6A-8141-1771D5583398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C7D8850A-7782-4920-B003-443ABFAE438E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480FF741-B24F-4CC6-A0D2-DB3A1D725A9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FB4F099D-65F7-42FA-AEEA-05D616F62062}"/>
              </a:ext>
            </a:extLst>
          </p:cNvPr>
          <p:cNvCxnSpPr>
            <a:cxnSpLocks/>
          </p:cNvCxnSpPr>
          <p:nvPr userDrawn="1"/>
        </p:nvCxnSpPr>
        <p:spPr>
          <a:xfrm>
            <a:off x="-1" y="1418338"/>
            <a:ext cx="1048184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1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2D4F623-48AB-4E68-A5C2-719E69DF8FD6}"/>
              </a:ext>
            </a:extLst>
          </p:cNvPr>
          <p:cNvSpPr/>
          <p:nvPr userDrawn="1"/>
        </p:nvSpPr>
        <p:spPr>
          <a:xfrm>
            <a:off x="1" y="1418338"/>
            <a:ext cx="12192000" cy="5439662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2380C8C-9367-4E68-BADB-85725B867B03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3B42615D-8BAB-4520-8B40-165EFED8866B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32F3D34-3577-47CF-A437-0D4DF8DEEA44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="" xmlns:a16="http://schemas.microsoft.com/office/drawing/2014/main" id="{822A4BD9-57E6-420A-927E-883739669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28" name="Date Placeholder 3">
            <a:extLst>
              <a:ext uri="{FF2B5EF4-FFF2-40B4-BE49-F238E27FC236}">
                <a16:creationId xmlns="" xmlns:a16="http://schemas.microsoft.com/office/drawing/2014/main" id="{A0FB4AD4-4823-4C61-A1E3-4429E5451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8CB3F1C-C76A-4C6A-8141-1771D5583398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AFD0C7F6-4B42-4985-9C3B-F8D841FE6C78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1E0EB3E5-F6C9-4592-BEAC-8FED55A1CB8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oter Placeholder 4">
            <a:hlinkClick r:id="rId2"/>
            <a:extLst>
              <a:ext uri="{FF2B5EF4-FFF2-40B4-BE49-F238E27FC236}">
                <a16:creationId xmlns="" xmlns:a16="http://schemas.microsoft.com/office/drawing/2014/main" id="{B194BA7E-DE00-4B85-B023-8AD048868DC6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58080EC-F6A2-465E-ABCC-E3996945C618}"/>
              </a:ext>
            </a:extLst>
          </p:cNvPr>
          <p:cNvGrpSpPr/>
          <p:nvPr userDrawn="1"/>
        </p:nvGrpSpPr>
        <p:grpSpPr>
          <a:xfrm>
            <a:off x="11285214" y="364967"/>
            <a:ext cx="586746" cy="176846"/>
            <a:chOff x="-2522347" y="3429000"/>
            <a:chExt cx="1222375" cy="368427"/>
          </a:xfrm>
          <a:solidFill>
            <a:schemeClr val="bg1"/>
          </a:solidFill>
        </p:grpSpPr>
        <p:sp>
          <p:nvSpPr>
            <p:cNvPr id="14" name="Graphic 27">
              <a:extLst>
                <a:ext uri="{FF2B5EF4-FFF2-40B4-BE49-F238E27FC236}">
                  <a16:creationId xmlns="" xmlns:a16="http://schemas.microsoft.com/office/drawing/2014/main" id="{62B705CE-AE9D-4E22-A215-F88FA6CDA4FF}"/>
                </a:ext>
              </a:extLst>
            </p:cNvPr>
            <p:cNvSpPr/>
            <p:nvPr/>
          </p:nvSpPr>
          <p:spPr>
            <a:xfrm>
              <a:off x="-2522220" y="3770376"/>
              <a:ext cx="1222248" cy="27051"/>
            </a:xfrm>
            <a:custGeom>
              <a:avLst/>
              <a:gdLst>
                <a:gd name="connsiteX0" fmla="*/ 0 w 1222248"/>
                <a:gd name="connsiteY0" fmla="*/ 0 h 27051"/>
                <a:gd name="connsiteX1" fmla="*/ 1222248 w 1222248"/>
                <a:gd name="connsiteY1" fmla="*/ 0 h 27051"/>
                <a:gd name="connsiteX2" fmla="*/ 1222248 w 1222248"/>
                <a:gd name="connsiteY2" fmla="*/ 27051 h 27051"/>
                <a:gd name="connsiteX3" fmla="*/ 0 w 1222248"/>
                <a:gd name="connsiteY3" fmla="*/ 27051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248" h="27051">
                  <a:moveTo>
                    <a:pt x="0" y="0"/>
                  </a:moveTo>
                  <a:lnTo>
                    <a:pt x="1222248" y="0"/>
                  </a:lnTo>
                  <a:lnTo>
                    <a:pt x="1222248" y="27051"/>
                  </a:lnTo>
                  <a:lnTo>
                    <a:pt x="0" y="27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Graphic 27">
              <a:extLst>
                <a:ext uri="{FF2B5EF4-FFF2-40B4-BE49-F238E27FC236}">
                  <a16:creationId xmlns="" xmlns:a16="http://schemas.microsoft.com/office/drawing/2014/main" id="{200451CF-EB52-4FA3-ADA2-5BFC33FB5C4D}"/>
                </a:ext>
              </a:extLst>
            </p:cNvPr>
            <p:cNvSpPr/>
            <p:nvPr/>
          </p:nvSpPr>
          <p:spPr>
            <a:xfrm>
              <a:off x="-2522347" y="3525284"/>
              <a:ext cx="187863" cy="136030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c 27">
              <a:extLst>
                <a:ext uri="{FF2B5EF4-FFF2-40B4-BE49-F238E27FC236}">
                  <a16:creationId xmlns="" xmlns:a16="http://schemas.microsoft.com/office/drawing/2014/main" id="{C176D6C0-0B8E-47C3-A5D3-BF50F53A0C95}"/>
                </a:ext>
              </a:extLst>
            </p:cNvPr>
            <p:cNvSpPr/>
            <p:nvPr/>
          </p:nvSpPr>
          <p:spPr>
            <a:xfrm>
              <a:off x="-1742027" y="3429000"/>
              <a:ext cx="353450" cy="232029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Graphic 27">
              <a:extLst>
                <a:ext uri="{FF2B5EF4-FFF2-40B4-BE49-F238E27FC236}">
                  <a16:creationId xmlns="" xmlns:a16="http://schemas.microsoft.com/office/drawing/2014/main" id="{CD3E2713-5424-4EB4-A46C-053E64395EC9}"/>
                </a:ext>
              </a:extLst>
            </p:cNvPr>
            <p:cNvSpPr/>
            <p:nvPr/>
          </p:nvSpPr>
          <p:spPr>
            <a:xfrm>
              <a:off x="-2043480" y="3511172"/>
              <a:ext cx="270481" cy="14970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c 27">
              <a:extLst>
                <a:ext uri="{FF2B5EF4-FFF2-40B4-BE49-F238E27FC236}">
                  <a16:creationId xmlns="" xmlns:a16="http://schemas.microsoft.com/office/drawing/2014/main" id="{CD516E9D-DB87-4538-AC47-EE16290D8D97}"/>
                </a:ext>
              </a:extLst>
            </p:cNvPr>
            <p:cNvSpPr/>
            <p:nvPr/>
          </p:nvSpPr>
          <p:spPr>
            <a:xfrm>
              <a:off x="-2318842" y="3514040"/>
              <a:ext cx="251218" cy="147178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" name="Title 44">
            <a:extLst>
              <a:ext uri="{FF2B5EF4-FFF2-40B4-BE49-F238E27FC236}">
                <a16:creationId xmlns="" xmlns:a16="http://schemas.microsoft.com/office/drawing/2014/main" id="{6C839D1C-7265-4DD2-84AD-168E3C4DB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549" y="285750"/>
            <a:ext cx="8235439" cy="80414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AB81C3-8D30-4A90-A9C3-89630E007AA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62000" y="1641475"/>
            <a:ext cx="10661650" cy="45783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r-FR" dirty="0"/>
              <a:t>Click on the </a:t>
            </a:r>
            <a:r>
              <a:rPr lang="fr-FR" dirty="0" err="1"/>
              <a:t>icon</a:t>
            </a:r>
            <a:r>
              <a:rPr lang="fr-FR" dirty="0"/>
              <a:t> to insert an </a:t>
            </a:r>
            <a:r>
              <a:rPr lang="fr-FR" dirty="0" err="1"/>
              <a:t>element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22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" t="33051" r="5245" b="7762"/>
          <a:stretch/>
        </p:blipFill>
        <p:spPr>
          <a:xfrm>
            <a:off x="0" y="4251610"/>
            <a:ext cx="7047345" cy="2606390"/>
          </a:xfrm>
          <a:prstGeom prst="rect">
            <a:avLst/>
          </a:prstGeom>
        </p:spPr>
      </p:pic>
      <p:pic>
        <p:nvPicPr>
          <p:cNvPr id="23" name="Picture Placeholder 5" descr="A picture containing indoor, person, cat, bed&#10;&#10;Description automatically generated">
            <a:extLst>
              <a:ext uri="{FF2B5EF4-FFF2-40B4-BE49-F238E27FC236}">
                <a16:creationId xmlns="" xmlns:a16="http://schemas.microsoft.com/office/drawing/2014/main" id="{651A3163-D573-4888-8FA5-CC70A2C38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53" b="19453"/>
          <a:stretch/>
        </p:blipFill>
        <p:spPr>
          <a:xfrm>
            <a:off x="6141512" y="4248726"/>
            <a:ext cx="6050489" cy="26092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C742592-85B2-4D05-9501-9A3B6DE1461D}"/>
              </a:ext>
            </a:extLst>
          </p:cNvPr>
          <p:cNvSpPr/>
          <p:nvPr userDrawn="1"/>
        </p:nvSpPr>
        <p:spPr>
          <a:xfrm>
            <a:off x="3194452" y="0"/>
            <a:ext cx="8997548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4BCFB86-B2EC-45E5-844C-3D5EE6AB08DE}"/>
              </a:ext>
            </a:extLst>
          </p:cNvPr>
          <p:cNvSpPr/>
          <p:nvPr userDrawn="1"/>
        </p:nvSpPr>
        <p:spPr>
          <a:xfrm>
            <a:off x="10592928" y="0"/>
            <a:ext cx="1599072" cy="16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E226AF94-1F4C-4ADA-97D3-09EA95D24A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836" y="470469"/>
            <a:ext cx="1432780" cy="579554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BA673949-5AE7-4712-98A3-CB51798A9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4719" y="1257299"/>
            <a:ext cx="6533899" cy="15475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800" cap="none" baseline="0">
                <a:solidFill>
                  <a:schemeClr val="bg1"/>
                </a:solidFill>
              </a:defRPr>
            </a:lvl1pPr>
            <a:lvl2pPr marL="309600" indent="0">
              <a:buFontTx/>
              <a:buNone/>
              <a:defRPr/>
            </a:lvl2pPr>
            <a:lvl3pPr marL="671400" indent="0">
              <a:buFontTx/>
              <a:buNone/>
              <a:defRPr/>
            </a:lvl3pPr>
            <a:lvl4pPr marL="1031400" indent="0">
              <a:buFontTx/>
              <a:buNone/>
              <a:defRPr/>
            </a:lvl4pPr>
            <a:lvl5pPr marL="1391400" indent="0">
              <a:buFontTx/>
              <a:buNone/>
              <a:defRPr/>
            </a:lvl5pPr>
          </a:lstStyle>
          <a:p>
            <a:pPr lvl="0"/>
            <a:r>
              <a:rPr lang="en-US" dirty="0"/>
              <a:t>Date</a:t>
            </a:r>
            <a:endParaRPr lang="fr-FR" dirty="0"/>
          </a:p>
        </p:txBody>
      </p:sp>
      <p:sp>
        <p:nvSpPr>
          <p:cNvPr id="22" name="Title 44">
            <a:extLst>
              <a:ext uri="{FF2B5EF4-FFF2-40B4-BE49-F238E27FC236}">
                <a16:creationId xmlns="" xmlns:a16="http://schemas.microsoft.com/office/drawing/2014/main" id="{8DC2FAC7-6779-468B-ABB8-364150A94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4719" y="285750"/>
            <a:ext cx="6533899" cy="8763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  <a:endParaRPr lang="fr-FR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8F122789-B0A1-4494-80D8-8923267FFC49}"/>
              </a:ext>
            </a:extLst>
          </p:cNvPr>
          <p:cNvCxnSpPr>
            <a:cxnSpLocks/>
          </p:cNvCxnSpPr>
          <p:nvPr userDrawn="1"/>
        </p:nvCxnSpPr>
        <p:spPr>
          <a:xfrm>
            <a:off x="3548670" y="1257299"/>
            <a:ext cx="0" cy="1547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1CD76C7-1C3F-4645-B000-332F91778BC2}"/>
              </a:ext>
            </a:extLst>
          </p:cNvPr>
          <p:cNvGrpSpPr/>
          <p:nvPr userDrawn="1"/>
        </p:nvGrpSpPr>
        <p:grpSpPr>
          <a:xfrm>
            <a:off x="10883440" y="567128"/>
            <a:ext cx="1018048" cy="306842"/>
            <a:chOff x="-2522347" y="3429000"/>
            <a:chExt cx="1222375" cy="368427"/>
          </a:xfrm>
          <a:solidFill>
            <a:schemeClr val="bg1"/>
          </a:solidFill>
        </p:grpSpPr>
        <p:sp>
          <p:nvSpPr>
            <p:cNvPr id="13" name="Graphic 27">
              <a:extLst>
                <a:ext uri="{FF2B5EF4-FFF2-40B4-BE49-F238E27FC236}">
                  <a16:creationId xmlns="" xmlns:a16="http://schemas.microsoft.com/office/drawing/2014/main" id="{04BCFCD1-6B77-4790-896F-6512CEECCC42}"/>
                </a:ext>
              </a:extLst>
            </p:cNvPr>
            <p:cNvSpPr/>
            <p:nvPr/>
          </p:nvSpPr>
          <p:spPr>
            <a:xfrm>
              <a:off x="-2522220" y="3770376"/>
              <a:ext cx="1222248" cy="27051"/>
            </a:xfrm>
            <a:custGeom>
              <a:avLst/>
              <a:gdLst>
                <a:gd name="connsiteX0" fmla="*/ 0 w 1222248"/>
                <a:gd name="connsiteY0" fmla="*/ 0 h 27051"/>
                <a:gd name="connsiteX1" fmla="*/ 1222248 w 1222248"/>
                <a:gd name="connsiteY1" fmla="*/ 0 h 27051"/>
                <a:gd name="connsiteX2" fmla="*/ 1222248 w 1222248"/>
                <a:gd name="connsiteY2" fmla="*/ 27051 h 27051"/>
                <a:gd name="connsiteX3" fmla="*/ 0 w 1222248"/>
                <a:gd name="connsiteY3" fmla="*/ 27051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248" h="27051">
                  <a:moveTo>
                    <a:pt x="0" y="0"/>
                  </a:moveTo>
                  <a:lnTo>
                    <a:pt x="1222248" y="0"/>
                  </a:lnTo>
                  <a:lnTo>
                    <a:pt x="1222248" y="27051"/>
                  </a:lnTo>
                  <a:lnTo>
                    <a:pt x="0" y="27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Graphic 27">
              <a:extLst>
                <a:ext uri="{FF2B5EF4-FFF2-40B4-BE49-F238E27FC236}">
                  <a16:creationId xmlns="" xmlns:a16="http://schemas.microsoft.com/office/drawing/2014/main" id="{DBDAE4AA-42C6-40B5-AC74-BC9228B74783}"/>
                </a:ext>
              </a:extLst>
            </p:cNvPr>
            <p:cNvSpPr/>
            <p:nvPr/>
          </p:nvSpPr>
          <p:spPr>
            <a:xfrm>
              <a:off x="-2522347" y="3525284"/>
              <a:ext cx="187863" cy="136030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Graphic 27">
              <a:extLst>
                <a:ext uri="{FF2B5EF4-FFF2-40B4-BE49-F238E27FC236}">
                  <a16:creationId xmlns="" xmlns:a16="http://schemas.microsoft.com/office/drawing/2014/main" id="{747F06FF-D9D0-4463-93D2-79D97DCDCD2D}"/>
                </a:ext>
              </a:extLst>
            </p:cNvPr>
            <p:cNvSpPr/>
            <p:nvPr/>
          </p:nvSpPr>
          <p:spPr>
            <a:xfrm>
              <a:off x="-1742027" y="3429000"/>
              <a:ext cx="353450" cy="232029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c 27">
              <a:extLst>
                <a:ext uri="{FF2B5EF4-FFF2-40B4-BE49-F238E27FC236}">
                  <a16:creationId xmlns="" xmlns:a16="http://schemas.microsoft.com/office/drawing/2014/main" id="{F2D4B05B-3C56-429E-AC5B-8084B23F45E0}"/>
                </a:ext>
              </a:extLst>
            </p:cNvPr>
            <p:cNvSpPr/>
            <p:nvPr/>
          </p:nvSpPr>
          <p:spPr>
            <a:xfrm>
              <a:off x="-2043480" y="3511172"/>
              <a:ext cx="270481" cy="14970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Graphic 27">
              <a:extLst>
                <a:ext uri="{FF2B5EF4-FFF2-40B4-BE49-F238E27FC236}">
                  <a16:creationId xmlns="" xmlns:a16="http://schemas.microsoft.com/office/drawing/2014/main" id="{753476D1-FE7F-453B-BD8B-C326D13CF10C}"/>
                </a:ext>
              </a:extLst>
            </p:cNvPr>
            <p:cNvSpPr/>
            <p:nvPr/>
          </p:nvSpPr>
          <p:spPr>
            <a:xfrm>
              <a:off x="-2318842" y="3514040"/>
              <a:ext cx="251218" cy="147178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E6BF63-BD76-423D-9EAA-3CD8357FF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927" t="22860" r="4927" b="36511"/>
          <a:stretch/>
        </p:blipFill>
        <p:spPr>
          <a:xfrm>
            <a:off x="10883439" y="955500"/>
            <a:ext cx="1018049" cy="7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77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>
          <p15:clr>
            <a:srgbClr val="FBAE40"/>
          </p15:clr>
        </p15:guide>
        <p15:guide id="3" pos="7680">
          <p15:clr>
            <a:srgbClr val="FBAE40"/>
          </p15:clr>
        </p15:guide>
        <p15:guide id="4" orient="horz">
          <p15:clr>
            <a:srgbClr val="FBAE40"/>
          </p15:clr>
        </p15:guide>
        <p15:guide id="5" orient="horz" pos="43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D92D894-E1F8-4384-A293-94B40B3263BD}"/>
              </a:ext>
            </a:extLst>
          </p:cNvPr>
          <p:cNvSpPr/>
          <p:nvPr userDrawn="1"/>
        </p:nvSpPr>
        <p:spPr>
          <a:xfrm>
            <a:off x="-1" y="0"/>
            <a:ext cx="1562926" cy="141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0EC6703-D698-4EB0-8FA5-5971632EC47E}"/>
              </a:ext>
            </a:extLst>
          </p:cNvPr>
          <p:cNvSpPr/>
          <p:nvPr userDrawn="1"/>
        </p:nvSpPr>
        <p:spPr>
          <a:xfrm>
            <a:off x="2133658" y="1418338"/>
            <a:ext cx="10058342" cy="5439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itle 44">
            <a:extLst>
              <a:ext uri="{FF2B5EF4-FFF2-40B4-BE49-F238E27FC236}">
                <a16:creationId xmlns="" xmlns:a16="http://schemas.microsoft.com/office/drawing/2014/main" id="{6C839D1C-7265-4DD2-84AD-168E3C4DB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281" y="285750"/>
            <a:ext cx="8235439" cy="8763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Agenda</a:t>
            </a:r>
            <a:endParaRPr lang="fr-FR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008D568-9013-4E80-A974-F08DCF2622F3}"/>
              </a:ext>
            </a:extLst>
          </p:cNvPr>
          <p:cNvCxnSpPr>
            <a:cxnSpLocks/>
          </p:cNvCxnSpPr>
          <p:nvPr userDrawn="1"/>
        </p:nvCxnSpPr>
        <p:spPr>
          <a:xfrm>
            <a:off x="2133657" y="1418338"/>
            <a:ext cx="834819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6FA3C2C-CC5C-4AAE-A92F-F3AC7A6F2DB7}"/>
              </a:ext>
            </a:extLst>
          </p:cNvPr>
          <p:cNvGrpSpPr/>
          <p:nvPr userDrawn="1"/>
        </p:nvGrpSpPr>
        <p:grpSpPr>
          <a:xfrm>
            <a:off x="10481847" y="1089416"/>
            <a:ext cx="1710153" cy="328922"/>
            <a:chOff x="11052579" y="1089416"/>
            <a:chExt cx="1710153" cy="328922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9CDAD459-D9A7-4D63-859A-38AF3B48979A}"/>
                </a:ext>
              </a:extLst>
            </p:cNvPr>
            <p:cNvGrpSpPr/>
            <p:nvPr userDrawn="1"/>
          </p:nvGrpSpPr>
          <p:grpSpPr>
            <a:xfrm>
              <a:off x="11382988" y="1089416"/>
              <a:ext cx="1049334" cy="215012"/>
              <a:chOff x="10740051" y="1089416"/>
              <a:chExt cx="1049334" cy="215012"/>
            </a:xfrm>
          </p:grpSpPr>
          <p:sp>
            <p:nvSpPr>
              <p:cNvPr id="49" name="Graphic 27">
                <a:extLst>
                  <a:ext uri="{FF2B5EF4-FFF2-40B4-BE49-F238E27FC236}">
                    <a16:creationId xmlns="" xmlns:a16="http://schemas.microsoft.com/office/drawing/2014/main" id="{2D8242AE-6974-4427-9054-A1CE1C3234A3}"/>
                  </a:ext>
                </a:extLst>
              </p:cNvPr>
              <p:cNvSpPr/>
              <p:nvPr/>
            </p:nvSpPr>
            <p:spPr>
              <a:xfrm>
                <a:off x="10740051" y="1178529"/>
                <a:ext cx="173872" cy="125899"/>
              </a:xfrm>
              <a:custGeom>
                <a:avLst/>
                <a:gdLst>
                  <a:gd name="connsiteX0" fmla="*/ 159671 w 187863"/>
                  <a:gd name="connsiteY0" fmla="*/ 119647 h 136030"/>
                  <a:gd name="connsiteX1" fmla="*/ 157576 w 187863"/>
                  <a:gd name="connsiteY1" fmla="*/ 98692 h 136030"/>
                  <a:gd name="connsiteX2" fmla="*/ 161862 w 187863"/>
                  <a:gd name="connsiteY2" fmla="*/ 125934 h 136030"/>
                  <a:gd name="connsiteX3" fmla="*/ 159671 w 187863"/>
                  <a:gd name="connsiteY3" fmla="*/ 119647 h 136030"/>
                  <a:gd name="connsiteX4" fmla="*/ 80042 w 187863"/>
                  <a:gd name="connsiteY4" fmla="*/ 121076 h 136030"/>
                  <a:gd name="connsiteX5" fmla="*/ 77566 w 187863"/>
                  <a:gd name="connsiteY5" fmla="*/ 110122 h 136030"/>
                  <a:gd name="connsiteX6" fmla="*/ 83090 w 187863"/>
                  <a:gd name="connsiteY6" fmla="*/ 121076 h 136030"/>
                  <a:gd name="connsiteX7" fmla="*/ 80042 w 187863"/>
                  <a:gd name="connsiteY7" fmla="*/ 121076 h 136030"/>
                  <a:gd name="connsiteX8" fmla="*/ 187389 w 187863"/>
                  <a:gd name="connsiteY8" fmla="*/ 2109 h 136030"/>
                  <a:gd name="connsiteX9" fmla="*/ 177864 w 187863"/>
                  <a:gd name="connsiteY9" fmla="*/ 5633 h 136030"/>
                  <a:gd name="connsiteX10" fmla="*/ 165577 w 187863"/>
                  <a:gd name="connsiteY10" fmla="*/ 11443 h 136030"/>
                  <a:gd name="connsiteX11" fmla="*/ 152623 w 187863"/>
                  <a:gd name="connsiteY11" fmla="*/ 3633 h 136030"/>
                  <a:gd name="connsiteX12" fmla="*/ 145193 w 187863"/>
                  <a:gd name="connsiteY12" fmla="*/ 8205 h 136030"/>
                  <a:gd name="connsiteX13" fmla="*/ 149575 w 187863"/>
                  <a:gd name="connsiteY13" fmla="*/ 25445 h 136030"/>
                  <a:gd name="connsiteX14" fmla="*/ 147670 w 187863"/>
                  <a:gd name="connsiteY14" fmla="*/ 39447 h 136030"/>
                  <a:gd name="connsiteX15" fmla="*/ 120619 w 187863"/>
                  <a:gd name="connsiteY15" fmla="*/ 41352 h 136030"/>
                  <a:gd name="connsiteX16" fmla="*/ 59278 w 187863"/>
                  <a:gd name="connsiteY16" fmla="*/ 58306 h 136030"/>
                  <a:gd name="connsiteX17" fmla="*/ 30512 w 187863"/>
                  <a:gd name="connsiteY17" fmla="*/ 77356 h 136030"/>
                  <a:gd name="connsiteX18" fmla="*/ 14224 w 187863"/>
                  <a:gd name="connsiteY18" fmla="*/ 79738 h 136030"/>
                  <a:gd name="connsiteX19" fmla="*/ 699 w 187863"/>
                  <a:gd name="connsiteY19" fmla="*/ 77833 h 136030"/>
                  <a:gd name="connsiteX20" fmla="*/ 14129 w 187863"/>
                  <a:gd name="connsiteY20" fmla="*/ 86500 h 136030"/>
                  <a:gd name="connsiteX21" fmla="*/ 34703 w 187863"/>
                  <a:gd name="connsiteY21" fmla="*/ 85453 h 136030"/>
                  <a:gd name="connsiteX22" fmla="*/ 56515 w 187863"/>
                  <a:gd name="connsiteY22" fmla="*/ 75451 h 136030"/>
                  <a:gd name="connsiteX23" fmla="*/ 64326 w 187863"/>
                  <a:gd name="connsiteY23" fmla="*/ 69736 h 136030"/>
                  <a:gd name="connsiteX24" fmla="*/ 68993 w 187863"/>
                  <a:gd name="connsiteY24" fmla="*/ 75070 h 136030"/>
                  <a:gd name="connsiteX25" fmla="*/ 70803 w 187863"/>
                  <a:gd name="connsiteY25" fmla="*/ 90596 h 136030"/>
                  <a:gd name="connsiteX26" fmla="*/ 68707 w 187863"/>
                  <a:gd name="connsiteY26" fmla="*/ 111265 h 136030"/>
                  <a:gd name="connsiteX27" fmla="*/ 72898 w 187863"/>
                  <a:gd name="connsiteY27" fmla="*/ 128601 h 136030"/>
                  <a:gd name="connsiteX28" fmla="*/ 83471 w 187863"/>
                  <a:gd name="connsiteY28" fmla="*/ 122029 h 136030"/>
                  <a:gd name="connsiteX29" fmla="*/ 91186 w 187863"/>
                  <a:gd name="connsiteY29" fmla="*/ 116504 h 136030"/>
                  <a:gd name="connsiteX30" fmla="*/ 86710 w 187863"/>
                  <a:gd name="connsiteY30" fmla="*/ 101264 h 136030"/>
                  <a:gd name="connsiteX31" fmla="*/ 102426 w 187863"/>
                  <a:gd name="connsiteY31" fmla="*/ 92120 h 136030"/>
                  <a:gd name="connsiteX32" fmla="*/ 120333 w 187863"/>
                  <a:gd name="connsiteY32" fmla="*/ 86881 h 136030"/>
                  <a:gd name="connsiteX33" fmla="*/ 138335 w 187863"/>
                  <a:gd name="connsiteY33" fmla="*/ 87358 h 136030"/>
                  <a:gd name="connsiteX34" fmla="*/ 145765 w 187863"/>
                  <a:gd name="connsiteY34" fmla="*/ 106122 h 136030"/>
                  <a:gd name="connsiteX35" fmla="*/ 161386 w 187863"/>
                  <a:gd name="connsiteY35" fmla="*/ 136030 h 136030"/>
                  <a:gd name="connsiteX36" fmla="*/ 166529 w 187863"/>
                  <a:gd name="connsiteY36" fmla="*/ 132506 h 136030"/>
                  <a:gd name="connsiteX37" fmla="*/ 175578 w 187863"/>
                  <a:gd name="connsiteY37" fmla="*/ 128125 h 136030"/>
                  <a:gd name="connsiteX38" fmla="*/ 167863 w 187863"/>
                  <a:gd name="connsiteY38" fmla="*/ 116599 h 136030"/>
                  <a:gd name="connsiteX39" fmla="*/ 168720 w 187863"/>
                  <a:gd name="connsiteY39" fmla="*/ 97740 h 136030"/>
                  <a:gd name="connsiteX40" fmla="*/ 173959 w 187863"/>
                  <a:gd name="connsiteY40" fmla="*/ 78690 h 136030"/>
                  <a:gd name="connsiteX41" fmla="*/ 178340 w 187863"/>
                  <a:gd name="connsiteY41" fmla="*/ 59259 h 136030"/>
                  <a:gd name="connsiteX42" fmla="*/ 179769 w 187863"/>
                  <a:gd name="connsiteY42" fmla="*/ 37447 h 136030"/>
                  <a:gd name="connsiteX43" fmla="*/ 187389 w 187863"/>
                  <a:gd name="connsiteY43" fmla="*/ 2109 h 136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87863" h="136030">
                    <a:moveTo>
                      <a:pt x="159671" y="119647"/>
                    </a:moveTo>
                    <a:cubicBezTo>
                      <a:pt x="159671" y="112885"/>
                      <a:pt x="155956" y="105455"/>
                      <a:pt x="157576" y="98692"/>
                    </a:cubicBezTo>
                    <a:cubicBezTo>
                      <a:pt x="158528" y="107836"/>
                      <a:pt x="160338" y="116885"/>
                      <a:pt x="161862" y="125934"/>
                    </a:cubicBezTo>
                    <a:cubicBezTo>
                      <a:pt x="160243" y="124410"/>
                      <a:pt x="159862" y="121648"/>
                      <a:pt x="159671" y="119647"/>
                    </a:cubicBezTo>
                    <a:moveTo>
                      <a:pt x="80042" y="121076"/>
                    </a:moveTo>
                    <a:cubicBezTo>
                      <a:pt x="78709" y="117647"/>
                      <a:pt x="77756" y="113932"/>
                      <a:pt x="77566" y="110122"/>
                    </a:cubicBezTo>
                    <a:cubicBezTo>
                      <a:pt x="78709" y="113361"/>
                      <a:pt x="80137" y="118981"/>
                      <a:pt x="83090" y="121076"/>
                    </a:cubicBezTo>
                    <a:cubicBezTo>
                      <a:pt x="82042" y="120886"/>
                      <a:pt x="80995" y="120886"/>
                      <a:pt x="80042" y="121076"/>
                    </a:cubicBezTo>
                    <a:moveTo>
                      <a:pt x="187389" y="2109"/>
                    </a:moveTo>
                    <a:cubicBezTo>
                      <a:pt x="185579" y="-3606"/>
                      <a:pt x="179293" y="3919"/>
                      <a:pt x="177864" y="5633"/>
                    </a:cubicBezTo>
                    <a:cubicBezTo>
                      <a:pt x="173387" y="11062"/>
                      <a:pt x="172530" y="10777"/>
                      <a:pt x="165577" y="11443"/>
                    </a:cubicBezTo>
                    <a:cubicBezTo>
                      <a:pt x="158338" y="12205"/>
                      <a:pt x="157480" y="8776"/>
                      <a:pt x="152623" y="3633"/>
                    </a:cubicBezTo>
                    <a:cubicBezTo>
                      <a:pt x="147384" y="-1796"/>
                      <a:pt x="144145" y="680"/>
                      <a:pt x="145193" y="8205"/>
                    </a:cubicBezTo>
                    <a:cubicBezTo>
                      <a:pt x="146050" y="14110"/>
                      <a:pt x="147955" y="19730"/>
                      <a:pt x="149575" y="25445"/>
                    </a:cubicBezTo>
                    <a:cubicBezTo>
                      <a:pt x="151765" y="33065"/>
                      <a:pt x="155766" y="35161"/>
                      <a:pt x="147670" y="39447"/>
                    </a:cubicBezTo>
                    <a:cubicBezTo>
                      <a:pt x="141097" y="42971"/>
                      <a:pt x="128143" y="40971"/>
                      <a:pt x="120619" y="41352"/>
                    </a:cubicBezTo>
                    <a:cubicBezTo>
                      <a:pt x="96997" y="42685"/>
                      <a:pt x="78137" y="42114"/>
                      <a:pt x="59278" y="58306"/>
                    </a:cubicBezTo>
                    <a:cubicBezTo>
                      <a:pt x="49848" y="66403"/>
                      <a:pt x="42799" y="72784"/>
                      <a:pt x="30512" y="77356"/>
                    </a:cubicBezTo>
                    <a:cubicBezTo>
                      <a:pt x="25083" y="79357"/>
                      <a:pt x="20035" y="79928"/>
                      <a:pt x="14224" y="79738"/>
                    </a:cubicBezTo>
                    <a:cubicBezTo>
                      <a:pt x="11557" y="79642"/>
                      <a:pt x="2318" y="76309"/>
                      <a:pt x="699" y="77833"/>
                    </a:cubicBezTo>
                    <a:cubicBezTo>
                      <a:pt x="-3397" y="81833"/>
                      <a:pt x="11748" y="86310"/>
                      <a:pt x="14129" y="86500"/>
                    </a:cubicBezTo>
                    <a:cubicBezTo>
                      <a:pt x="20606" y="86977"/>
                      <a:pt x="28417" y="87262"/>
                      <a:pt x="34703" y="85453"/>
                    </a:cubicBezTo>
                    <a:cubicBezTo>
                      <a:pt x="42133" y="83357"/>
                      <a:pt x="50038" y="79738"/>
                      <a:pt x="56515" y="75451"/>
                    </a:cubicBezTo>
                    <a:cubicBezTo>
                      <a:pt x="57658" y="74689"/>
                      <a:pt x="62897" y="69641"/>
                      <a:pt x="64326" y="69736"/>
                    </a:cubicBezTo>
                    <a:cubicBezTo>
                      <a:pt x="66898" y="67355"/>
                      <a:pt x="68041" y="73546"/>
                      <a:pt x="68993" y="75070"/>
                    </a:cubicBezTo>
                    <a:cubicBezTo>
                      <a:pt x="72422" y="80309"/>
                      <a:pt x="74518" y="85167"/>
                      <a:pt x="70803" y="90596"/>
                    </a:cubicBezTo>
                    <a:cubicBezTo>
                      <a:pt x="66040" y="97454"/>
                      <a:pt x="67660" y="103360"/>
                      <a:pt x="68707" y="111265"/>
                    </a:cubicBezTo>
                    <a:cubicBezTo>
                      <a:pt x="71660" y="115647"/>
                      <a:pt x="68041" y="125172"/>
                      <a:pt x="72898" y="128601"/>
                    </a:cubicBezTo>
                    <a:cubicBezTo>
                      <a:pt x="77089" y="131554"/>
                      <a:pt x="90043" y="128220"/>
                      <a:pt x="83471" y="122029"/>
                    </a:cubicBezTo>
                    <a:cubicBezTo>
                      <a:pt x="91853" y="128315"/>
                      <a:pt x="99664" y="115647"/>
                      <a:pt x="91186" y="116504"/>
                    </a:cubicBezTo>
                    <a:cubicBezTo>
                      <a:pt x="85281" y="117076"/>
                      <a:pt x="82804" y="104598"/>
                      <a:pt x="86710" y="101264"/>
                    </a:cubicBezTo>
                    <a:cubicBezTo>
                      <a:pt x="90805" y="97740"/>
                      <a:pt x="97663" y="95073"/>
                      <a:pt x="102426" y="92120"/>
                    </a:cubicBezTo>
                    <a:cubicBezTo>
                      <a:pt x="108141" y="88596"/>
                      <a:pt x="113380" y="86119"/>
                      <a:pt x="120333" y="86881"/>
                    </a:cubicBezTo>
                    <a:cubicBezTo>
                      <a:pt x="125191" y="87453"/>
                      <a:pt x="134144" y="84595"/>
                      <a:pt x="138335" y="87358"/>
                    </a:cubicBezTo>
                    <a:cubicBezTo>
                      <a:pt x="143002" y="87834"/>
                      <a:pt x="144717" y="102502"/>
                      <a:pt x="145765" y="106122"/>
                    </a:cubicBezTo>
                    <a:cubicBezTo>
                      <a:pt x="148622" y="116028"/>
                      <a:pt x="149384" y="136030"/>
                      <a:pt x="161386" y="136030"/>
                    </a:cubicBezTo>
                    <a:cubicBezTo>
                      <a:pt x="164529" y="136030"/>
                      <a:pt x="164815" y="133078"/>
                      <a:pt x="166529" y="132506"/>
                    </a:cubicBezTo>
                    <a:cubicBezTo>
                      <a:pt x="169577" y="134506"/>
                      <a:pt x="176054" y="132125"/>
                      <a:pt x="175578" y="128125"/>
                    </a:cubicBezTo>
                    <a:cubicBezTo>
                      <a:pt x="174911" y="122886"/>
                      <a:pt x="167863" y="125458"/>
                      <a:pt x="167863" y="116599"/>
                    </a:cubicBezTo>
                    <a:cubicBezTo>
                      <a:pt x="167863" y="110408"/>
                      <a:pt x="168434" y="103931"/>
                      <a:pt x="168720" y="97740"/>
                    </a:cubicBezTo>
                    <a:cubicBezTo>
                      <a:pt x="169101" y="90310"/>
                      <a:pt x="171958" y="85738"/>
                      <a:pt x="173959" y="78690"/>
                    </a:cubicBezTo>
                    <a:cubicBezTo>
                      <a:pt x="175864" y="72118"/>
                      <a:pt x="177864" y="65926"/>
                      <a:pt x="178340" y="59259"/>
                    </a:cubicBezTo>
                    <a:cubicBezTo>
                      <a:pt x="178912" y="52020"/>
                      <a:pt x="178340" y="44495"/>
                      <a:pt x="179769" y="37447"/>
                    </a:cubicBezTo>
                    <a:cubicBezTo>
                      <a:pt x="184722" y="30208"/>
                      <a:pt x="189389" y="9634"/>
                      <a:pt x="187389" y="2109"/>
                    </a:cubicBezTo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" name="Graphic 27">
                <a:extLst>
                  <a:ext uri="{FF2B5EF4-FFF2-40B4-BE49-F238E27FC236}">
                    <a16:creationId xmlns="" xmlns:a16="http://schemas.microsoft.com/office/drawing/2014/main" id="{3321D0F7-AB6A-44CD-9B74-06B7B55D7A4E}"/>
                  </a:ext>
                </a:extLst>
              </p:cNvPr>
              <p:cNvSpPr/>
              <p:nvPr/>
            </p:nvSpPr>
            <p:spPr>
              <a:xfrm>
                <a:off x="11462258" y="1089416"/>
                <a:ext cx="327127" cy="214748"/>
              </a:xfrm>
              <a:custGeom>
                <a:avLst/>
                <a:gdLst>
                  <a:gd name="connsiteX0" fmla="*/ 0 w 353450"/>
                  <a:gd name="connsiteY0" fmla="*/ 155829 h 232029"/>
                  <a:gd name="connsiteX1" fmla="*/ 1429 w 353450"/>
                  <a:gd name="connsiteY1" fmla="*/ 163544 h 232029"/>
                  <a:gd name="connsiteX2" fmla="*/ 3048 w 353450"/>
                  <a:gd name="connsiteY2" fmla="*/ 173069 h 232029"/>
                  <a:gd name="connsiteX3" fmla="*/ 3048 w 353450"/>
                  <a:gd name="connsiteY3" fmla="*/ 213836 h 232029"/>
                  <a:gd name="connsiteX4" fmla="*/ 3619 w 353450"/>
                  <a:gd name="connsiteY4" fmla="*/ 214122 h 232029"/>
                  <a:gd name="connsiteX5" fmla="*/ 8763 w 353450"/>
                  <a:gd name="connsiteY5" fmla="*/ 218027 h 232029"/>
                  <a:gd name="connsiteX6" fmla="*/ 8477 w 353450"/>
                  <a:gd name="connsiteY6" fmla="*/ 230315 h 232029"/>
                  <a:gd name="connsiteX7" fmla="*/ 8191 w 353450"/>
                  <a:gd name="connsiteY7" fmla="*/ 231648 h 232029"/>
                  <a:gd name="connsiteX8" fmla="*/ 33623 w 353450"/>
                  <a:gd name="connsiteY8" fmla="*/ 232029 h 232029"/>
                  <a:gd name="connsiteX9" fmla="*/ 33147 w 353450"/>
                  <a:gd name="connsiteY9" fmla="*/ 230505 h 232029"/>
                  <a:gd name="connsiteX10" fmla="*/ 26384 w 353450"/>
                  <a:gd name="connsiteY10" fmla="*/ 206216 h 232029"/>
                  <a:gd name="connsiteX11" fmla="*/ 24098 w 353450"/>
                  <a:gd name="connsiteY11" fmla="*/ 196215 h 232029"/>
                  <a:gd name="connsiteX12" fmla="*/ 22955 w 353450"/>
                  <a:gd name="connsiteY12" fmla="*/ 196120 h 232029"/>
                  <a:gd name="connsiteX13" fmla="*/ 24098 w 353450"/>
                  <a:gd name="connsiteY13" fmla="*/ 195929 h 232029"/>
                  <a:gd name="connsiteX14" fmla="*/ 23527 w 353450"/>
                  <a:gd name="connsiteY14" fmla="*/ 192977 h 232029"/>
                  <a:gd name="connsiteX15" fmla="*/ 22384 w 353450"/>
                  <a:gd name="connsiteY15" fmla="*/ 192881 h 232029"/>
                  <a:gd name="connsiteX16" fmla="*/ 23527 w 353450"/>
                  <a:gd name="connsiteY16" fmla="*/ 192691 h 232029"/>
                  <a:gd name="connsiteX17" fmla="*/ 23050 w 353450"/>
                  <a:gd name="connsiteY17" fmla="*/ 189929 h 232029"/>
                  <a:gd name="connsiteX18" fmla="*/ 22669 w 353450"/>
                  <a:gd name="connsiteY18" fmla="*/ 187262 h 232029"/>
                  <a:gd name="connsiteX19" fmla="*/ 22574 w 353450"/>
                  <a:gd name="connsiteY19" fmla="*/ 186785 h 232029"/>
                  <a:gd name="connsiteX20" fmla="*/ 22384 w 353450"/>
                  <a:gd name="connsiteY20" fmla="*/ 184594 h 232029"/>
                  <a:gd name="connsiteX21" fmla="*/ 22384 w 353450"/>
                  <a:gd name="connsiteY21" fmla="*/ 184309 h 232029"/>
                  <a:gd name="connsiteX22" fmla="*/ 22288 w 353450"/>
                  <a:gd name="connsiteY22" fmla="*/ 182213 h 232029"/>
                  <a:gd name="connsiteX23" fmla="*/ 22288 w 353450"/>
                  <a:gd name="connsiteY23" fmla="*/ 180023 h 232029"/>
                  <a:gd name="connsiteX24" fmla="*/ 22288 w 353450"/>
                  <a:gd name="connsiteY24" fmla="*/ 179261 h 232029"/>
                  <a:gd name="connsiteX25" fmla="*/ 22384 w 353450"/>
                  <a:gd name="connsiteY25" fmla="*/ 177927 h 232029"/>
                  <a:gd name="connsiteX26" fmla="*/ 22479 w 353450"/>
                  <a:gd name="connsiteY26" fmla="*/ 177260 h 232029"/>
                  <a:gd name="connsiteX27" fmla="*/ 21431 w 353450"/>
                  <a:gd name="connsiteY27" fmla="*/ 176975 h 232029"/>
                  <a:gd name="connsiteX28" fmla="*/ 22574 w 353450"/>
                  <a:gd name="connsiteY28" fmla="*/ 177070 h 232029"/>
                  <a:gd name="connsiteX29" fmla="*/ 22955 w 353450"/>
                  <a:gd name="connsiteY29" fmla="*/ 174212 h 232029"/>
                  <a:gd name="connsiteX30" fmla="*/ 23146 w 353450"/>
                  <a:gd name="connsiteY30" fmla="*/ 173260 h 232029"/>
                  <a:gd name="connsiteX31" fmla="*/ 23336 w 353450"/>
                  <a:gd name="connsiteY31" fmla="*/ 172498 h 232029"/>
                  <a:gd name="connsiteX32" fmla="*/ 23527 w 353450"/>
                  <a:gd name="connsiteY32" fmla="*/ 171545 h 232029"/>
                  <a:gd name="connsiteX33" fmla="*/ 23717 w 353450"/>
                  <a:gd name="connsiteY33" fmla="*/ 170974 h 232029"/>
                  <a:gd name="connsiteX34" fmla="*/ 24003 w 353450"/>
                  <a:gd name="connsiteY34" fmla="*/ 169926 h 232029"/>
                  <a:gd name="connsiteX35" fmla="*/ 24193 w 353450"/>
                  <a:gd name="connsiteY35" fmla="*/ 169259 h 232029"/>
                  <a:gd name="connsiteX36" fmla="*/ 24479 w 353450"/>
                  <a:gd name="connsiteY36" fmla="*/ 168402 h 232029"/>
                  <a:gd name="connsiteX37" fmla="*/ 27908 w 353450"/>
                  <a:gd name="connsiteY37" fmla="*/ 160973 h 232029"/>
                  <a:gd name="connsiteX38" fmla="*/ 36195 w 353450"/>
                  <a:gd name="connsiteY38" fmla="*/ 178499 h 232029"/>
                  <a:gd name="connsiteX39" fmla="*/ 47149 w 353450"/>
                  <a:gd name="connsiteY39" fmla="*/ 214313 h 232029"/>
                  <a:gd name="connsiteX40" fmla="*/ 47339 w 353450"/>
                  <a:gd name="connsiteY40" fmla="*/ 215170 h 232029"/>
                  <a:gd name="connsiteX41" fmla="*/ 48196 w 353450"/>
                  <a:gd name="connsiteY41" fmla="*/ 215170 h 232029"/>
                  <a:gd name="connsiteX42" fmla="*/ 55054 w 353450"/>
                  <a:gd name="connsiteY42" fmla="*/ 217551 h 232029"/>
                  <a:gd name="connsiteX43" fmla="*/ 54769 w 353450"/>
                  <a:gd name="connsiteY43" fmla="*/ 230410 h 232029"/>
                  <a:gd name="connsiteX44" fmla="*/ 54388 w 353450"/>
                  <a:gd name="connsiteY44" fmla="*/ 231839 h 232029"/>
                  <a:gd name="connsiteX45" fmla="*/ 84772 w 353450"/>
                  <a:gd name="connsiteY45" fmla="*/ 231839 h 232029"/>
                  <a:gd name="connsiteX46" fmla="*/ 83248 w 353450"/>
                  <a:gd name="connsiteY46" fmla="*/ 230029 h 232029"/>
                  <a:gd name="connsiteX47" fmla="*/ 60865 w 353450"/>
                  <a:gd name="connsiteY47" fmla="*/ 196977 h 232029"/>
                  <a:gd name="connsiteX48" fmla="*/ 54292 w 353450"/>
                  <a:gd name="connsiteY48" fmla="*/ 155734 h 232029"/>
                  <a:gd name="connsiteX49" fmla="*/ 57626 w 353450"/>
                  <a:gd name="connsiteY49" fmla="*/ 155734 h 232029"/>
                  <a:gd name="connsiteX50" fmla="*/ 60769 w 353450"/>
                  <a:gd name="connsiteY50" fmla="*/ 162782 h 232029"/>
                  <a:gd name="connsiteX51" fmla="*/ 64770 w 353450"/>
                  <a:gd name="connsiteY51" fmla="*/ 166116 h 232029"/>
                  <a:gd name="connsiteX52" fmla="*/ 66675 w 353450"/>
                  <a:gd name="connsiteY52" fmla="*/ 165164 h 232029"/>
                  <a:gd name="connsiteX53" fmla="*/ 67056 w 353450"/>
                  <a:gd name="connsiteY53" fmla="*/ 160211 h 232029"/>
                  <a:gd name="connsiteX54" fmla="*/ 65341 w 353450"/>
                  <a:gd name="connsiteY54" fmla="*/ 154591 h 232029"/>
                  <a:gd name="connsiteX55" fmla="*/ 66961 w 353450"/>
                  <a:gd name="connsiteY55" fmla="*/ 154210 h 232029"/>
                  <a:gd name="connsiteX56" fmla="*/ 77152 w 353450"/>
                  <a:gd name="connsiteY56" fmla="*/ 161639 h 232029"/>
                  <a:gd name="connsiteX57" fmla="*/ 78200 w 353450"/>
                  <a:gd name="connsiteY57" fmla="*/ 161354 h 232029"/>
                  <a:gd name="connsiteX58" fmla="*/ 79248 w 353450"/>
                  <a:gd name="connsiteY58" fmla="*/ 159830 h 232029"/>
                  <a:gd name="connsiteX59" fmla="*/ 75819 w 353450"/>
                  <a:gd name="connsiteY59" fmla="*/ 150590 h 232029"/>
                  <a:gd name="connsiteX60" fmla="*/ 86677 w 353450"/>
                  <a:gd name="connsiteY60" fmla="*/ 139637 h 232029"/>
                  <a:gd name="connsiteX61" fmla="*/ 123634 w 353450"/>
                  <a:gd name="connsiteY61" fmla="*/ 146971 h 232029"/>
                  <a:gd name="connsiteX62" fmla="*/ 148114 w 353450"/>
                  <a:gd name="connsiteY62" fmla="*/ 145256 h 232029"/>
                  <a:gd name="connsiteX63" fmla="*/ 194596 w 353450"/>
                  <a:gd name="connsiteY63" fmla="*/ 144875 h 232029"/>
                  <a:gd name="connsiteX64" fmla="*/ 192595 w 353450"/>
                  <a:gd name="connsiteY64" fmla="*/ 163354 h 232029"/>
                  <a:gd name="connsiteX65" fmla="*/ 191262 w 353450"/>
                  <a:gd name="connsiteY65" fmla="*/ 174212 h 232029"/>
                  <a:gd name="connsiteX66" fmla="*/ 193834 w 353450"/>
                  <a:gd name="connsiteY66" fmla="*/ 182499 h 232029"/>
                  <a:gd name="connsiteX67" fmla="*/ 192786 w 353450"/>
                  <a:gd name="connsiteY67" fmla="*/ 193167 h 232029"/>
                  <a:gd name="connsiteX68" fmla="*/ 192500 w 353450"/>
                  <a:gd name="connsiteY68" fmla="*/ 195358 h 232029"/>
                  <a:gd name="connsiteX69" fmla="*/ 188023 w 353450"/>
                  <a:gd name="connsiteY69" fmla="*/ 214503 h 232029"/>
                  <a:gd name="connsiteX70" fmla="*/ 187642 w 353450"/>
                  <a:gd name="connsiteY70" fmla="*/ 215741 h 232029"/>
                  <a:gd name="connsiteX71" fmla="*/ 188881 w 353450"/>
                  <a:gd name="connsiteY71" fmla="*/ 216027 h 232029"/>
                  <a:gd name="connsiteX72" fmla="*/ 188309 w 353450"/>
                  <a:gd name="connsiteY72" fmla="*/ 230410 h 232029"/>
                  <a:gd name="connsiteX73" fmla="*/ 187833 w 353450"/>
                  <a:gd name="connsiteY73" fmla="*/ 231934 h 232029"/>
                  <a:gd name="connsiteX74" fmla="*/ 222980 w 353450"/>
                  <a:gd name="connsiteY74" fmla="*/ 231934 h 232029"/>
                  <a:gd name="connsiteX75" fmla="*/ 221647 w 353450"/>
                  <a:gd name="connsiteY75" fmla="*/ 230124 h 232029"/>
                  <a:gd name="connsiteX76" fmla="*/ 206978 w 353450"/>
                  <a:gd name="connsiteY76" fmla="*/ 203644 h 232029"/>
                  <a:gd name="connsiteX77" fmla="*/ 206978 w 353450"/>
                  <a:gd name="connsiteY77" fmla="*/ 181928 h 232029"/>
                  <a:gd name="connsiteX78" fmla="*/ 213931 w 353450"/>
                  <a:gd name="connsiteY78" fmla="*/ 169450 h 232029"/>
                  <a:gd name="connsiteX79" fmla="*/ 215265 w 353450"/>
                  <a:gd name="connsiteY79" fmla="*/ 163544 h 232029"/>
                  <a:gd name="connsiteX80" fmla="*/ 215455 w 353450"/>
                  <a:gd name="connsiteY80" fmla="*/ 169069 h 232029"/>
                  <a:gd name="connsiteX81" fmla="*/ 219170 w 353450"/>
                  <a:gd name="connsiteY81" fmla="*/ 180213 h 232029"/>
                  <a:gd name="connsiteX82" fmla="*/ 219646 w 353450"/>
                  <a:gd name="connsiteY82" fmla="*/ 180880 h 232029"/>
                  <a:gd name="connsiteX83" fmla="*/ 220123 w 353450"/>
                  <a:gd name="connsiteY83" fmla="*/ 181642 h 232029"/>
                  <a:gd name="connsiteX84" fmla="*/ 220504 w 353450"/>
                  <a:gd name="connsiteY84" fmla="*/ 182213 h 232029"/>
                  <a:gd name="connsiteX85" fmla="*/ 221647 w 353450"/>
                  <a:gd name="connsiteY85" fmla="*/ 217646 h 232029"/>
                  <a:gd name="connsiteX86" fmla="*/ 222218 w 353450"/>
                  <a:gd name="connsiteY86" fmla="*/ 217932 h 232029"/>
                  <a:gd name="connsiteX87" fmla="*/ 226981 w 353450"/>
                  <a:gd name="connsiteY87" fmla="*/ 221742 h 232029"/>
                  <a:gd name="connsiteX88" fmla="*/ 227743 w 353450"/>
                  <a:gd name="connsiteY88" fmla="*/ 230315 h 232029"/>
                  <a:gd name="connsiteX89" fmla="*/ 227457 w 353450"/>
                  <a:gd name="connsiteY89" fmla="*/ 231648 h 232029"/>
                  <a:gd name="connsiteX90" fmla="*/ 259366 w 353450"/>
                  <a:gd name="connsiteY90" fmla="*/ 231648 h 232029"/>
                  <a:gd name="connsiteX91" fmla="*/ 257461 w 353450"/>
                  <a:gd name="connsiteY91" fmla="*/ 229743 h 232029"/>
                  <a:gd name="connsiteX92" fmla="*/ 240506 w 353450"/>
                  <a:gd name="connsiteY92" fmla="*/ 210407 h 232029"/>
                  <a:gd name="connsiteX93" fmla="*/ 239363 w 353450"/>
                  <a:gd name="connsiteY93" fmla="*/ 208788 h 232029"/>
                  <a:gd name="connsiteX94" fmla="*/ 239173 w 353450"/>
                  <a:gd name="connsiteY94" fmla="*/ 208502 h 232029"/>
                  <a:gd name="connsiteX95" fmla="*/ 238220 w 353450"/>
                  <a:gd name="connsiteY95" fmla="*/ 207074 h 232029"/>
                  <a:gd name="connsiteX96" fmla="*/ 237839 w 353450"/>
                  <a:gd name="connsiteY96" fmla="*/ 206312 h 232029"/>
                  <a:gd name="connsiteX97" fmla="*/ 237363 w 353450"/>
                  <a:gd name="connsiteY97" fmla="*/ 205359 h 232029"/>
                  <a:gd name="connsiteX98" fmla="*/ 236601 w 353450"/>
                  <a:gd name="connsiteY98" fmla="*/ 203835 h 232029"/>
                  <a:gd name="connsiteX99" fmla="*/ 234696 w 353450"/>
                  <a:gd name="connsiteY99" fmla="*/ 185833 h 232029"/>
                  <a:gd name="connsiteX100" fmla="*/ 238601 w 353450"/>
                  <a:gd name="connsiteY100" fmla="*/ 176213 h 232029"/>
                  <a:gd name="connsiteX101" fmla="*/ 238601 w 353450"/>
                  <a:gd name="connsiteY101" fmla="*/ 174784 h 232029"/>
                  <a:gd name="connsiteX102" fmla="*/ 238220 w 353450"/>
                  <a:gd name="connsiteY102" fmla="*/ 164211 h 232029"/>
                  <a:gd name="connsiteX103" fmla="*/ 238030 w 353450"/>
                  <a:gd name="connsiteY103" fmla="*/ 159925 h 232029"/>
                  <a:gd name="connsiteX104" fmla="*/ 237744 w 353450"/>
                  <a:gd name="connsiteY104" fmla="*/ 154496 h 232029"/>
                  <a:gd name="connsiteX105" fmla="*/ 247650 w 353450"/>
                  <a:gd name="connsiteY105" fmla="*/ 151352 h 232029"/>
                  <a:gd name="connsiteX106" fmla="*/ 249364 w 353450"/>
                  <a:gd name="connsiteY106" fmla="*/ 150209 h 232029"/>
                  <a:gd name="connsiteX107" fmla="*/ 249555 w 353450"/>
                  <a:gd name="connsiteY107" fmla="*/ 150019 h 232029"/>
                  <a:gd name="connsiteX108" fmla="*/ 250984 w 353450"/>
                  <a:gd name="connsiteY108" fmla="*/ 148971 h 232029"/>
                  <a:gd name="connsiteX109" fmla="*/ 251365 w 353450"/>
                  <a:gd name="connsiteY109" fmla="*/ 148685 h 232029"/>
                  <a:gd name="connsiteX110" fmla="*/ 252603 w 353450"/>
                  <a:gd name="connsiteY110" fmla="*/ 147638 h 232029"/>
                  <a:gd name="connsiteX111" fmla="*/ 253174 w 353450"/>
                  <a:gd name="connsiteY111" fmla="*/ 147066 h 232029"/>
                  <a:gd name="connsiteX112" fmla="*/ 254127 w 353450"/>
                  <a:gd name="connsiteY112" fmla="*/ 146114 h 232029"/>
                  <a:gd name="connsiteX113" fmla="*/ 254603 w 353450"/>
                  <a:gd name="connsiteY113" fmla="*/ 145637 h 232029"/>
                  <a:gd name="connsiteX114" fmla="*/ 255556 w 353450"/>
                  <a:gd name="connsiteY114" fmla="*/ 144590 h 232029"/>
                  <a:gd name="connsiteX115" fmla="*/ 256127 w 353450"/>
                  <a:gd name="connsiteY115" fmla="*/ 143828 h 232029"/>
                  <a:gd name="connsiteX116" fmla="*/ 256889 w 353450"/>
                  <a:gd name="connsiteY116" fmla="*/ 142875 h 232029"/>
                  <a:gd name="connsiteX117" fmla="*/ 257461 w 353450"/>
                  <a:gd name="connsiteY117" fmla="*/ 142113 h 232029"/>
                  <a:gd name="connsiteX118" fmla="*/ 258223 w 353450"/>
                  <a:gd name="connsiteY118" fmla="*/ 141065 h 232029"/>
                  <a:gd name="connsiteX119" fmla="*/ 258794 w 353450"/>
                  <a:gd name="connsiteY119" fmla="*/ 140208 h 232029"/>
                  <a:gd name="connsiteX120" fmla="*/ 259556 w 353450"/>
                  <a:gd name="connsiteY120" fmla="*/ 139160 h 232029"/>
                  <a:gd name="connsiteX121" fmla="*/ 263652 w 353450"/>
                  <a:gd name="connsiteY121" fmla="*/ 132207 h 232029"/>
                  <a:gd name="connsiteX122" fmla="*/ 267748 w 353450"/>
                  <a:gd name="connsiteY122" fmla="*/ 123539 h 232029"/>
                  <a:gd name="connsiteX123" fmla="*/ 268700 w 353450"/>
                  <a:gd name="connsiteY123" fmla="*/ 121349 h 232029"/>
                  <a:gd name="connsiteX124" fmla="*/ 273844 w 353450"/>
                  <a:gd name="connsiteY124" fmla="*/ 108109 h 232029"/>
                  <a:gd name="connsiteX125" fmla="*/ 275749 w 353450"/>
                  <a:gd name="connsiteY125" fmla="*/ 103156 h 232029"/>
                  <a:gd name="connsiteX126" fmla="*/ 293751 w 353450"/>
                  <a:gd name="connsiteY126" fmla="*/ 77534 h 232029"/>
                  <a:gd name="connsiteX127" fmla="*/ 303466 w 353450"/>
                  <a:gd name="connsiteY127" fmla="*/ 80201 h 232029"/>
                  <a:gd name="connsiteX128" fmla="*/ 332232 w 353450"/>
                  <a:gd name="connsiteY128" fmla="*/ 76010 h 232029"/>
                  <a:gd name="connsiteX129" fmla="*/ 339566 w 353450"/>
                  <a:gd name="connsiteY129" fmla="*/ 78200 h 232029"/>
                  <a:gd name="connsiteX130" fmla="*/ 352711 w 353450"/>
                  <a:gd name="connsiteY130" fmla="*/ 66866 h 232029"/>
                  <a:gd name="connsiteX131" fmla="*/ 352615 w 353450"/>
                  <a:gd name="connsiteY131" fmla="*/ 60198 h 232029"/>
                  <a:gd name="connsiteX132" fmla="*/ 344614 w 353450"/>
                  <a:gd name="connsiteY132" fmla="*/ 54959 h 232029"/>
                  <a:gd name="connsiteX133" fmla="*/ 326898 w 353450"/>
                  <a:gd name="connsiteY133" fmla="*/ 33147 h 232029"/>
                  <a:gd name="connsiteX134" fmla="*/ 314706 w 353450"/>
                  <a:gd name="connsiteY134" fmla="*/ 12573 h 232029"/>
                  <a:gd name="connsiteX135" fmla="*/ 314420 w 353450"/>
                  <a:gd name="connsiteY135" fmla="*/ 12287 h 232029"/>
                  <a:gd name="connsiteX136" fmla="*/ 302800 w 353450"/>
                  <a:gd name="connsiteY136" fmla="*/ 2191 h 232029"/>
                  <a:gd name="connsiteX137" fmla="*/ 297466 w 353450"/>
                  <a:gd name="connsiteY137" fmla="*/ 0 h 232029"/>
                  <a:gd name="connsiteX138" fmla="*/ 287084 w 353450"/>
                  <a:gd name="connsiteY138" fmla="*/ 4953 h 232029"/>
                  <a:gd name="connsiteX139" fmla="*/ 276320 w 353450"/>
                  <a:gd name="connsiteY139" fmla="*/ 762 h 232029"/>
                  <a:gd name="connsiteX140" fmla="*/ 276511 w 353450"/>
                  <a:gd name="connsiteY140" fmla="*/ 2572 h 232029"/>
                  <a:gd name="connsiteX141" fmla="*/ 278606 w 353450"/>
                  <a:gd name="connsiteY141" fmla="*/ 12097 h 232029"/>
                  <a:gd name="connsiteX142" fmla="*/ 271272 w 353450"/>
                  <a:gd name="connsiteY142" fmla="*/ 18002 h 232029"/>
                  <a:gd name="connsiteX143" fmla="*/ 268414 w 353450"/>
                  <a:gd name="connsiteY143" fmla="*/ 20003 h 232029"/>
                  <a:gd name="connsiteX144" fmla="*/ 265366 w 353450"/>
                  <a:gd name="connsiteY144" fmla="*/ 21717 h 232029"/>
                  <a:gd name="connsiteX145" fmla="*/ 242983 w 353450"/>
                  <a:gd name="connsiteY145" fmla="*/ 26099 h 232029"/>
                  <a:gd name="connsiteX146" fmla="*/ 229171 w 353450"/>
                  <a:gd name="connsiteY146" fmla="*/ 25527 h 232029"/>
                  <a:gd name="connsiteX147" fmla="*/ 211741 w 353450"/>
                  <a:gd name="connsiteY147" fmla="*/ 24860 h 232029"/>
                  <a:gd name="connsiteX148" fmla="*/ 186785 w 353450"/>
                  <a:gd name="connsiteY148" fmla="*/ 28480 h 232029"/>
                  <a:gd name="connsiteX149" fmla="*/ 144970 w 353450"/>
                  <a:gd name="connsiteY149" fmla="*/ 33623 h 232029"/>
                  <a:gd name="connsiteX150" fmla="*/ 71723 w 353450"/>
                  <a:gd name="connsiteY150" fmla="*/ 26575 h 232029"/>
                  <a:gd name="connsiteX151" fmla="*/ 35147 w 353450"/>
                  <a:gd name="connsiteY151" fmla="*/ 21812 h 232029"/>
                  <a:gd name="connsiteX152" fmla="*/ 11430 w 353450"/>
                  <a:gd name="connsiteY152" fmla="*/ 28289 h 232029"/>
                  <a:gd name="connsiteX153" fmla="*/ 3143 w 353450"/>
                  <a:gd name="connsiteY153" fmla="*/ 62008 h 232029"/>
                  <a:gd name="connsiteX154" fmla="*/ 3143 w 353450"/>
                  <a:gd name="connsiteY154" fmla="*/ 65151 h 232029"/>
                  <a:gd name="connsiteX155" fmla="*/ 3238 w 353450"/>
                  <a:gd name="connsiteY155" fmla="*/ 67056 h 232029"/>
                  <a:gd name="connsiteX156" fmla="*/ 3334 w 353450"/>
                  <a:gd name="connsiteY156" fmla="*/ 67532 h 232029"/>
                  <a:gd name="connsiteX157" fmla="*/ 3619 w 353450"/>
                  <a:gd name="connsiteY157" fmla="*/ 69247 h 232029"/>
                  <a:gd name="connsiteX158" fmla="*/ 3715 w 353450"/>
                  <a:gd name="connsiteY158" fmla="*/ 69818 h 232029"/>
                  <a:gd name="connsiteX159" fmla="*/ 4191 w 353450"/>
                  <a:gd name="connsiteY159" fmla="*/ 72200 h 232029"/>
                  <a:gd name="connsiteX160" fmla="*/ 4858 w 353450"/>
                  <a:gd name="connsiteY160" fmla="*/ 74867 h 232029"/>
                  <a:gd name="connsiteX161" fmla="*/ 5048 w 353450"/>
                  <a:gd name="connsiteY161" fmla="*/ 75438 h 232029"/>
                  <a:gd name="connsiteX162" fmla="*/ 5810 w 353450"/>
                  <a:gd name="connsiteY162" fmla="*/ 77915 h 232029"/>
                  <a:gd name="connsiteX163" fmla="*/ 5905 w 353450"/>
                  <a:gd name="connsiteY163" fmla="*/ 78296 h 232029"/>
                  <a:gd name="connsiteX164" fmla="*/ 8001 w 353450"/>
                  <a:gd name="connsiteY164" fmla="*/ 84582 h 232029"/>
                  <a:gd name="connsiteX165" fmla="*/ 8096 w 353450"/>
                  <a:gd name="connsiteY165" fmla="*/ 84773 h 232029"/>
                  <a:gd name="connsiteX166" fmla="*/ 9334 w 353450"/>
                  <a:gd name="connsiteY166" fmla="*/ 88106 h 232029"/>
                  <a:gd name="connsiteX167" fmla="*/ 12859 w 353450"/>
                  <a:gd name="connsiteY167" fmla="*/ 128873 h 232029"/>
                  <a:gd name="connsiteX168" fmla="*/ 9620 w 353450"/>
                  <a:gd name="connsiteY168" fmla="*/ 140684 h 232029"/>
                  <a:gd name="connsiteX169" fmla="*/ 4096 w 353450"/>
                  <a:gd name="connsiteY169" fmla="*/ 148400 h 232029"/>
                  <a:gd name="connsiteX170" fmla="*/ 1429 w 353450"/>
                  <a:gd name="connsiteY170" fmla="*/ 151733 h 232029"/>
                  <a:gd name="connsiteX171" fmla="*/ 857 w 353450"/>
                  <a:gd name="connsiteY171" fmla="*/ 152876 h 232029"/>
                  <a:gd name="connsiteX172" fmla="*/ 476 w 353450"/>
                  <a:gd name="connsiteY172" fmla="*/ 154019 h 232029"/>
                  <a:gd name="connsiteX173" fmla="*/ 381 w 353450"/>
                  <a:gd name="connsiteY173" fmla="*/ 154305 h 232029"/>
                  <a:gd name="connsiteX174" fmla="*/ 0 w 353450"/>
                  <a:gd name="connsiteY174" fmla="*/ 155829 h 23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353450" h="232029">
                    <a:moveTo>
                      <a:pt x="0" y="155829"/>
                    </a:moveTo>
                    <a:cubicBezTo>
                      <a:pt x="0" y="158877"/>
                      <a:pt x="667" y="161163"/>
                      <a:pt x="1429" y="163544"/>
                    </a:cubicBezTo>
                    <a:cubicBezTo>
                      <a:pt x="2191" y="166211"/>
                      <a:pt x="3048" y="168878"/>
                      <a:pt x="3048" y="173069"/>
                    </a:cubicBezTo>
                    <a:lnTo>
                      <a:pt x="3048" y="213836"/>
                    </a:lnTo>
                    <a:lnTo>
                      <a:pt x="3619" y="214122"/>
                    </a:lnTo>
                    <a:cubicBezTo>
                      <a:pt x="3619" y="214122"/>
                      <a:pt x="6572" y="215837"/>
                      <a:pt x="8763" y="218027"/>
                    </a:cubicBezTo>
                    <a:cubicBezTo>
                      <a:pt x="10001" y="219266"/>
                      <a:pt x="9525" y="225362"/>
                      <a:pt x="8477" y="230315"/>
                    </a:cubicBezTo>
                    <a:lnTo>
                      <a:pt x="8191" y="231648"/>
                    </a:lnTo>
                    <a:lnTo>
                      <a:pt x="33623" y="232029"/>
                    </a:lnTo>
                    <a:lnTo>
                      <a:pt x="33147" y="230505"/>
                    </a:lnTo>
                    <a:cubicBezTo>
                      <a:pt x="33147" y="230410"/>
                      <a:pt x="29432" y="218599"/>
                      <a:pt x="26384" y="206216"/>
                    </a:cubicBezTo>
                    <a:cubicBezTo>
                      <a:pt x="25527" y="202597"/>
                      <a:pt x="24765" y="199263"/>
                      <a:pt x="24098" y="196215"/>
                    </a:cubicBezTo>
                    <a:lnTo>
                      <a:pt x="22955" y="196120"/>
                    </a:lnTo>
                    <a:lnTo>
                      <a:pt x="24098" y="195929"/>
                    </a:lnTo>
                    <a:cubicBezTo>
                      <a:pt x="23908" y="194977"/>
                      <a:pt x="23717" y="193929"/>
                      <a:pt x="23527" y="192977"/>
                    </a:cubicBezTo>
                    <a:lnTo>
                      <a:pt x="22384" y="192881"/>
                    </a:lnTo>
                    <a:lnTo>
                      <a:pt x="23527" y="192691"/>
                    </a:lnTo>
                    <a:cubicBezTo>
                      <a:pt x="23336" y="191738"/>
                      <a:pt x="23241" y="190786"/>
                      <a:pt x="23050" y="189929"/>
                    </a:cubicBezTo>
                    <a:cubicBezTo>
                      <a:pt x="22860" y="188976"/>
                      <a:pt x="22765" y="188119"/>
                      <a:pt x="22669" y="187262"/>
                    </a:cubicBezTo>
                    <a:lnTo>
                      <a:pt x="22574" y="186785"/>
                    </a:lnTo>
                    <a:cubicBezTo>
                      <a:pt x="22479" y="186023"/>
                      <a:pt x="22384" y="185261"/>
                      <a:pt x="22384" y="184594"/>
                    </a:cubicBezTo>
                    <a:lnTo>
                      <a:pt x="22384" y="184309"/>
                    </a:lnTo>
                    <a:cubicBezTo>
                      <a:pt x="22288" y="183547"/>
                      <a:pt x="22288" y="182880"/>
                      <a:pt x="22288" y="182213"/>
                    </a:cubicBezTo>
                    <a:cubicBezTo>
                      <a:pt x="22288" y="181451"/>
                      <a:pt x="22288" y="180689"/>
                      <a:pt x="22288" y="180023"/>
                    </a:cubicBezTo>
                    <a:lnTo>
                      <a:pt x="22288" y="179261"/>
                    </a:lnTo>
                    <a:cubicBezTo>
                      <a:pt x="22288" y="178784"/>
                      <a:pt x="22384" y="178403"/>
                      <a:pt x="22384" y="177927"/>
                    </a:cubicBezTo>
                    <a:lnTo>
                      <a:pt x="22479" y="177260"/>
                    </a:lnTo>
                    <a:lnTo>
                      <a:pt x="21431" y="176975"/>
                    </a:lnTo>
                    <a:lnTo>
                      <a:pt x="22574" y="177070"/>
                    </a:lnTo>
                    <a:lnTo>
                      <a:pt x="22955" y="174212"/>
                    </a:lnTo>
                    <a:cubicBezTo>
                      <a:pt x="23050" y="173927"/>
                      <a:pt x="23050" y="173546"/>
                      <a:pt x="23146" y="173260"/>
                    </a:cubicBezTo>
                    <a:lnTo>
                      <a:pt x="23336" y="172498"/>
                    </a:lnTo>
                    <a:cubicBezTo>
                      <a:pt x="23431" y="172212"/>
                      <a:pt x="23527" y="171831"/>
                      <a:pt x="23527" y="171545"/>
                    </a:cubicBezTo>
                    <a:lnTo>
                      <a:pt x="23717" y="170974"/>
                    </a:lnTo>
                    <a:cubicBezTo>
                      <a:pt x="23813" y="170498"/>
                      <a:pt x="23908" y="170212"/>
                      <a:pt x="24003" y="169926"/>
                    </a:cubicBezTo>
                    <a:lnTo>
                      <a:pt x="24193" y="169259"/>
                    </a:lnTo>
                    <a:cubicBezTo>
                      <a:pt x="24289" y="168974"/>
                      <a:pt x="24384" y="168688"/>
                      <a:pt x="24479" y="168402"/>
                    </a:cubicBezTo>
                    <a:cubicBezTo>
                      <a:pt x="25432" y="165830"/>
                      <a:pt x="26670" y="163354"/>
                      <a:pt x="27908" y="160973"/>
                    </a:cubicBezTo>
                    <a:cubicBezTo>
                      <a:pt x="31909" y="168783"/>
                      <a:pt x="34766" y="174879"/>
                      <a:pt x="36195" y="178499"/>
                    </a:cubicBezTo>
                    <a:cubicBezTo>
                      <a:pt x="40100" y="188214"/>
                      <a:pt x="47053" y="214027"/>
                      <a:pt x="47149" y="214313"/>
                    </a:cubicBezTo>
                    <a:lnTo>
                      <a:pt x="47339" y="215170"/>
                    </a:lnTo>
                    <a:lnTo>
                      <a:pt x="48196" y="215170"/>
                    </a:lnTo>
                    <a:cubicBezTo>
                      <a:pt x="48292" y="215170"/>
                      <a:pt x="52673" y="215170"/>
                      <a:pt x="55054" y="217551"/>
                    </a:cubicBezTo>
                    <a:cubicBezTo>
                      <a:pt x="56578" y="219075"/>
                      <a:pt x="55816" y="226028"/>
                      <a:pt x="54769" y="230410"/>
                    </a:cubicBezTo>
                    <a:lnTo>
                      <a:pt x="54388" y="231839"/>
                    </a:lnTo>
                    <a:lnTo>
                      <a:pt x="84772" y="231839"/>
                    </a:lnTo>
                    <a:lnTo>
                      <a:pt x="83248" y="230029"/>
                    </a:lnTo>
                    <a:cubicBezTo>
                      <a:pt x="83153" y="229838"/>
                      <a:pt x="68580" y="212408"/>
                      <a:pt x="60865" y="196977"/>
                    </a:cubicBezTo>
                    <a:cubicBezTo>
                      <a:pt x="56007" y="187262"/>
                      <a:pt x="54673" y="167545"/>
                      <a:pt x="54292" y="155734"/>
                    </a:cubicBezTo>
                    <a:cubicBezTo>
                      <a:pt x="55340" y="155829"/>
                      <a:pt x="56483" y="155829"/>
                      <a:pt x="57626" y="155734"/>
                    </a:cubicBezTo>
                    <a:cubicBezTo>
                      <a:pt x="58769" y="158687"/>
                      <a:pt x="59817" y="161068"/>
                      <a:pt x="60769" y="162782"/>
                    </a:cubicBezTo>
                    <a:cubicBezTo>
                      <a:pt x="61913" y="164878"/>
                      <a:pt x="63341" y="166116"/>
                      <a:pt x="64770" y="166116"/>
                    </a:cubicBezTo>
                    <a:cubicBezTo>
                      <a:pt x="65532" y="166116"/>
                      <a:pt x="66199" y="165735"/>
                      <a:pt x="66675" y="165164"/>
                    </a:cubicBezTo>
                    <a:cubicBezTo>
                      <a:pt x="67437" y="164116"/>
                      <a:pt x="67627" y="162401"/>
                      <a:pt x="67056" y="160211"/>
                    </a:cubicBezTo>
                    <a:cubicBezTo>
                      <a:pt x="66675" y="158687"/>
                      <a:pt x="66103" y="156877"/>
                      <a:pt x="65341" y="154591"/>
                    </a:cubicBezTo>
                    <a:cubicBezTo>
                      <a:pt x="65913" y="154496"/>
                      <a:pt x="66484" y="154305"/>
                      <a:pt x="66961" y="154210"/>
                    </a:cubicBezTo>
                    <a:cubicBezTo>
                      <a:pt x="69342" y="156877"/>
                      <a:pt x="74486" y="161639"/>
                      <a:pt x="77152" y="161639"/>
                    </a:cubicBezTo>
                    <a:cubicBezTo>
                      <a:pt x="77533" y="161639"/>
                      <a:pt x="77914" y="161544"/>
                      <a:pt x="78200" y="161354"/>
                    </a:cubicBezTo>
                    <a:cubicBezTo>
                      <a:pt x="78772" y="161068"/>
                      <a:pt x="79153" y="160496"/>
                      <a:pt x="79248" y="159830"/>
                    </a:cubicBezTo>
                    <a:cubicBezTo>
                      <a:pt x="79629" y="158115"/>
                      <a:pt x="78486" y="154972"/>
                      <a:pt x="75819" y="150590"/>
                    </a:cubicBezTo>
                    <a:cubicBezTo>
                      <a:pt x="82582" y="146780"/>
                      <a:pt x="85534" y="142018"/>
                      <a:pt x="86677" y="139637"/>
                    </a:cubicBezTo>
                    <a:cubicBezTo>
                      <a:pt x="90106" y="141732"/>
                      <a:pt x="100870" y="146971"/>
                      <a:pt x="123634" y="146971"/>
                    </a:cubicBezTo>
                    <a:cubicBezTo>
                      <a:pt x="131159" y="146971"/>
                      <a:pt x="139351" y="146399"/>
                      <a:pt x="148114" y="145256"/>
                    </a:cubicBezTo>
                    <a:cubicBezTo>
                      <a:pt x="164401" y="143066"/>
                      <a:pt x="180213" y="142970"/>
                      <a:pt x="194596" y="144875"/>
                    </a:cubicBezTo>
                    <a:cubicBezTo>
                      <a:pt x="194500" y="151352"/>
                      <a:pt x="193453" y="157734"/>
                      <a:pt x="192595" y="163354"/>
                    </a:cubicBezTo>
                    <a:cubicBezTo>
                      <a:pt x="191929" y="167735"/>
                      <a:pt x="191262" y="171450"/>
                      <a:pt x="191262" y="174212"/>
                    </a:cubicBezTo>
                    <a:cubicBezTo>
                      <a:pt x="191262" y="179356"/>
                      <a:pt x="192881" y="181642"/>
                      <a:pt x="193834" y="182499"/>
                    </a:cubicBezTo>
                    <a:cubicBezTo>
                      <a:pt x="193738" y="183642"/>
                      <a:pt x="193548" y="186881"/>
                      <a:pt x="192786" y="193167"/>
                    </a:cubicBezTo>
                    <a:lnTo>
                      <a:pt x="192500" y="195358"/>
                    </a:lnTo>
                    <a:cubicBezTo>
                      <a:pt x="191167" y="205264"/>
                      <a:pt x="188119" y="214408"/>
                      <a:pt x="188023" y="214503"/>
                    </a:cubicBezTo>
                    <a:lnTo>
                      <a:pt x="187642" y="215741"/>
                    </a:lnTo>
                    <a:lnTo>
                      <a:pt x="188881" y="216027"/>
                    </a:lnTo>
                    <a:cubicBezTo>
                      <a:pt x="189833" y="216408"/>
                      <a:pt x="191834" y="219647"/>
                      <a:pt x="188309" y="230410"/>
                    </a:cubicBezTo>
                    <a:lnTo>
                      <a:pt x="187833" y="231934"/>
                    </a:lnTo>
                    <a:lnTo>
                      <a:pt x="222980" y="231934"/>
                    </a:lnTo>
                    <a:lnTo>
                      <a:pt x="221647" y="230124"/>
                    </a:lnTo>
                    <a:cubicBezTo>
                      <a:pt x="217551" y="224695"/>
                      <a:pt x="206978" y="209455"/>
                      <a:pt x="206978" y="203644"/>
                    </a:cubicBezTo>
                    <a:lnTo>
                      <a:pt x="206978" y="181928"/>
                    </a:lnTo>
                    <a:cubicBezTo>
                      <a:pt x="208216" y="180689"/>
                      <a:pt x="212217" y="176308"/>
                      <a:pt x="213931" y="169450"/>
                    </a:cubicBezTo>
                    <a:cubicBezTo>
                      <a:pt x="214313" y="168116"/>
                      <a:pt x="214693" y="166116"/>
                      <a:pt x="215265" y="163544"/>
                    </a:cubicBezTo>
                    <a:cubicBezTo>
                      <a:pt x="215455" y="166021"/>
                      <a:pt x="215455" y="167831"/>
                      <a:pt x="215455" y="169069"/>
                    </a:cubicBezTo>
                    <a:cubicBezTo>
                      <a:pt x="215455" y="173355"/>
                      <a:pt x="217456" y="177546"/>
                      <a:pt x="219170" y="180213"/>
                    </a:cubicBezTo>
                    <a:lnTo>
                      <a:pt x="219646" y="180880"/>
                    </a:lnTo>
                    <a:cubicBezTo>
                      <a:pt x="219837" y="181166"/>
                      <a:pt x="220027" y="181356"/>
                      <a:pt x="220123" y="181642"/>
                    </a:cubicBezTo>
                    <a:lnTo>
                      <a:pt x="220504" y="182213"/>
                    </a:lnTo>
                    <a:lnTo>
                      <a:pt x="221647" y="217646"/>
                    </a:lnTo>
                    <a:lnTo>
                      <a:pt x="222218" y="217932"/>
                    </a:lnTo>
                    <a:cubicBezTo>
                      <a:pt x="222218" y="217932"/>
                      <a:pt x="224695" y="219361"/>
                      <a:pt x="226981" y="221742"/>
                    </a:cubicBezTo>
                    <a:cubicBezTo>
                      <a:pt x="228505" y="223266"/>
                      <a:pt x="228219" y="227838"/>
                      <a:pt x="227743" y="230315"/>
                    </a:cubicBezTo>
                    <a:lnTo>
                      <a:pt x="227457" y="231648"/>
                    </a:lnTo>
                    <a:lnTo>
                      <a:pt x="259366" y="231648"/>
                    </a:lnTo>
                    <a:lnTo>
                      <a:pt x="257461" y="229743"/>
                    </a:lnTo>
                    <a:cubicBezTo>
                      <a:pt x="257365" y="229648"/>
                      <a:pt x="246793" y="219075"/>
                      <a:pt x="240506" y="210407"/>
                    </a:cubicBezTo>
                    <a:cubicBezTo>
                      <a:pt x="240125" y="209836"/>
                      <a:pt x="239744" y="209264"/>
                      <a:pt x="239363" y="208788"/>
                    </a:cubicBezTo>
                    <a:lnTo>
                      <a:pt x="239173" y="208502"/>
                    </a:lnTo>
                    <a:cubicBezTo>
                      <a:pt x="238792" y="207931"/>
                      <a:pt x="238506" y="207550"/>
                      <a:pt x="238220" y="207074"/>
                    </a:cubicBezTo>
                    <a:lnTo>
                      <a:pt x="237839" y="206312"/>
                    </a:lnTo>
                    <a:cubicBezTo>
                      <a:pt x="237553" y="205931"/>
                      <a:pt x="237458" y="205645"/>
                      <a:pt x="237363" y="205359"/>
                    </a:cubicBezTo>
                    <a:cubicBezTo>
                      <a:pt x="237077" y="204788"/>
                      <a:pt x="236791" y="204311"/>
                      <a:pt x="236601" y="203835"/>
                    </a:cubicBezTo>
                    <a:cubicBezTo>
                      <a:pt x="233458" y="196310"/>
                      <a:pt x="234410" y="187833"/>
                      <a:pt x="234696" y="185833"/>
                    </a:cubicBezTo>
                    <a:cubicBezTo>
                      <a:pt x="235839" y="184976"/>
                      <a:pt x="238601" y="182118"/>
                      <a:pt x="238601" y="176213"/>
                    </a:cubicBezTo>
                    <a:cubicBezTo>
                      <a:pt x="238601" y="175831"/>
                      <a:pt x="238601" y="175260"/>
                      <a:pt x="238601" y="174784"/>
                    </a:cubicBezTo>
                    <a:lnTo>
                      <a:pt x="238220" y="164211"/>
                    </a:lnTo>
                    <a:lnTo>
                      <a:pt x="238030" y="159925"/>
                    </a:lnTo>
                    <a:cubicBezTo>
                      <a:pt x="237934" y="157925"/>
                      <a:pt x="237839" y="156115"/>
                      <a:pt x="237744" y="154496"/>
                    </a:cubicBezTo>
                    <a:cubicBezTo>
                      <a:pt x="241173" y="154305"/>
                      <a:pt x="244507" y="153257"/>
                      <a:pt x="247650" y="151352"/>
                    </a:cubicBezTo>
                    <a:cubicBezTo>
                      <a:pt x="248221" y="150971"/>
                      <a:pt x="248793" y="150590"/>
                      <a:pt x="249364" y="150209"/>
                    </a:cubicBezTo>
                    <a:lnTo>
                      <a:pt x="249555" y="150019"/>
                    </a:lnTo>
                    <a:cubicBezTo>
                      <a:pt x="250126" y="149638"/>
                      <a:pt x="250603" y="149257"/>
                      <a:pt x="250984" y="148971"/>
                    </a:cubicBezTo>
                    <a:lnTo>
                      <a:pt x="251365" y="148685"/>
                    </a:lnTo>
                    <a:cubicBezTo>
                      <a:pt x="251936" y="148209"/>
                      <a:pt x="252222" y="147923"/>
                      <a:pt x="252603" y="147638"/>
                    </a:cubicBezTo>
                    <a:lnTo>
                      <a:pt x="253174" y="147066"/>
                    </a:lnTo>
                    <a:cubicBezTo>
                      <a:pt x="253460" y="146780"/>
                      <a:pt x="253841" y="146399"/>
                      <a:pt x="254127" y="146114"/>
                    </a:cubicBezTo>
                    <a:lnTo>
                      <a:pt x="254603" y="145637"/>
                    </a:lnTo>
                    <a:cubicBezTo>
                      <a:pt x="254984" y="145161"/>
                      <a:pt x="255270" y="144875"/>
                      <a:pt x="255556" y="144590"/>
                    </a:cubicBezTo>
                    <a:lnTo>
                      <a:pt x="256127" y="143828"/>
                    </a:lnTo>
                    <a:cubicBezTo>
                      <a:pt x="256413" y="143542"/>
                      <a:pt x="256699" y="143161"/>
                      <a:pt x="256889" y="142875"/>
                    </a:cubicBezTo>
                    <a:lnTo>
                      <a:pt x="257461" y="142113"/>
                    </a:lnTo>
                    <a:cubicBezTo>
                      <a:pt x="257746" y="141732"/>
                      <a:pt x="257937" y="141446"/>
                      <a:pt x="258223" y="141065"/>
                    </a:cubicBezTo>
                    <a:lnTo>
                      <a:pt x="258794" y="140208"/>
                    </a:lnTo>
                    <a:cubicBezTo>
                      <a:pt x="259080" y="139827"/>
                      <a:pt x="259270" y="139541"/>
                      <a:pt x="259556" y="139160"/>
                    </a:cubicBezTo>
                    <a:lnTo>
                      <a:pt x="263652" y="132207"/>
                    </a:lnTo>
                    <a:lnTo>
                      <a:pt x="267748" y="123539"/>
                    </a:lnTo>
                    <a:cubicBezTo>
                      <a:pt x="268034" y="122777"/>
                      <a:pt x="268414" y="122111"/>
                      <a:pt x="268700" y="121349"/>
                    </a:cubicBezTo>
                    <a:cubicBezTo>
                      <a:pt x="270605" y="116777"/>
                      <a:pt x="272320" y="112205"/>
                      <a:pt x="273844" y="108109"/>
                    </a:cubicBezTo>
                    <a:cubicBezTo>
                      <a:pt x="274511" y="106394"/>
                      <a:pt x="275082" y="104775"/>
                      <a:pt x="275749" y="103156"/>
                    </a:cubicBezTo>
                    <a:cubicBezTo>
                      <a:pt x="281940" y="86868"/>
                      <a:pt x="291370" y="79153"/>
                      <a:pt x="293751" y="77534"/>
                    </a:cubicBezTo>
                    <a:cubicBezTo>
                      <a:pt x="295275" y="78296"/>
                      <a:pt x="299466" y="80201"/>
                      <a:pt x="303466" y="80201"/>
                    </a:cubicBezTo>
                    <a:cubicBezTo>
                      <a:pt x="308038" y="80201"/>
                      <a:pt x="328803" y="76581"/>
                      <a:pt x="332232" y="76010"/>
                    </a:cubicBezTo>
                    <a:cubicBezTo>
                      <a:pt x="333280" y="76676"/>
                      <a:pt x="336042" y="78200"/>
                      <a:pt x="339566" y="78200"/>
                    </a:cubicBezTo>
                    <a:cubicBezTo>
                      <a:pt x="343471" y="78200"/>
                      <a:pt x="348901" y="76200"/>
                      <a:pt x="352711" y="66866"/>
                    </a:cubicBezTo>
                    <a:cubicBezTo>
                      <a:pt x="353759" y="64389"/>
                      <a:pt x="353663" y="62103"/>
                      <a:pt x="352615" y="60198"/>
                    </a:cubicBezTo>
                    <a:cubicBezTo>
                      <a:pt x="350711" y="56674"/>
                      <a:pt x="345853" y="55245"/>
                      <a:pt x="344614" y="54959"/>
                    </a:cubicBezTo>
                    <a:cubicBezTo>
                      <a:pt x="337661" y="48482"/>
                      <a:pt x="326898" y="37052"/>
                      <a:pt x="326898" y="33147"/>
                    </a:cubicBezTo>
                    <a:cubicBezTo>
                      <a:pt x="326898" y="26956"/>
                      <a:pt x="315944" y="14002"/>
                      <a:pt x="314706" y="12573"/>
                    </a:cubicBezTo>
                    <a:lnTo>
                      <a:pt x="314420" y="12287"/>
                    </a:lnTo>
                    <a:cubicBezTo>
                      <a:pt x="314420" y="12287"/>
                      <a:pt x="310610" y="10001"/>
                      <a:pt x="302800" y="2191"/>
                    </a:cubicBezTo>
                    <a:cubicBezTo>
                      <a:pt x="301085" y="762"/>
                      <a:pt x="299371" y="0"/>
                      <a:pt x="297466" y="0"/>
                    </a:cubicBezTo>
                    <a:cubicBezTo>
                      <a:pt x="294703" y="0"/>
                      <a:pt x="291560" y="1524"/>
                      <a:pt x="287084" y="4953"/>
                    </a:cubicBezTo>
                    <a:lnTo>
                      <a:pt x="276320" y="762"/>
                    </a:lnTo>
                    <a:lnTo>
                      <a:pt x="276511" y="2572"/>
                    </a:lnTo>
                    <a:cubicBezTo>
                      <a:pt x="276511" y="2762"/>
                      <a:pt x="276987" y="8001"/>
                      <a:pt x="278606" y="12097"/>
                    </a:cubicBezTo>
                    <a:cubicBezTo>
                      <a:pt x="276320" y="14097"/>
                      <a:pt x="273748" y="16193"/>
                      <a:pt x="271272" y="18002"/>
                    </a:cubicBezTo>
                    <a:cubicBezTo>
                      <a:pt x="270319" y="18669"/>
                      <a:pt x="269367" y="19336"/>
                      <a:pt x="268414" y="20003"/>
                    </a:cubicBezTo>
                    <a:cubicBezTo>
                      <a:pt x="267271" y="20669"/>
                      <a:pt x="266319" y="21241"/>
                      <a:pt x="265366" y="21717"/>
                    </a:cubicBezTo>
                    <a:cubicBezTo>
                      <a:pt x="259270" y="24860"/>
                      <a:pt x="252603" y="26099"/>
                      <a:pt x="242983" y="26099"/>
                    </a:cubicBezTo>
                    <a:cubicBezTo>
                      <a:pt x="238601" y="26099"/>
                      <a:pt x="234029" y="25813"/>
                      <a:pt x="229171" y="25527"/>
                    </a:cubicBezTo>
                    <a:cubicBezTo>
                      <a:pt x="223647" y="25241"/>
                      <a:pt x="217932" y="24860"/>
                      <a:pt x="211741" y="24860"/>
                    </a:cubicBezTo>
                    <a:cubicBezTo>
                      <a:pt x="201930" y="24860"/>
                      <a:pt x="194977" y="26480"/>
                      <a:pt x="186785" y="28480"/>
                    </a:cubicBezTo>
                    <a:cubicBezTo>
                      <a:pt x="176593" y="30861"/>
                      <a:pt x="165068" y="33623"/>
                      <a:pt x="144970" y="33623"/>
                    </a:cubicBezTo>
                    <a:cubicBezTo>
                      <a:pt x="121348" y="33623"/>
                      <a:pt x="96107" y="30004"/>
                      <a:pt x="71723" y="26575"/>
                    </a:cubicBezTo>
                    <a:cubicBezTo>
                      <a:pt x="58864" y="24765"/>
                      <a:pt x="46672" y="22955"/>
                      <a:pt x="35147" y="21812"/>
                    </a:cubicBezTo>
                    <a:cubicBezTo>
                      <a:pt x="24670" y="20765"/>
                      <a:pt x="16669" y="22955"/>
                      <a:pt x="11430" y="28289"/>
                    </a:cubicBezTo>
                    <a:cubicBezTo>
                      <a:pt x="2857" y="36957"/>
                      <a:pt x="3048" y="52007"/>
                      <a:pt x="3143" y="62008"/>
                    </a:cubicBezTo>
                    <a:cubicBezTo>
                      <a:pt x="3143" y="63151"/>
                      <a:pt x="3143" y="64198"/>
                      <a:pt x="3143" y="65151"/>
                    </a:cubicBezTo>
                    <a:cubicBezTo>
                      <a:pt x="3143" y="65723"/>
                      <a:pt x="3143" y="66389"/>
                      <a:pt x="3238" y="67056"/>
                    </a:cubicBezTo>
                    <a:lnTo>
                      <a:pt x="3334" y="67532"/>
                    </a:lnTo>
                    <a:cubicBezTo>
                      <a:pt x="3429" y="68104"/>
                      <a:pt x="3524" y="68675"/>
                      <a:pt x="3619" y="69247"/>
                    </a:cubicBezTo>
                    <a:lnTo>
                      <a:pt x="3715" y="69818"/>
                    </a:lnTo>
                    <a:cubicBezTo>
                      <a:pt x="3905" y="70580"/>
                      <a:pt x="4000" y="71438"/>
                      <a:pt x="4191" y="72200"/>
                    </a:cubicBezTo>
                    <a:cubicBezTo>
                      <a:pt x="4381" y="73057"/>
                      <a:pt x="4572" y="73914"/>
                      <a:pt x="4858" y="74867"/>
                    </a:cubicBezTo>
                    <a:lnTo>
                      <a:pt x="5048" y="75438"/>
                    </a:lnTo>
                    <a:cubicBezTo>
                      <a:pt x="5239" y="76200"/>
                      <a:pt x="5524" y="77057"/>
                      <a:pt x="5810" y="77915"/>
                    </a:cubicBezTo>
                    <a:lnTo>
                      <a:pt x="5905" y="78296"/>
                    </a:lnTo>
                    <a:cubicBezTo>
                      <a:pt x="6572" y="80296"/>
                      <a:pt x="7239" y="82391"/>
                      <a:pt x="8001" y="84582"/>
                    </a:cubicBezTo>
                    <a:lnTo>
                      <a:pt x="8096" y="84773"/>
                    </a:lnTo>
                    <a:cubicBezTo>
                      <a:pt x="8477" y="85820"/>
                      <a:pt x="8858" y="86963"/>
                      <a:pt x="9334" y="88106"/>
                    </a:cubicBezTo>
                    <a:cubicBezTo>
                      <a:pt x="12954" y="98774"/>
                      <a:pt x="14954" y="109823"/>
                      <a:pt x="12859" y="128873"/>
                    </a:cubicBezTo>
                    <a:cubicBezTo>
                      <a:pt x="12382" y="133445"/>
                      <a:pt x="11335" y="137255"/>
                      <a:pt x="9620" y="140684"/>
                    </a:cubicBezTo>
                    <a:cubicBezTo>
                      <a:pt x="7906" y="144113"/>
                      <a:pt x="5810" y="146399"/>
                      <a:pt x="4096" y="148400"/>
                    </a:cubicBezTo>
                    <a:cubicBezTo>
                      <a:pt x="3048" y="149543"/>
                      <a:pt x="2095" y="150590"/>
                      <a:pt x="1429" y="151733"/>
                    </a:cubicBezTo>
                    <a:cubicBezTo>
                      <a:pt x="1238" y="152114"/>
                      <a:pt x="952" y="152495"/>
                      <a:pt x="857" y="152876"/>
                    </a:cubicBezTo>
                    <a:cubicBezTo>
                      <a:pt x="667" y="153353"/>
                      <a:pt x="571" y="153734"/>
                      <a:pt x="476" y="154019"/>
                    </a:cubicBezTo>
                    <a:lnTo>
                      <a:pt x="381" y="154305"/>
                    </a:lnTo>
                    <a:cubicBezTo>
                      <a:pt x="0" y="154972"/>
                      <a:pt x="0" y="155353"/>
                      <a:pt x="0" y="155829"/>
                    </a:cubicBezTo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0" name="Graphic 27">
                <a:extLst>
                  <a:ext uri="{FF2B5EF4-FFF2-40B4-BE49-F238E27FC236}">
                    <a16:creationId xmlns="" xmlns:a16="http://schemas.microsoft.com/office/drawing/2014/main" id="{EF5B7A3F-9408-43A9-B4FE-56DE3D7F0087}"/>
                  </a:ext>
                </a:extLst>
              </p:cNvPr>
              <p:cNvSpPr/>
              <p:nvPr/>
            </p:nvSpPr>
            <p:spPr>
              <a:xfrm>
                <a:off x="11183255" y="1165468"/>
                <a:ext cx="250337" cy="138557"/>
              </a:xfrm>
              <a:custGeom>
                <a:avLst/>
                <a:gdLst>
                  <a:gd name="connsiteX0" fmla="*/ 252304 w 270481"/>
                  <a:gd name="connsiteY0" fmla="*/ 40510 h 149707"/>
                  <a:gd name="connsiteX1" fmla="*/ 246113 w 270481"/>
                  <a:gd name="connsiteY1" fmla="*/ 46225 h 149707"/>
                  <a:gd name="connsiteX2" fmla="*/ 241541 w 270481"/>
                  <a:gd name="connsiteY2" fmla="*/ 47654 h 149707"/>
                  <a:gd name="connsiteX3" fmla="*/ 233159 w 270481"/>
                  <a:gd name="connsiteY3" fmla="*/ 41653 h 149707"/>
                  <a:gd name="connsiteX4" fmla="*/ 217633 w 270481"/>
                  <a:gd name="connsiteY4" fmla="*/ 27270 h 149707"/>
                  <a:gd name="connsiteX5" fmla="*/ 198012 w 270481"/>
                  <a:gd name="connsiteY5" fmla="*/ 14126 h 149707"/>
                  <a:gd name="connsiteX6" fmla="*/ 163246 w 270481"/>
                  <a:gd name="connsiteY6" fmla="*/ 4315 h 149707"/>
                  <a:gd name="connsiteX7" fmla="*/ 128956 w 270481"/>
                  <a:gd name="connsiteY7" fmla="*/ 981 h 149707"/>
                  <a:gd name="connsiteX8" fmla="*/ 80854 w 270481"/>
                  <a:gd name="connsiteY8" fmla="*/ 1172 h 149707"/>
                  <a:gd name="connsiteX9" fmla="*/ 36754 w 270481"/>
                  <a:gd name="connsiteY9" fmla="*/ 13840 h 149707"/>
                  <a:gd name="connsiteX10" fmla="*/ 14465 w 270481"/>
                  <a:gd name="connsiteY10" fmla="*/ 29842 h 149707"/>
                  <a:gd name="connsiteX11" fmla="*/ 4369 w 270481"/>
                  <a:gd name="connsiteY11" fmla="*/ 55940 h 149707"/>
                  <a:gd name="connsiteX12" fmla="*/ 1511 w 270481"/>
                  <a:gd name="connsiteY12" fmla="*/ 94707 h 149707"/>
                  <a:gd name="connsiteX13" fmla="*/ 1225 w 270481"/>
                  <a:gd name="connsiteY13" fmla="*/ 111471 h 149707"/>
                  <a:gd name="connsiteX14" fmla="*/ 82 w 270481"/>
                  <a:gd name="connsiteY14" fmla="*/ 126330 h 149707"/>
                  <a:gd name="connsiteX15" fmla="*/ 1225 w 270481"/>
                  <a:gd name="connsiteY15" fmla="*/ 129664 h 149707"/>
                  <a:gd name="connsiteX16" fmla="*/ 3130 w 270481"/>
                  <a:gd name="connsiteY16" fmla="*/ 131569 h 149707"/>
                  <a:gd name="connsiteX17" fmla="*/ 5035 w 270481"/>
                  <a:gd name="connsiteY17" fmla="*/ 131569 h 149707"/>
                  <a:gd name="connsiteX18" fmla="*/ 5988 w 270481"/>
                  <a:gd name="connsiteY18" fmla="*/ 131283 h 149707"/>
                  <a:gd name="connsiteX19" fmla="*/ 4273 w 270481"/>
                  <a:gd name="connsiteY19" fmla="*/ 99184 h 149707"/>
                  <a:gd name="connsiteX20" fmla="*/ 3130 w 270481"/>
                  <a:gd name="connsiteY20" fmla="*/ 83372 h 149707"/>
                  <a:gd name="connsiteX21" fmla="*/ 5797 w 270481"/>
                  <a:gd name="connsiteY21" fmla="*/ 61084 h 149707"/>
                  <a:gd name="connsiteX22" fmla="*/ 6940 w 270481"/>
                  <a:gd name="connsiteY22" fmla="*/ 61560 h 149707"/>
                  <a:gd name="connsiteX23" fmla="*/ 22752 w 270481"/>
                  <a:gd name="connsiteY23" fmla="*/ 94612 h 149707"/>
                  <a:gd name="connsiteX24" fmla="*/ 24466 w 270481"/>
                  <a:gd name="connsiteY24" fmla="*/ 104899 h 149707"/>
                  <a:gd name="connsiteX25" fmla="*/ 23323 w 270481"/>
                  <a:gd name="connsiteY25" fmla="*/ 110423 h 149707"/>
                  <a:gd name="connsiteX26" fmla="*/ 26467 w 270481"/>
                  <a:gd name="connsiteY26" fmla="*/ 124044 h 149707"/>
                  <a:gd name="connsiteX27" fmla="*/ 26752 w 270481"/>
                  <a:gd name="connsiteY27" fmla="*/ 138617 h 149707"/>
                  <a:gd name="connsiteX28" fmla="*/ 29419 w 270481"/>
                  <a:gd name="connsiteY28" fmla="*/ 145094 h 149707"/>
                  <a:gd name="connsiteX29" fmla="*/ 32563 w 270481"/>
                  <a:gd name="connsiteY29" fmla="*/ 146809 h 149707"/>
                  <a:gd name="connsiteX30" fmla="*/ 37325 w 270481"/>
                  <a:gd name="connsiteY30" fmla="*/ 149666 h 149707"/>
                  <a:gd name="connsiteX31" fmla="*/ 48374 w 270481"/>
                  <a:gd name="connsiteY31" fmla="*/ 148904 h 149707"/>
                  <a:gd name="connsiteX32" fmla="*/ 42373 w 270481"/>
                  <a:gd name="connsiteY32" fmla="*/ 142904 h 149707"/>
                  <a:gd name="connsiteX33" fmla="*/ 39516 w 270481"/>
                  <a:gd name="connsiteY33" fmla="*/ 134807 h 149707"/>
                  <a:gd name="connsiteX34" fmla="*/ 40278 w 270481"/>
                  <a:gd name="connsiteY34" fmla="*/ 120710 h 149707"/>
                  <a:gd name="connsiteX35" fmla="*/ 42469 w 270481"/>
                  <a:gd name="connsiteY35" fmla="*/ 119758 h 149707"/>
                  <a:gd name="connsiteX36" fmla="*/ 47231 w 270481"/>
                  <a:gd name="connsiteY36" fmla="*/ 135379 h 149707"/>
                  <a:gd name="connsiteX37" fmla="*/ 47707 w 270481"/>
                  <a:gd name="connsiteY37" fmla="*/ 142046 h 149707"/>
                  <a:gd name="connsiteX38" fmla="*/ 50565 w 270481"/>
                  <a:gd name="connsiteY38" fmla="*/ 139856 h 149707"/>
                  <a:gd name="connsiteX39" fmla="*/ 52470 w 270481"/>
                  <a:gd name="connsiteY39" fmla="*/ 142237 h 149707"/>
                  <a:gd name="connsiteX40" fmla="*/ 64948 w 270481"/>
                  <a:gd name="connsiteY40" fmla="*/ 145094 h 149707"/>
                  <a:gd name="connsiteX41" fmla="*/ 63995 w 270481"/>
                  <a:gd name="connsiteY41" fmla="*/ 141761 h 149707"/>
                  <a:gd name="connsiteX42" fmla="*/ 56375 w 270481"/>
                  <a:gd name="connsiteY42" fmla="*/ 131950 h 149707"/>
                  <a:gd name="connsiteX43" fmla="*/ 54661 w 270481"/>
                  <a:gd name="connsiteY43" fmla="*/ 109661 h 149707"/>
                  <a:gd name="connsiteX44" fmla="*/ 64281 w 270481"/>
                  <a:gd name="connsiteY44" fmla="*/ 92135 h 149707"/>
                  <a:gd name="connsiteX45" fmla="*/ 76473 w 270481"/>
                  <a:gd name="connsiteY45" fmla="*/ 91659 h 149707"/>
                  <a:gd name="connsiteX46" fmla="*/ 87522 w 270481"/>
                  <a:gd name="connsiteY46" fmla="*/ 96231 h 149707"/>
                  <a:gd name="connsiteX47" fmla="*/ 95428 w 270481"/>
                  <a:gd name="connsiteY47" fmla="*/ 92421 h 149707"/>
                  <a:gd name="connsiteX48" fmla="*/ 136195 w 270481"/>
                  <a:gd name="connsiteY48" fmla="*/ 92421 h 149707"/>
                  <a:gd name="connsiteX49" fmla="*/ 155340 w 270481"/>
                  <a:gd name="connsiteY49" fmla="*/ 95088 h 149707"/>
                  <a:gd name="connsiteX50" fmla="*/ 162293 w 270481"/>
                  <a:gd name="connsiteY50" fmla="*/ 107090 h 149707"/>
                  <a:gd name="connsiteX51" fmla="*/ 168294 w 270481"/>
                  <a:gd name="connsiteY51" fmla="*/ 119758 h 149707"/>
                  <a:gd name="connsiteX52" fmla="*/ 171437 w 270481"/>
                  <a:gd name="connsiteY52" fmla="*/ 138236 h 149707"/>
                  <a:gd name="connsiteX53" fmla="*/ 175057 w 270481"/>
                  <a:gd name="connsiteY53" fmla="*/ 146618 h 149707"/>
                  <a:gd name="connsiteX54" fmla="*/ 176962 w 270481"/>
                  <a:gd name="connsiteY54" fmla="*/ 149285 h 149707"/>
                  <a:gd name="connsiteX55" fmla="*/ 177438 w 270481"/>
                  <a:gd name="connsiteY55" fmla="*/ 143285 h 149707"/>
                  <a:gd name="connsiteX56" fmla="*/ 179152 w 270481"/>
                  <a:gd name="connsiteY56" fmla="*/ 148047 h 149707"/>
                  <a:gd name="connsiteX57" fmla="*/ 191630 w 270481"/>
                  <a:gd name="connsiteY57" fmla="*/ 148523 h 149707"/>
                  <a:gd name="connsiteX58" fmla="*/ 194011 w 270481"/>
                  <a:gd name="connsiteY58" fmla="*/ 147571 h 149707"/>
                  <a:gd name="connsiteX59" fmla="*/ 186106 w 270481"/>
                  <a:gd name="connsiteY59" fmla="*/ 137951 h 149707"/>
                  <a:gd name="connsiteX60" fmla="*/ 183248 w 270481"/>
                  <a:gd name="connsiteY60" fmla="*/ 126711 h 149707"/>
                  <a:gd name="connsiteX61" fmla="*/ 184201 w 270481"/>
                  <a:gd name="connsiteY61" fmla="*/ 108995 h 149707"/>
                  <a:gd name="connsiteX62" fmla="*/ 187534 w 270481"/>
                  <a:gd name="connsiteY62" fmla="*/ 100613 h 149707"/>
                  <a:gd name="connsiteX63" fmla="*/ 196678 w 270481"/>
                  <a:gd name="connsiteY63" fmla="*/ 103280 h 149707"/>
                  <a:gd name="connsiteX64" fmla="*/ 210585 w 270481"/>
                  <a:gd name="connsiteY64" fmla="*/ 110900 h 149707"/>
                  <a:gd name="connsiteX65" fmla="*/ 221824 w 270481"/>
                  <a:gd name="connsiteY65" fmla="*/ 115472 h 149707"/>
                  <a:gd name="connsiteX66" fmla="*/ 240779 w 270481"/>
                  <a:gd name="connsiteY66" fmla="*/ 115757 h 149707"/>
                  <a:gd name="connsiteX67" fmla="*/ 252781 w 270481"/>
                  <a:gd name="connsiteY67" fmla="*/ 117662 h 149707"/>
                  <a:gd name="connsiteX68" fmla="*/ 258019 w 270481"/>
                  <a:gd name="connsiteY68" fmla="*/ 114995 h 149707"/>
                  <a:gd name="connsiteX69" fmla="*/ 266878 w 270481"/>
                  <a:gd name="connsiteY69" fmla="*/ 104899 h 149707"/>
                  <a:gd name="connsiteX70" fmla="*/ 261353 w 270481"/>
                  <a:gd name="connsiteY70" fmla="*/ 99660 h 149707"/>
                  <a:gd name="connsiteX71" fmla="*/ 253638 w 270481"/>
                  <a:gd name="connsiteY71" fmla="*/ 82896 h 149707"/>
                  <a:gd name="connsiteX72" fmla="*/ 254400 w 270481"/>
                  <a:gd name="connsiteY72" fmla="*/ 76895 h 149707"/>
                  <a:gd name="connsiteX73" fmla="*/ 255067 w 270481"/>
                  <a:gd name="connsiteY73" fmla="*/ 70704 h 149707"/>
                  <a:gd name="connsiteX74" fmla="*/ 256019 w 270481"/>
                  <a:gd name="connsiteY74" fmla="*/ 62132 h 149707"/>
                  <a:gd name="connsiteX75" fmla="*/ 261544 w 270481"/>
                  <a:gd name="connsiteY75" fmla="*/ 60417 h 149707"/>
                  <a:gd name="connsiteX76" fmla="*/ 268497 w 270481"/>
                  <a:gd name="connsiteY76" fmla="*/ 53940 h 149707"/>
                  <a:gd name="connsiteX77" fmla="*/ 270211 w 270481"/>
                  <a:gd name="connsiteY77" fmla="*/ 44129 h 149707"/>
                  <a:gd name="connsiteX78" fmla="*/ 269068 w 270481"/>
                  <a:gd name="connsiteY78" fmla="*/ 40796 h 149707"/>
                  <a:gd name="connsiteX79" fmla="*/ 261829 w 270481"/>
                  <a:gd name="connsiteY79" fmla="*/ 48416 h 149707"/>
                  <a:gd name="connsiteX80" fmla="*/ 255829 w 270481"/>
                  <a:gd name="connsiteY80" fmla="*/ 52035 h 149707"/>
                  <a:gd name="connsiteX81" fmla="*/ 252304 w 270481"/>
                  <a:gd name="connsiteY81" fmla="*/ 40510 h 14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0481" h="149707">
                    <a:moveTo>
                      <a:pt x="252304" y="40510"/>
                    </a:moveTo>
                    <a:cubicBezTo>
                      <a:pt x="252304" y="40319"/>
                      <a:pt x="247066" y="44796"/>
                      <a:pt x="246113" y="46225"/>
                    </a:cubicBezTo>
                    <a:cubicBezTo>
                      <a:pt x="245161" y="47654"/>
                      <a:pt x="242779" y="48606"/>
                      <a:pt x="241541" y="47654"/>
                    </a:cubicBezTo>
                    <a:cubicBezTo>
                      <a:pt x="240398" y="46701"/>
                      <a:pt x="237922" y="45463"/>
                      <a:pt x="233159" y="41653"/>
                    </a:cubicBezTo>
                    <a:cubicBezTo>
                      <a:pt x="228397" y="37843"/>
                      <a:pt x="220967" y="30604"/>
                      <a:pt x="217633" y="27270"/>
                    </a:cubicBezTo>
                    <a:cubicBezTo>
                      <a:pt x="214300" y="23936"/>
                      <a:pt x="206584" y="18698"/>
                      <a:pt x="198012" y="14126"/>
                    </a:cubicBezTo>
                    <a:cubicBezTo>
                      <a:pt x="189439" y="9554"/>
                      <a:pt x="171151" y="5458"/>
                      <a:pt x="163246" y="4315"/>
                    </a:cubicBezTo>
                    <a:cubicBezTo>
                      <a:pt x="155340" y="3077"/>
                      <a:pt x="136385" y="2410"/>
                      <a:pt x="128956" y="981"/>
                    </a:cubicBezTo>
                    <a:cubicBezTo>
                      <a:pt x="121526" y="-448"/>
                      <a:pt x="102095" y="-257"/>
                      <a:pt x="80854" y="1172"/>
                    </a:cubicBezTo>
                    <a:cubicBezTo>
                      <a:pt x="59518" y="2600"/>
                      <a:pt x="41611" y="10982"/>
                      <a:pt x="36754" y="13840"/>
                    </a:cubicBezTo>
                    <a:cubicBezTo>
                      <a:pt x="31991" y="16697"/>
                      <a:pt x="19704" y="25079"/>
                      <a:pt x="14465" y="29842"/>
                    </a:cubicBezTo>
                    <a:cubicBezTo>
                      <a:pt x="9226" y="34604"/>
                      <a:pt x="6369" y="47558"/>
                      <a:pt x="4369" y="55940"/>
                    </a:cubicBezTo>
                    <a:cubicBezTo>
                      <a:pt x="2464" y="64322"/>
                      <a:pt x="-203" y="82039"/>
                      <a:pt x="1511" y="94707"/>
                    </a:cubicBezTo>
                    <a:cubicBezTo>
                      <a:pt x="3226" y="107375"/>
                      <a:pt x="2273" y="107661"/>
                      <a:pt x="1225" y="111471"/>
                    </a:cubicBezTo>
                    <a:cubicBezTo>
                      <a:pt x="273" y="115281"/>
                      <a:pt x="-203" y="122044"/>
                      <a:pt x="82" y="126330"/>
                    </a:cubicBezTo>
                    <a:cubicBezTo>
                      <a:pt x="368" y="130616"/>
                      <a:pt x="559" y="122711"/>
                      <a:pt x="1225" y="129664"/>
                    </a:cubicBezTo>
                    <a:cubicBezTo>
                      <a:pt x="1987" y="136617"/>
                      <a:pt x="3130" y="123949"/>
                      <a:pt x="3130" y="131569"/>
                    </a:cubicBezTo>
                    <a:cubicBezTo>
                      <a:pt x="3130" y="139189"/>
                      <a:pt x="4369" y="130140"/>
                      <a:pt x="5035" y="131569"/>
                    </a:cubicBezTo>
                    <a:cubicBezTo>
                      <a:pt x="5702" y="132998"/>
                      <a:pt x="5226" y="137570"/>
                      <a:pt x="5988" y="131283"/>
                    </a:cubicBezTo>
                    <a:cubicBezTo>
                      <a:pt x="6750" y="125092"/>
                      <a:pt x="4750" y="104232"/>
                      <a:pt x="4273" y="99184"/>
                    </a:cubicBezTo>
                    <a:cubicBezTo>
                      <a:pt x="3797" y="94136"/>
                      <a:pt x="3321" y="88611"/>
                      <a:pt x="3130" y="83372"/>
                    </a:cubicBezTo>
                    <a:cubicBezTo>
                      <a:pt x="2940" y="78134"/>
                      <a:pt x="5321" y="63465"/>
                      <a:pt x="5797" y="61084"/>
                    </a:cubicBezTo>
                    <a:cubicBezTo>
                      <a:pt x="6274" y="58703"/>
                      <a:pt x="6559" y="55083"/>
                      <a:pt x="6940" y="61560"/>
                    </a:cubicBezTo>
                    <a:cubicBezTo>
                      <a:pt x="7417" y="68037"/>
                      <a:pt x="18656" y="89087"/>
                      <a:pt x="22752" y="94612"/>
                    </a:cubicBezTo>
                    <a:cubicBezTo>
                      <a:pt x="26848" y="100136"/>
                      <a:pt x="25609" y="102994"/>
                      <a:pt x="24466" y="104899"/>
                    </a:cubicBezTo>
                    <a:cubicBezTo>
                      <a:pt x="23323" y="106804"/>
                      <a:pt x="22085" y="108709"/>
                      <a:pt x="23323" y="110423"/>
                    </a:cubicBezTo>
                    <a:cubicBezTo>
                      <a:pt x="24466" y="112138"/>
                      <a:pt x="25228" y="116615"/>
                      <a:pt x="26467" y="124044"/>
                    </a:cubicBezTo>
                    <a:cubicBezTo>
                      <a:pt x="27610" y="131474"/>
                      <a:pt x="27419" y="136236"/>
                      <a:pt x="26752" y="138617"/>
                    </a:cubicBezTo>
                    <a:cubicBezTo>
                      <a:pt x="25990" y="140999"/>
                      <a:pt x="28657" y="143189"/>
                      <a:pt x="29419" y="145094"/>
                    </a:cubicBezTo>
                    <a:cubicBezTo>
                      <a:pt x="30181" y="146999"/>
                      <a:pt x="31801" y="144809"/>
                      <a:pt x="32563" y="146809"/>
                    </a:cubicBezTo>
                    <a:cubicBezTo>
                      <a:pt x="33325" y="148714"/>
                      <a:pt x="35230" y="149952"/>
                      <a:pt x="37325" y="149666"/>
                    </a:cubicBezTo>
                    <a:cubicBezTo>
                      <a:pt x="39516" y="149476"/>
                      <a:pt x="47612" y="149952"/>
                      <a:pt x="48374" y="148904"/>
                    </a:cubicBezTo>
                    <a:cubicBezTo>
                      <a:pt x="49041" y="147952"/>
                      <a:pt x="42850" y="144332"/>
                      <a:pt x="42373" y="142904"/>
                    </a:cubicBezTo>
                    <a:cubicBezTo>
                      <a:pt x="41897" y="141475"/>
                      <a:pt x="39706" y="136712"/>
                      <a:pt x="39516" y="134807"/>
                    </a:cubicBezTo>
                    <a:cubicBezTo>
                      <a:pt x="39325" y="132902"/>
                      <a:pt x="39802" y="122806"/>
                      <a:pt x="40278" y="120710"/>
                    </a:cubicBezTo>
                    <a:cubicBezTo>
                      <a:pt x="40754" y="118520"/>
                      <a:pt x="41992" y="117377"/>
                      <a:pt x="42469" y="119758"/>
                    </a:cubicBezTo>
                    <a:cubicBezTo>
                      <a:pt x="42945" y="122139"/>
                      <a:pt x="46564" y="132902"/>
                      <a:pt x="47231" y="135379"/>
                    </a:cubicBezTo>
                    <a:cubicBezTo>
                      <a:pt x="47898" y="137760"/>
                      <a:pt x="47231" y="142046"/>
                      <a:pt x="47707" y="142046"/>
                    </a:cubicBezTo>
                    <a:cubicBezTo>
                      <a:pt x="48184" y="142046"/>
                      <a:pt x="50374" y="144237"/>
                      <a:pt x="50565" y="139856"/>
                    </a:cubicBezTo>
                    <a:cubicBezTo>
                      <a:pt x="50755" y="135569"/>
                      <a:pt x="51803" y="140141"/>
                      <a:pt x="52470" y="142237"/>
                    </a:cubicBezTo>
                    <a:cubicBezTo>
                      <a:pt x="53232" y="144428"/>
                      <a:pt x="59423" y="145094"/>
                      <a:pt x="64948" y="145094"/>
                    </a:cubicBezTo>
                    <a:cubicBezTo>
                      <a:pt x="70472" y="145094"/>
                      <a:pt x="65710" y="142904"/>
                      <a:pt x="63995" y="141761"/>
                    </a:cubicBezTo>
                    <a:cubicBezTo>
                      <a:pt x="62281" y="140522"/>
                      <a:pt x="58947" y="137189"/>
                      <a:pt x="56375" y="131950"/>
                    </a:cubicBezTo>
                    <a:cubicBezTo>
                      <a:pt x="53708" y="126711"/>
                      <a:pt x="54184" y="115376"/>
                      <a:pt x="54661" y="109661"/>
                    </a:cubicBezTo>
                    <a:cubicBezTo>
                      <a:pt x="55137" y="103946"/>
                      <a:pt x="61614" y="95279"/>
                      <a:pt x="64281" y="92135"/>
                    </a:cubicBezTo>
                    <a:cubicBezTo>
                      <a:pt x="66948" y="88992"/>
                      <a:pt x="73139" y="90897"/>
                      <a:pt x="76473" y="91659"/>
                    </a:cubicBezTo>
                    <a:cubicBezTo>
                      <a:pt x="79807" y="92421"/>
                      <a:pt x="84093" y="96707"/>
                      <a:pt x="87522" y="96231"/>
                    </a:cubicBezTo>
                    <a:cubicBezTo>
                      <a:pt x="90856" y="95755"/>
                      <a:pt x="92094" y="92897"/>
                      <a:pt x="95428" y="92421"/>
                    </a:cubicBezTo>
                    <a:cubicBezTo>
                      <a:pt x="98761" y="91945"/>
                      <a:pt x="125812" y="92421"/>
                      <a:pt x="136195" y="92421"/>
                    </a:cubicBezTo>
                    <a:cubicBezTo>
                      <a:pt x="146482" y="92421"/>
                      <a:pt x="149149" y="93183"/>
                      <a:pt x="155340" y="95088"/>
                    </a:cubicBezTo>
                    <a:cubicBezTo>
                      <a:pt x="161531" y="96993"/>
                      <a:pt x="161817" y="102518"/>
                      <a:pt x="162293" y="107090"/>
                    </a:cubicBezTo>
                    <a:cubicBezTo>
                      <a:pt x="162769" y="111662"/>
                      <a:pt x="166389" y="115472"/>
                      <a:pt x="168294" y="119758"/>
                    </a:cubicBezTo>
                    <a:cubicBezTo>
                      <a:pt x="170199" y="124044"/>
                      <a:pt x="170961" y="134331"/>
                      <a:pt x="171437" y="138236"/>
                    </a:cubicBezTo>
                    <a:cubicBezTo>
                      <a:pt x="171913" y="142046"/>
                      <a:pt x="174104" y="144428"/>
                      <a:pt x="175057" y="146618"/>
                    </a:cubicBezTo>
                    <a:cubicBezTo>
                      <a:pt x="176009" y="148809"/>
                      <a:pt x="176009" y="149476"/>
                      <a:pt x="176962" y="149285"/>
                    </a:cubicBezTo>
                    <a:cubicBezTo>
                      <a:pt x="177914" y="149000"/>
                      <a:pt x="177438" y="143285"/>
                      <a:pt x="177438" y="143285"/>
                    </a:cubicBezTo>
                    <a:cubicBezTo>
                      <a:pt x="177438" y="143285"/>
                      <a:pt x="178390" y="146904"/>
                      <a:pt x="179152" y="148047"/>
                    </a:cubicBezTo>
                    <a:cubicBezTo>
                      <a:pt x="179819" y="149285"/>
                      <a:pt x="189439" y="148523"/>
                      <a:pt x="191630" y="148523"/>
                    </a:cubicBezTo>
                    <a:cubicBezTo>
                      <a:pt x="193821" y="148523"/>
                      <a:pt x="194488" y="148809"/>
                      <a:pt x="194011" y="147571"/>
                    </a:cubicBezTo>
                    <a:cubicBezTo>
                      <a:pt x="193535" y="146333"/>
                      <a:pt x="186391" y="139951"/>
                      <a:pt x="186106" y="137951"/>
                    </a:cubicBezTo>
                    <a:cubicBezTo>
                      <a:pt x="185915" y="136046"/>
                      <a:pt x="183439" y="131283"/>
                      <a:pt x="183248" y="126711"/>
                    </a:cubicBezTo>
                    <a:cubicBezTo>
                      <a:pt x="182962" y="122139"/>
                      <a:pt x="183724" y="114233"/>
                      <a:pt x="184201" y="108995"/>
                    </a:cubicBezTo>
                    <a:cubicBezTo>
                      <a:pt x="184677" y="103756"/>
                      <a:pt x="185439" y="100803"/>
                      <a:pt x="187534" y="100613"/>
                    </a:cubicBezTo>
                    <a:cubicBezTo>
                      <a:pt x="189725" y="100327"/>
                      <a:pt x="193249" y="101089"/>
                      <a:pt x="196678" y="103280"/>
                    </a:cubicBezTo>
                    <a:cubicBezTo>
                      <a:pt x="200012" y="105470"/>
                      <a:pt x="206965" y="110233"/>
                      <a:pt x="210585" y="110900"/>
                    </a:cubicBezTo>
                    <a:cubicBezTo>
                      <a:pt x="214204" y="111662"/>
                      <a:pt x="217252" y="113281"/>
                      <a:pt x="221824" y="115472"/>
                    </a:cubicBezTo>
                    <a:cubicBezTo>
                      <a:pt x="226396" y="117662"/>
                      <a:pt x="238588" y="116234"/>
                      <a:pt x="240779" y="115757"/>
                    </a:cubicBezTo>
                    <a:cubicBezTo>
                      <a:pt x="242970" y="115281"/>
                      <a:pt x="246970" y="117472"/>
                      <a:pt x="252781" y="117662"/>
                    </a:cubicBezTo>
                    <a:cubicBezTo>
                      <a:pt x="258496" y="117948"/>
                      <a:pt x="258019" y="114995"/>
                      <a:pt x="258019" y="114995"/>
                    </a:cubicBezTo>
                    <a:cubicBezTo>
                      <a:pt x="265163" y="112614"/>
                      <a:pt x="266592" y="107090"/>
                      <a:pt x="266878" y="104899"/>
                    </a:cubicBezTo>
                    <a:cubicBezTo>
                      <a:pt x="267068" y="102708"/>
                      <a:pt x="264973" y="102041"/>
                      <a:pt x="261353" y="99660"/>
                    </a:cubicBezTo>
                    <a:cubicBezTo>
                      <a:pt x="257734" y="97279"/>
                      <a:pt x="253638" y="85277"/>
                      <a:pt x="253638" y="82896"/>
                    </a:cubicBezTo>
                    <a:cubicBezTo>
                      <a:pt x="253638" y="80515"/>
                      <a:pt x="255352" y="78324"/>
                      <a:pt x="254400" y="76895"/>
                    </a:cubicBezTo>
                    <a:cubicBezTo>
                      <a:pt x="253447" y="75467"/>
                      <a:pt x="253638" y="72323"/>
                      <a:pt x="255067" y="70704"/>
                    </a:cubicBezTo>
                    <a:cubicBezTo>
                      <a:pt x="256495" y="68990"/>
                      <a:pt x="256019" y="62132"/>
                      <a:pt x="256019" y="62132"/>
                    </a:cubicBezTo>
                    <a:cubicBezTo>
                      <a:pt x="256019" y="62132"/>
                      <a:pt x="260115" y="61846"/>
                      <a:pt x="261544" y="60417"/>
                    </a:cubicBezTo>
                    <a:cubicBezTo>
                      <a:pt x="262972" y="58988"/>
                      <a:pt x="265830" y="56321"/>
                      <a:pt x="268497" y="53940"/>
                    </a:cubicBezTo>
                    <a:cubicBezTo>
                      <a:pt x="271164" y="51559"/>
                      <a:pt x="269926" y="45558"/>
                      <a:pt x="270211" y="44129"/>
                    </a:cubicBezTo>
                    <a:cubicBezTo>
                      <a:pt x="270497" y="42701"/>
                      <a:pt x="270973" y="40034"/>
                      <a:pt x="269068" y="40796"/>
                    </a:cubicBezTo>
                    <a:cubicBezTo>
                      <a:pt x="267163" y="41558"/>
                      <a:pt x="263830" y="43653"/>
                      <a:pt x="261829" y="48416"/>
                    </a:cubicBezTo>
                    <a:cubicBezTo>
                      <a:pt x="259924" y="53178"/>
                      <a:pt x="255829" y="52035"/>
                      <a:pt x="255829" y="52035"/>
                    </a:cubicBezTo>
                    <a:cubicBezTo>
                      <a:pt x="255352" y="45749"/>
                      <a:pt x="252304" y="40700"/>
                      <a:pt x="252304" y="40510"/>
                    </a:cubicBezTo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1" name="Graphic 27">
                <a:extLst>
                  <a:ext uri="{FF2B5EF4-FFF2-40B4-BE49-F238E27FC236}">
                    <a16:creationId xmlns="" xmlns:a16="http://schemas.microsoft.com/office/drawing/2014/main" id="{BE894372-ECAC-4E6C-AC44-DDA8233E2488}"/>
                  </a:ext>
                </a:extLst>
              </p:cNvPr>
              <p:cNvSpPr/>
              <p:nvPr/>
            </p:nvSpPr>
            <p:spPr>
              <a:xfrm>
                <a:off x="10928400" y="1168122"/>
                <a:ext cx="232509" cy="136216"/>
              </a:xfrm>
              <a:custGeom>
                <a:avLst/>
                <a:gdLst>
                  <a:gd name="connsiteX0" fmla="*/ 249441 w 251218"/>
                  <a:gd name="connsiteY0" fmla="*/ 32593 h 147178"/>
                  <a:gd name="connsiteX1" fmla="*/ 242678 w 251218"/>
                  <a:gd name="connsiteY1" fmla="*/ 39737 h 147178"/>
                  <a:gd name="connsiteX2" fmla="*/ 227914 w 251218"/>
                  <a:gd name="connsiteY2" fmla="*/ 46023 h 147178"/>
                  <a:gd name="connsiteX3" fmla="*/ 223628 w 251218"/>
                  <a:gd name="connsiteY3" fmla="*/ 43833 h 147178"/>
                  <a:gd name="connsiteX4" fmla="*/ 217532 w 251218"/>
                  <a:gd name="connsiteY4" fmla="*/ 54596 h 147178"/>
                  <a:gd name="connsiteX5" fmla="*/ 212293 w 251218"/>
                  <a:gd name="connsiteY5" fmla="*/ 54024 h 147178"/>
                  <a:gd name="connsiteX6" fmla="*/ 194481 w 251218"/>
                  <a:gd name="connsiteY6" fmla="*/ 88410 h 147178"/>
                  <a:gd name="connsiteX7" fmla="*/ 182480 w 251218"/>
                  <a:gd name="connsiteY7" fmla="*/ 110508 h 147178"/>
                  <a:gd name="connsiteX8" fmla="*/ 182766 w 251218"/>
                  <a:gd name="connsiteY8" fmla="*/ 136797 h 147178"/>
                  <a:gd name="connsiteX9" fmla="*/ 190290 w 251218"/>
                  <a:gd name="connsiteY9" fmla="*/ 139178 h 147178"/>
                  <a:gd name="connsiteX10" fmla="*/ 194386 w 251218"/>
                  <a:gd name="connsiteY10" fmla="*/ 146036 h 147178"/>
                  <a:gd name="connsiteX11" fmla="*/ 193338 w 251218"/>
                  <a:gd name="connsiteY11" fmla="*/ 147179 h 147178"/>
                  <a:gd name="connsiteX12" fmla="*/ 170193 w 251218"/>
                  <a:gd name="connsiteY12" fmla="*/ 147179 h 147178"/>
                  <a:gd name="connsiteX13" fmla="*/ 160572 w 251218"/>
                  <a:gd name="connsiteY13" fmla="*/ 123366 h 147178"/>
                  <a:gd name="connsiteX14" fmla="*/ 157239 w 251218"/>
                  <a:gd name="connsiteY14" fmla="*/ 96506 h 147178"/>
                  <a:gd name="connsiteX15" fmla="*/ 115805 w 251218"/>
                  <a:gd name="connsiteY15" fmla="*/ 88886 h 147178"/>
                  <a:gd name="connsiteX16" fmla="*/ 107994 w 251218"/>
                  <a:gd name="connsiteY16" fmla="*/ 87267 h 147178"/>
                  <a:gd name="connsiteX17" fmla="*/ 98374 w 251218"/>
                  <a:gd name="connsiteY17" fmla="*/ 96506 h 147178"/>
                  <a:gd name="connsiteX18" fmla="*/ 76371 w 251218"/>
                  <a:gd name="connsiteY18" fmla="*/ 121747 h 147178"/>
                  <a:gd name="connsiteX19" fmla="*/ 76371 w 251218"/>
                  <a:gd name="connsiteY19" fmla="*/ 135177 h 147178"/>
                  <a:gd name="connsiteX20" fmla="*/ 85420 w 251218"/>
                  <a:gd name="connsiteY20" fmla="*/ 140702 h 147178"/>
                  <a:gd name="connsiteX21" fmla="*/ 86754 w 251218"/>
                  <a:gd name="connsiteY21" fmla="*/ 146798 h 147178"/>
                  <a:gd name="connsiteX22" fmla="*/ 85896 w 251218"/>
                  <a:gd name="connsiteY22" fmla="*/ 147179 h 147178"/>
                  <a:gd name="connsiteX23" fmla="*/ 74943 w 251218"/>
                  <a:gd name="connsiteY23" fmla="*/ 147179 h 147178"/>
                  <a:gd name="connsiteX24" fmla="*/ 71704 w 251218"/>
                  <a:gd name="connsiteY24" fmla="*/ 146798 h 147178"/>
                  <a:gd name="connsiteX25" fmla="*/ 67323 w 251218"/>
                  <a:gd name="connsiteY25" fmla="*/ 142797 h 147178"/>
                  <a:gd name="connsiteX26" fmla="*/ 63227 w 251218"/>
                  <a:gd name="connsiteY26" fmla="*/ 130986 h 147178"/>
                  <a:gd name="connsiteX27" fmla="*/ 60369 w 251218"/>
                  <a:gd name="connsiteY27" fmla="*/ 115461 h 147178"/>
                  <a:gd name="connsiteX28" fmla="*/ 51797 w 251218"/>
                  <a:gd name="connsiteY28" fmla="*/ 125748 h 147178"/>
                  <a:gd name="connsiteX29" fmla="*/ 50273 w 251218"/>
                  <a:gd name="connsiteY29" fmla="*/ 136225 h 147178"/>
                  <a:gd name="connsiteX30" fmla="*/ 57798 w 251218"/>
                  <a:gd name="connsiteY30" fmla="*/ 141273 h 147178"/>
                  <a:gd name="connsiteX31" fmla="*/ 55988 w 251218"/>
                  <a:gd name="connsiteY31" fmla="*/ 146798 h 147178"/>
                  <a:gd name="connsiteX32" fmla="*/ 54559 w 251218"/>
                  <a:gd name="connsiteY32" fmla="*/ 147179 h 147178"/>
                  <a:gd name="connsiteX33" fmla="*/ 48082 w 251218"/>
                  <a:gd name="connsiteY33" fmla="*/ 147179 h 147178"/>
                  <a:gd name="connsiteX34" fmla="*/ 42367 w 251218"/>
                  <a:gd name="connsiteY34" fmla="*/ 145464 h 147178"/>
                  <a:gd name="connsiteX35" fmla="*/ 38462 w 251218"/>
                  <a:gd name="connsiteY35" fmla="*/ 137844 h 147178"/>
                  <a:gd name="connsiteX36" fmla="*/ 38938 w 251218"/>
                  <a:gd name="connsiteY36" fmla="*/ 126510 h 147178"/>
                  <a:gd name="connsiteX37" fmla="*/ 41510 w 251218"/>
                  <a:gd name="connsiteY37" fmla="*/ 112317 h 147178"/>
                  <a:gd name="connsiteX38" fmla="*/ 49320 w 251218"/>
                  <a:gd name="connsiteY38" fmla="*/ 98125 h 147178"/>
                  <a:gd name="connsiteX39" fmla="*/ 29889 w 251218"/>
                  <a:gd name="connsiteY39" fmla="*/ 109460 h 147178"/>
                  <a:gd name="connsiteX40" fmla="*/ 17697 w 251218"/>
                  <a:gd name="connsiteY40" fmla="*/ 112127 h 147178"/>
                  <a:gd name="connsiteX41" fmla="*/ 648 w 251218"/>
                  <a:gd name="connsiteY41" fmla="*/ 111079 h 147178"/>
                  <a:gd name="connsiteX42" fmla="*/ 34842 w 251218"/>
                  <a:gd name="connsiteY42" fmla="*/ 82980 h 147178"/>
                  <a:gd name="connsiteX43" fmla="*/ 58179 w 251218"/>
                  <a:gd name="connsiteY43" fmla="*/ 42690 h 147178"/>
                  <a:gd name="connsiteX44" fmla="*/ 102660 w 251218"/>
                  <a:gd name="connsiteY44" fmla="*/ 27164 h 147178"/>
                  <a:gd name="connsiteX45" fmla="*/ 171240 w 251218"/>
                  <a:gd name="connsiteY45" fmla="*/ 22116 h 147178"/>
                  <a:gd name="connsiteX46" fmla="*/ 206959 w 251218"/>
                  <a:gd name="connsiteY46" fmla="*/ 2113 h 147178"/>
                  <a:gd name="connsiteX47" fmla="*/ 233058 w 251218"/>
                  <a:gd name="connsiteY47" fmla="*/ 7638 h 147178"/>
                  <a:gd name="connsiteX48" fmla="*/ 236391 w 251218"/>
                  <a:gd name="connsiteY48" fmla="*/ 18115 h 147178"/>
                  <a:gd name="connsiteX49" fmla="*/ 248393 w 251218"/>
                  <a:gd name="connsiteY49" fmla="*/ 24973 h 147178"/>
                  <a:gd name="connsiteX50" fmla="*/ 249441 w 251218"/>
                  <a:gd name="connsiteY50" fmla="*/ 32593 h 1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51218" h="147178">
                    <a:moveTo>
                      <a:pt x="249441" y="32593"/>
                    </a:moveTo>
                    <a:cubicBezTo>
                      <a:pt x="248964" y="33260"/>
                      <a:pt x="246012" y="34117"/>
                      <a:pt x="242678" y="39737"/>
                    </a:cubicBezTo>
                    <a:cubicBezTo>
                      <a:pt x="238392" y="46881"/>
                      <a:pt x="232105" y="47071"/>
                      <a:pt x="227914" y="46023"/>
                    </a:cubicBezTo>
                    <a:cubicBezTo>
                      <a:pt x="225819" y="45547"/>
                      <a:pt x="223628" y="43833"/>
                      <a:pt x="223628" y="43833"/>
                    </a:cubicBezTo>
                    <a:cubicBezTo>
                      <a:pt x="223628" y="43833"/>
                      <a:pt x="223914" y="54786"/>
                      <a:pt x="217532" y="54596"/>
                    </a:cubicBezTo>
                    <a:cubicBezTo>
                      <a:pt x="216389" y="54596"/>
                      <a:pt x="212293" y="54024"/>
                      <a:pt x="212293" y="54024"/>
                    </a:cubicBezTo>
                    <a:cubicBezTo>
                      <a:pt x="212293" y="54024"/>
                      <a:pt x="211341" y="70693"/>
                      <a:pt x="194481" y="88410"/>
                    </a:cubicBezTo>
                    <a:cubicBezTo>
                      <a:pt x="187433" y="95839"/>
                      <a:pt x="186576" y="98697"/>
                      <a:pt x="182480" y="110508"/>
                    </a:cubicBezTo>
                    <a:cubicBezTo>
                      <a:pt x="178384" y="122319"/>
                      <a:pt x="182766" y="136797"/>
                      <a:pt x="182766" y="136797"/>
                    </a:cubicBezTo>
                    <a:cubicBezTo>
                      <a:pt x="182766" y="136797"/>
                      <a:pt x="188481" y="138892"/>
                      <a:pt x="190290" y="139178"/>
                    </a:cubicBezTo>
                    <a:cubicBezTo>
                      <a:pt x="192100" y="139464"/>
                      <a:pt x="195243" y="143940"/>
                      <a:pt x="194386" y="146036"/>
                    </a:cubicBezTo>
                    <a:cubicBezTo>
                      <a:pt x="194100" y="146512"/>
                      <a:pt x="193719" y="146893"/>
                      <a:pt x="193338" y="147179"/>
                    </a:cubicBezTo>
                    <a:lnTo>
                      <a:pt x="170193" y="147179"/>
                    </a:lnTo>
                    <a:cubicBezTo>
                      <a:pt x="168669" y="145083"/>
                      <a:pt x="163620" y="137178"/>
                      <a:pt x="160572" y="123366"/>
                    </a:cubicBezTo>
                    <a:cubicBezTo>
                      <a:pt x="156953" y="107079"/>
                      <a:pt x="158763" y="97077"/>
                      <a:pt x="157239" y="96506"/>
                    </a:cubicBezTo>
                    <a:cubicBezTo>
                      <a:pt x="140379" y="103840"/>
                      <a:pt x="119424" y="91267"/>
                      <a:pt x="115805" y="88886"/>
                    </a:cubicBezTo>
                    <a:cubicBezTo>
                      <a:pt x="112185" y="86505"/>
                      <a:pt x="112471" y="86790"/>
                      <a:pt x="107994" y="87267"/>
                    </a:cubicBezTo>
                    <a:cubicBezTo>
                      <a:pt x="103613" y="87743"/>
                      <a:pt x="102089" y="89934"/>
                      <a:pt x="98374" y="96506"/>
                    </a:cubicBezTo>
                    <a:cubicBezTo>
                      <a:pt x="94755" y="103078"/>
                      <a:pt x="79991" y="118128"/>
                      <a:pt x="76371" y="121747"/>
                    </a:cubicBezTo>
                    <a:cubicBezTo>
                      <a:pt x="72752" y="125462"/>
                      <a:pt x="76086" y="134892"/>
                      <a:pt x="76371" y="135177"/>
                    </a:cubicBezTo>
                    <a:cubicBezTo>
                      <a:pt x="81039" y="134892"/>
                      <a:pt x="84182" y="139654"/>
                      <a:pt x="85420" y="140702"/>
                    </a:cubicBezTo>
                    <a:cubicBezTo>
                      <a:pt x="86754" y="141750"/>
                      <a:pt x="90087" y="144607"/>
                      <a:pt x="86754" y="146798"/>
                    </a:cubicBezTo>
                    <a:cubicBezTo>
                      <a:pt x="86468" y="146988"/>
                      <a:pt x="86182" y="147084"/>
                      <a:pt x="85896" y="147179"/>
                    </a:cubicBezTo>
                    <a:lnTo>
                      <a:pt x="74943" y="147179"/>
                    </a:lnTo>
                    <a:cubicBezTo>
                      <a:pt x="73704" y="146988"/>
                      <a:pt x="72561" y="146798"/>
                      <a:pt x="71704" y="146798"/>
                    </a:cubicBezTo>
                    <a:cubicBezTo>
                      <a:pt x="68370" y="146512"/>
                      <a:pt x="67799" y="144988"/>
                      <a:pt x="67323" y="142797"/>
                    </a:cubicBezTo>
                    <a:cubicBezTo>
                      <a:pt x="66846" y="140702"/>
                      <a:pt x="65513" y="140988"/>
                      <a:pt x="63227" y="130986"/>
                    </a:cubicBezTo>
                    <a:cubicBezTo>
                      <a:pt x="60941" y="120985"/>
                      <a:pt x="60369" y="115461"/>
                      <a:pt x="60369" y="115461"/>
                    </a:cubicBezTo>
                    <a:cubicBezTo>
                      <a:pt x="58083" y="121557"/>
                      <a:pt x="51797" y="123366"/>
                      <a:pt x="51797" y="125748"/>
                    </a:cubicBezTo>
                    <a:cubicBezTo>
                      <a:pt x="51797" y="128129"/>
                      <a:pt x="50273" y="136225"/>
                      <a:pt x="50273" y="136225"/>
                    </a:cubicBezTo>
                    <a:cubicBezTo>
                      <a:pt x="50273" y="136225"/>
                      <a:pt x="55702" y="139654"/>
                      <a:pt x="57798" y="141273"/>
                    </a:cubicBezTo>
                    <a:cubicBezTo>
                      <a:pt x="59893" y="142797"/>
                      <a:pt x="58560" y="146798"/>
                      <a:pt x="55988" y="146798"/>
                    </a:cubicBezTo>
                    <a:cubicBezTo>
                      <a:pt x="55512" y="146988"/>
                      <a:pt x="55035" y="147084"/>
                      <a:pt x="54559" y="147179"/>
                    </a:cubicBezTo>
                    <a:lnTo>
                      <a:pt x="48082" y="147179"/>
                    </a:lnTo>
                    <a:cubicBezTo>
                      <a:pt x="45891" y="146703"/>
                      <a:pt x="43891" y="145941"/>
                      <a:pt x="42367" y="145464"/>
                    </a:cubicBezTo>
                    <a:cubicBezTo>
                      <a:pt x="39224" y="144417"/>
                      <a:pt x="38271" y="140702"/>
                      <a:pt x="38462" y="137844"/>
                    </a:cubicBezTo>
                    <a:cubicBezTo>
                      <a:pt x="38748" y="134987"/>
                      <a:pt x="38176" y="132034"/>
                      <a:pt x="38938" y="126510"/>
                    </a:cubicBezTo>
                    <a:cubicBezTo>
                      <a:pt x="39700" y="120985"/>
                      <a:pt x="41510" y="112317"/>
                      <a:pt x="41510" y="112317"/>
                    </a:cubicBezTo>
                    <a:cubicBezTo>
                      <a:pt x="44082" y="107841"/>
                      <a:pt x="49511" y="97839"/>
                      <a:pt x="49320" y="98125"/>
                    </a:cubicBezTo>
                    <a:cubicBezTo>
                      <a:pt x="44653" y="98125"/>
                      <a:pt x="35128" y="106031"/>
                      <a:pt x="29889" y="109460"/>
                    </a:cubicBezTo>
                    <a:cubicBezTo>
                      <a:pt x="24651" y="112889"/>
                      <a:pt x="17697" y="112127"/>
                      <a:pt x="17697" y="112127"/>
                    </a:cubicBezTo>
                    <a:cubicBezTo>
                      <a:pt x="17697" y="112127"/>
                      <a:pt x="5315" y="116889"/>
                      <a:pt x="648" y="111079"/>
                    </a:cubicBezTo>
                    <a:cubicBezTo>
                      <a:pt x="-3829" y="105555"/>
                      <a:pt x="15697" y="96887"/>
                      <a:pt x="34842" y="82980"/>
                    </a:cubicBezTo>
                    <a:cubicBezTo>
                      <a:pt x="53988" y="69074"/>
                      <a:pt x="48844" y="53739"/>
                      <a:pt x="58179" y="42690"/>
                    </a:cubicBezTo>
                    <a:cubicBezTo>
                      <a:pt x="67513" y="31641"/>
                      <a:pt x="84087" y="27450"/>
                      <a:pt x="102660" y="27164"/>
                    </a:cubicBezTo>
                    <a:cubicBezTo>
                      <a:pt x="149523" y="30021"/>
                      <a:pt x="158286" y="25354"/>
                      <a:pt x="171240" y="22116"/>
                    </a:cubicBezTo>
                    <a:cubicBezTo>
                      <a:pt x="184194" y="18972"/>
                      <a:pt x="192767" y="7923"/>
                      <a:pt x="206959" y="2113"/>
                    </a:cubicBezTo>
                    <a:cubicBezTo>
                      <a:pt x="221151" y="-3697"/>
                      <a:pt x="227914" y="3923"/>
                      <a:pt x="233058" y="7638"/>
                    </a:cubicBezTo>
                    <a:cubicBezTo>
                      <a:pt x="238201" y="11352"/>
                      <a:pt x="236391" y="18115"/>
                      <a:pt x="236391" y="18115"/>
                    </a:cubicBezTo>
                    <a:cubicBezTo>
                      <a:pt x="236391" y="18115"/>
                      <a:pt x="242773" y="22020"/>
                      <a:pt x="248393" y="24973"/>
                    </a:cubicBezTo>
                    <a:cubicBezTo>
                      <a:pt x="253632" y="27545"/>
                      <a:pt x="250107" y="31736"/>
                      <a:pt x="249441" y="32593"/>
                    </a:cubicBezTo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6451051F-FBA3-45C3-AEE6-0EA6DD837D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52579" y="1418338"/>
              <a:ext cx="1710153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D6503D5-B37D-4FE6-9CF8-2532F7100962}"/>
              </a:ext>
            </a:extLst>
          </p:cNvPr>
          <p:cNvCxnSpPr>
            <a:cxnSpLocks/>
          </p:cNvCxnSpPr>
          <p:nvPr userDrawn="1"/>
        </p:nvCxnSpPr>
        <p:spPr>
          <a:xfrm>
            <a:off x="2133657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c 62">
            <a:extLst>
              <a:ext uri="{FF2B5EF4-FFF2-40B4-BE49-F238E27FC236}">
                <a16:creationId xmlns="" xmlns:a16="http://schemas.microsoft.com/office/drawing/2014/main" id="{B0428DA3-546A-4C17-BBC0-85F0FBC16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482" y="594624"/>
            <a:ext cx="1531061" cy="61930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75C5C89-47AC-4395-89AA-E5FCBBF5C1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25738" y="2054040"/>
            <a:ext cx="8697912" cy="369332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>
              <a:buFont typeface="+mj-lt"/>
              <a:buAutoNum type="arabicPeriod"/>
              <a:defRPr sz="2400"/>
            </a:lvl1pPr>
            <a:lvl2pPr marL="540000" indent="-230400">
              <a:buFont typeface="+mj-lt"/>
              <a:buAutoNum type="arabicPeriod"/>
              <a:defRPr/>
            </a:lvl2pPr>
            <a:lvl3pPr marL="900000" indent="-228600">
              <a:buFont typeface="+mj-lt"/>
              <a:buAutoNum type="arabicPeriod"/>
              <a:defRPr/>
            </a:lvl3pPr>
            <a:lvl4pPr marL="1260000" indent="-228600">
              <a:buFont typeface="+mj-lt"/>
              <a:buAutoNum type="arabicPeriod"/>
              <a:defRPr/>
            </a:lvl4pPr>
            <a:lvl5pPr marL="1620000" indent="-228600">
              <a:buFont typeface="+mj-lt"/>
              <a:buAutoNum type="arabicPeriod"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E901B15-A3AE-4865-8B79-1BD86164F1BD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F9B8E763-8419-46F3-AA0D-5D3B9C9910D9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845E6C7-D786-485B-B6F1-A99BFA482505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37" name="Footer Placeholder 4">
            <a:extLst>
              <a:ext uri="{FF2B5EF4-FFF2-40B4-BE49-F238E27FC236}">
                <a16:creationId xmlns="" xmlns:a16="http://schemas.microsoft.com/office/drawing/2014/main" id="{0C02F112-15A4-4F54-9864-B61FE9C2C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39" name="Date Placeholder 3">
            <a:extLst>
              <a:ext uri="{FF2B5EF4-FFF2-40B4-BE49-F238E27FC236}">
                <a16:creationId xmlns="" xmlns:a16="http://schemas.microsoft.com/office/drawing/2014/main" id="{F54B5DFA-CC32-470C-A4AD-8C479CFD8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8CB3F1C-C76A-4C6A-8141-1771D5583398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CA65ABDA-4251-4561-816A-4F9E753256D2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517491B7-26CD-48C6-A242-B4C0543930F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ooter Placeholder 4">
            <a:hlinkClick r:id="rId4"/>
            <a:extLst>
              <a:ext uri="{FF2B5EF4-FFF2-40B4-BE49-F238E27FC236}">
                <a16:creationId xmlns="" xmlns:a16="http://schemas.microsoft.com/office/drawing/2014/main" id="{6F331564-BBCC-4B92-AB2F-3AD3F5B721C9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</p:spTree>
    <p:extLst>
      <p:ext uri="{BB962C8B-B14F-4D97-AF65-F5344CB8AC3E}">
        <p14:creationId xmlns:p14="http://schemas.microsoft.com/office/powerpoint/2010/main" val="21856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0EC6703-D698-4EB0-8FA5-5971632EC47E}"/>
              </a:ext>
            </a:extLst>
          </p:cNvPr>
          <p:cNvSpPr/>
          <p:nvPr userDrawn="1"/>
        </p:nvSpPr>
        <p:spPr>
          <a:xfrm>
            <a:off x="2133034" y="706735"/>
            <a:ext cx="10058966" cy="61512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CDAD459-D9A7-4D63-859A-38AF3B48979A}"/>
              </a:ext>
            </a:extLst>
          </p:cNvPr>
          <p:cNvGrpSpPr/>
          <p:nvPr userDrawn="1"/>
        </p:nvGrpSpPr>
        <p:grpSpPr>
          <a:xfrm>
            <a:off x="10812256" y="378216"/>
            <a:ext cx="1049334" cy="215012"/>
            <a:chOff x="10740051" y="1089416"/>
            <a:chExt cx="1049334" cy="215012"/>
          </a:xfrm>
        </p:grpSpPr>
        <p:sp>
          <p:nvSpPr>
            <p:cNvPr id="49" name="Graphic 27">
              <a:extLst>
                <a:ext uri="{FF2B5EF4-FFF2-40B4-BE49-F238E27FC236}">
                  <a16:creationId xmlns="" xmlns:a16="http://schemas.microsoft.com/office/drawing/2014/main" id="{2D8242AE-6974-4427-9054-A1CE1C3234A3}"/>
                </a:ext>
              </a:extLst>
            </p:cNvPr>
            <p:cNvSpPr/>
            <p:nvPr/>
          </p:nvSpPr>
          <p:spPr>
            <a:xfrm>
              <a:off x="10740051" y="1178529"/>
              <a:ext cx="173872" cy="125899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Graphic 27">
              <a:extLst>
                <a:ext uri="{FF2B5EF4-FFF2-40B4-BE49-F238E27FC236}">
                  <a16:creationId xmlns="" xmlns:a16="http://schemas.microsoft.com/office/drawing/2014/main" id="{3321D0F7-AB6A-44CD-9B74-06B7B55D7A4E}"/>
                </a:ext>
              </a:extLst>
            </p:cNvPr>
            <p:cNvSpPr/>
            <p:nvPr/>
          </p:nvSpPr>
          <p:spPr>
            <a:xfrm>
              <a:off x="11462258" y="1089416"/>
              <a:ext cx="327127" cy="214748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Graphic 27">
              <a:extLst>
                <a:ext uri="{FF2B5EF4-FFF2-40B4-BE49-F238E27FC236}">
                  <a16:creationId xmlns="" xmlns:a16="http://schemas.microsoft.com/office/drawing/2014/main" id="{EF5B7A3F-9408-43A9-B4FE-56DE3D7F0087}"/>
                </a:ext>
              </a:extLst>
            </p:cNvPr>
            <p:cNvSpPr/>
            <p:nvPr/>
          </p:nvSpPr>
          <p:spPr>
            <a:xfrm>
              <a:off x="11183255" y="1165468"/>
              <a:ext cx="250337" cy="13855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Graphic 27">
              <a:extLst>
                <a:ext uri="{FF2B5EF4-FFF2-40B4-BE49-F238E27FC236}">
                  <a16:creationId xmlns="" xmlns:a16="http://schemas.microsoft.com/office/drawing/2014/main" id="{BE894372-ECAC-4E6C-AC44-DDA8233E2488}"/>
                </a:ext>
              </a:extLst>
            </p:cNvPr>
            <p:cNvSpPr/>
            <p:nvPr/>
          </p:nvSpPr>
          <p:spPr>
            <a:xfrm>
              <a:off x="10928400" y="1168122"/>
              <a:ext cx="232509" cy="136216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008D568-9013-4E80-A974-F08DCF2622F3}"/>
              </a:ext>
            </a:extLst>
          </p:cNvPr>
          <p:cNvCxnSpPr>
            <a:cxnSpLocks/>
          </p:cNvCxnSpPr>
          <p:nvPr userDrawn="1"/>
        </p:nvCxnSpPr>
        <p:spPr>
          <a:xfrm>
            <a:off x="2133034" y="707138"/>
            <a:ext cx="834881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6451051F-FBA3-45C3-AEE6-0EA6DD837DE7}"/>
              </a:ext>
            </a:extLst>
          </p:cNvPr>
          <p:cNvCxnSpPr>
            <a:cxnSpLocks/>
          </p:cNvCxnSpPr>
          <p:nvPr userDrawn="1"/>
        </p:nvCxnSpPr>
        <p:spPr>
          <a:xfrm>
            <a:off x="10481847" y="707138"/>
            <a:ext cx="171015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A254A3FD-3065-47E1-8451-6FEF9B3CA9D7}"/>
              </a:ext>
            </a:extLst>
          </p:cNvPr>
          <p:cNvCxnSpPr>
            <a:cxnSpLocks/>
          </p:cNvCxnSpPr>
          <p:nvPr userDrawn="1"/>
        </p:nvCxnSpPr>
        <p:spPr>
          <a:xfrm>
            <a:off x="2640476" y="1521407"/>
            <a:ext cx="0" cy="123008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le 1">
            <a:extLst>
              <a:ext uri="{FF2B5EF4-FFF2-40B4-BE49-F238E27FC236}">
                <a16:creationId xmlns="" xmlns:a16="http://schemas.microsoft.com/office/drawing/2014/main" id="{6F2827FE-B22A-4EA9-B93D-7754F0BCA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896" y="1344447"/>
            <a:ext cx="3708000" cy="158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sz="54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  <a:endParaRPr lang="fr-FR" dirty="0"/>
          </a:p>
        </p:txBody>
      </p:sp>
      <p:sp>
        <p:nvSpPr>
          <p:cNvPr id="89" name="Graphic 27">
            <a:extLst>
              <a:ext uri="{FF2B5EF4-FFF2-40B4-BE49-F238E27FC236}">
                <a16:creationId xmlns="" xmlns:a16="http://schemas.microsoft.com/office/drawing/2014/main" id="{D258471D-1A90-45F8-A9A7-38FA75346F67}"/>
              </a:ext>
            </a:extLst>
          </p:cNvPr>
          <p:cNvSpPr/>
          <p:nvPr userDrawn="1"/>
        </p:nvSpPr>
        <p:spPr>
          <a:xfrm>
            <a:off x="6808404" y="2506979"/>
            <a:ext cx="5019722" cy="3634741"/>
          </a:xfrm>
          <a:custGeom>
            <a:avLst/>
            <a:gdLst>
              <a:gd name="connsiteX0" fmla="*/ 159671 w 187863"/>
              <a:gd name="connsiteY0" fmla="*/ 119647 h 136030"/>
              <a:gd name="connsiteX1" fmla="*/ 157576 w 187863"/>
              <a:gd name="connsiteY1" fmla="*/ 98692 h 136030"/>
              <a:gd name="connsiteX2" fmla="*/ 161862 w 187863"/>
              <a:gd name="connsiteY2" fmla="*/ 125934 h 136030"/>
              <a:gd name="connsiteX3" fmla="*/ 159671 w 187863"/>
              <a:gd name="connsiteY3" fmla="*/ 119647 h 136030"/>
              <a:gd name="connsiteX4" fmla="*/ 80042 w 187863"/>
              <a:gd name="connsiteY4" fmla="*/ 121076 h 136030"/>
              <a:gd name="connsiteX5" fmla="*/ 77566 w 187863"/>
              <a:gd name="connsiteY5" fmla="*/ 110122 h 136030"/>
              <a:gd name="connsiteX6" fmla="*/ 83090 w 187863"/>
              <a:gd name="connsiteY6" fmla="*/ 121076 h 136030"/>
              <a:gd name="connsiteX7" fmla="*/ 80042 w 187863"/>
              <a:gd name="connsiteY7" fmla="*/ 121076 h 136030"/>
              <a:gd name="connsiteX8" fmla="*/ 187389 w 187863"/>
              <a:gd name="connsiteY8" fmla="*/ 2109 h 136030"/>
              <a:gd name="connsiteX9" fmla="*/ 177864 w 187863"/>
              <a:gd name="connsiteY9" fmla="*/ 5633 h 136030"/>
              <a:gd name="connsiteX10" fmla="*/ 165577 w 187863"/>
              <a:gd name="connsiteY10" fmla="*/ 11443 h 136030"/>
              <a:gd name="connsiteX11" fmla="*/ 152623 w 187863"/>
              <a:gd name="connsiteY11" fmla="*/ 3633 h 136030"/>
              <a:gd name="connsiteX12" fmla="*/ 145193 w 187863"/>
              <a:gd name="connsiteY12" fmla="*/ 8205 h 136030"/>
              <a:gd name="connsiteX13" fmla="*/ 149575 w 187863"/>
              <a:gd name="connsiteY13" fmla="*/ 25445 h 136030"/>
              <a:gd name="connsiteX14" fmla="*/ 147670 w 187863"/>
              <a:gd name="connsiteY14" fmla="*/ 39447 h 136030"/>
              <a:gd name="connsiteX15" fmla="*/ 120619 w 187863"/>
              <a:gd name="connsiteY15" fmla="*/ 41352 h 136030"/>
              <a:gd name="connsiteX16" fmla="*/ 59278 w 187863"/>
              <a:gd name="connsiteY16" fmla="*/ 58306 h 136030"/>
              <a:gd name="connsiteX17" fmla="*/ 30512 w 187863"/>
              <a:gd name="connsiteY17" fmla="*/ 77356 h 136030"/>
              <a:gd name="connsiteX18" fmla="*/ 14224 w 187863"/>
              <a:gd name="connsiteY18" fmla="*/ 79738 h 136030"/>
              <a:gd name="connsiteX19" fmla="*/ 699 w 187863"/>
              <a:gd name="connsiteY19" fmla="*/ 77833 h 136030"/>
              <a:gd name="connsiteX20" fmla="*/ 14129 w 187863"/>
              <a:gd name="connsiteY20" fmla="*/ 86500 h 136030"/>
              <a:gd name="connsiteX21" fmla="*/ 34703 w 187863"/>
              <a:gd name="connsiteY21" fmla="*/ 85453 h 136030"/>
              <a:gd name="connsiteX22" fmla="*/ 56515 w 187863"/>
              <a:gd name="connsiteY22" fmla="*/ 75451 h 136030"/>
              <a:gd name="connsiteX23" fmla="*/ 64326 w 187863"/>
              <a:gd name="connsiteY23" fmla="*/ 69736 h 136030"/>
              <a:gd name="connsiteX24" fmla="*/ 68993 w 187863"/>
              <a:gd name="connsiteY24" fmla="*/ 75070 h 136030"/>
              <a:gd name="connsiteX25" fmla="*/ 70803 w 187863"/>
              <a:gd name="connsiteY25" fmla="*/ 90596 h 136030"/>
              <a:gd name="connsiteX26" fmla="*/ 68707 w 187863"/>
              <a:gd name="connsiteY26" fmla="*/ 111265 h 136030"/>
              <a:gd name="connsiteX27" fmla="*/ 72898 w 187863"/>
              <a:gd name="connsiteY27" fmla="*/ 128601 h 136030"/>
              <a:gd name="connsiteX28" fmla="*/ 83471 w 187863"/>
              <a:gd name="connsiteY28" fmla="*/ 122029 h 136030"/>
              <a:gd name="connsiteX29" fmla="*/ 91186 w 187863"/>
              <a:gd name="connsiteY29" fmla="*/ 116504 h 136030"/>
              <a:gd name="connsiteX30" fmla="*/ 86710 w 187863"/>
              <a:gd name="connsiteY30" fmla="*/ 101264 h 136030"/>
              <a:gd name="connsiteX31" fmla="*/ 102426 w 187863"/>
              <a:gd name="connsiteY31" fmla="*/ 92120 h 136030"/>
              <a:gd name="connsiteX32" fmla="*/ 120333 w 187863"/>
              <a:gd name="connsiteY32" fmla="*/ 86881 h 136030"/>
              <a:gd name="connsiteX33" fmla="*/ 138335 w 187863"/>
              <a:gd name="connsiteY33" fmla="*/ 87358 h 136030"/>
              <a:gd name="connsiteX34" fmla="*/ 145765 w 187863"/>
              <a:gd name="connsiteY34" fmla="*/ 106122 h 136030"/>
              <a:gd name="connsiteX35" fmla="*/ 161386 w 187863"/>
              <a:gd name="connsiteY35" fmla="*/ 136030 h 136030"/>
              <a:gd name="connsiteX36" fmla="*/ 166529 w 187863"/>
              <a:gd name="connsiteY36" fmla="*/ 132506 h 136030"/>
              <a:gd name="connsiteX37" fmla="*/ 175578 w 187863"/>
              <a:gd name="connsiteY37" fmla="*/ 128125 h 136030"/>
              <a:gd name="connsiteX38" fmla="*/ 167863 w 187863"/>
              <a:gd name="connsiteY38" fmla="*/ 116599 h 136030"/>
              <a:gd name="connsiteX39" fmla="*/ 168720 w 187863"/>
              <a:gd name="connsiteY39" fmla="*/ 97740 h 136030"/>
              <a:gd name="connsiteX40" fmla="*/ 173959 w 187863"/>
              <a:gd name="connsiteY40" fmla="*/ 78690 h 136030"/>
              <a:gd name="connsiteX41" fmla="*/ 178340 w 187863"/>
              <a:gd name="connsiteY41" fmla="*/ 59259 h 136030"/>
              <a:gd name="connsiteX42" fmla="*/ 179769 w 187863"/>
              <a:gd name="connsiteY42" fmla="*/ 37447 h 136030"/>
              <a:gd name="connsiteX43" fmla="*/ 187389 w 187863"/>
              <a:gd name="connsiteY43" fmla="*/ 2109 h 13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7863" h="136030">
                <a:moveTo>
                  <a:pt x="159671" y="119647"/>
                </a:moveTo>
                <a:cubicBezTo>
                  <a:pt x="159671" y="112885"/>
                  <a:pt x="155956" y="105455"/>
                  <a:pt x="157576" y="98692"/>
                </a:cubicBezTo>
                <a:cubicBezTo>
                  <a:pt x="158528" y="107836"/>
                  <a:pt x="160338" y="116885"/>
                  <a:pt x="161862" y="125934"/>
                </a:cubicBezTo>
                <a:cubicBezTo>
                  <a:pt x="160243" y="124410"/>
                  <a:pt x="159862" y="121648"/>
                  <a:pt x="159671" y="119647"/>
                </a:cubicBezTo>
                <a:moveTo>
                  <a:pt x="80042" y="121076"/>
                </a:moveTo>
                <a:cubicBezTo>
                  <a:pt x="78709" y="117647"/>
                  <a:pt x="77756" y="113932"/>
                  <a:pt x="77566" y="110122"/>
                </a:cubicBezTo>
                <a:cubicBezTo>
                  <a:pt x="78709" y="113361"/>
                  <a:pt x="80137" y="118981"/>
                  <a:pt x="83090" y="121076"/>
                </a:cubicBezTo>
                <a:cubicBezTo>
                  <a:pt x="82042" y="120886"/>
                  <a:pt x="80995" y="120886"/>
                  <a:pt x="80042" y="121076"/>
                </a:cubicBezTo>
                <a:moveTo>
                  <a:pt x="187389" y="2109"/>
                </a:moveTo>
                <a:cubicBezTo>
                  <a:pt x="185579" y="-3606"/>
                  <a:pt x="179293" y="3919"/>
                  <a:pt x="177864" y="5633"/>
                </a:cubicBezTo>
                <a:cubicBezTo>
                  <a:pt x="173387" y="11062"/>
                  <a:pt x="172530" y="10777"/>
                  <a:pt x="165577" y="11443"/>
                </a:cubicBezTo>
                <a:cubicBezTo>
                  <a:pt x="158338" y="12205"/>
                  <a:pt x="157480" y="8776"/>
                  <a:pt x="152623" y="3633"/>
                </a:cubicBezTo>
                <a:cubicBezTo>
                  <a:pt x="147384" y="-1796"/>
                  <a:pt x="144145" y="680"/>
                  <a:pt x="145193" y="8205"/>
                </a:cubicBezTo>
                <a:cubicBezTo>
                  <a:pt x="146050" y="14110"/>
                  <a:pt x="147955" y="19730"/>
                  <a:pt x="149575" y="25445"/>
                </a:cubicBezTo>
                <a:cubicBezTo>
                  <a:pt x="151765" y="33065"/>
                  <a:pt x="155766" y="35161"/>
                  <a:pt x="147670" y="39447"/>
                </a:cubicBezTo>
                <a:cubicBezTo>
                  <a:pt x="141097" y="42971"/>
                  <a:pt x="128143" y="40971"/>
                  <a:pt x="120619" y="41352"/>
                </a:cubicBezTo>
                <a:cubicBezTo>
                  <a:pt x="96997" y="42685"/>
                  <a:pt x="78137" y="42114"/>
                  <a:pt x="59278" y="58306"/>
                </a:cubicBezTo>
                <a:cubicBezTo>
                  <a:pt x="49848" y="66403"/>
                  <a:pt x="42799" y="72784"/>
                  <a:pt x="30512" y="77356"/>
                </a:cubicBezTo>
                <a:cubicBezTo>
                  <a:pt x="25083" y="79357"/>
                  <a:pt x="20035" y="79928"/>
                  <a:pt x="14224" y="79738"/>
                </a:cubicBezTo>
                <a:cubicBezTo>
                  <a:pt x="11557" y="79642"/>
                  <a:pt x="2318" y="76309"/>
                  <a:pt x="699" y="77833"/>
                </a:cubicBezTo>
                <a:cubicBezTo>
                  <a:pt x="-3397" y="81833"/>
                  <a:pt x="11748" y="86310"/>
                  <a:pt x="14129" y="86500"/>
                </a:cubicBezTo>
                <a:cubicBezTo>
                  <a:pt x="20606" y="86977"/>
                  <a:pt x="28417" y="87262"/>
                  <a:pt x="34703" y="85453"/>
                </a:cubicBezTo>
                <a:cubicBezTo>
                  <a:pt x="42133" y="83357"/>
                  <a:pt x="50038" y="79738"/>
                  <a:pt x="56515" y="75451"/>
                </a:cubicBezTo>
                <a:cubicBezTo>
                  <a:pt x="57658" y="74689"/>
                  <a:pt x="62897" y="69641"/>
                  <a:pt x="64326" y="69736"/>
                </a:cubicBezTo>
                <a:cubicBezTo>
                  <a:pt x="66898" y="67355"/>
                  <a:pt x="68041" y="73546"/>
                  <a:pt x="68993" y="75070"/>
                </a:cubicBezTo>
                <a:cubicBezTo>
                  <a:pt x="72422" y="80309"/>
                  <a:pt x="74518" y="85167"/>
                  <a:pt x="70803" y="90596"/>
                </a:cubicBezTo>
                <a:cubicBezTo>
                  <a:pt x="66040" y="97454"/>
                  <a:pt x="67660" y="103360"/>
                  <a:pt x="68707" y="111265"/>
                </a:cubicBezTo>
                <a:cubicBezTo>
                  <a:pt x="71660" y="115647"/>
                  <a:pt x="68041" y="125172"/>
                  <a:pt x="72898" y="128601"/>
                </a:cubicBezTo>
                <a:cubicBezTo>
                  <a:pt x="77089" y="131554"/>
                  <a:pt x="90043" y="128220"/>
                  <a:pt x="83471" y="122029"/>
                </a:cubicBezTo>
                <a:cubicBezTo>
                  <a:pt x="91853" y="128315"/>
                  <a:pt x="99664" y="115647"/>
                  <a:pt x="91186" y="116504"/>
                </a:cubicBezTo>
                <a:cubicBezTo>
                  <a:pt x="85281" y="117076"/>
                  <a:pt x="82804" y="104598"/>
                  <a:pt x="86710" y="101264"/>
                </a:cubicBezTo>
                <a:cubicBezTo>
                  <a:pt x="90805" y="97740"/>
                  <a:pt x="97663" y="95073"/>
                  <a:pt x="102426" y="92120"/>
                </a:cubicBezTo>
                <a:cubicBezTo>
                  <a:pt x="108141" y="88596"/>
                  <a:pt x="113380" y="86119"/>
                  <a:pt x="120333" y="86881"/>
                </a:cubicBezTo>
                <a:cubicBezTo>
                  <a:pt x="125191" y="87453"/>
                  <a:pt x="134144" y="84595"/>
                  <a:pt x="138335" y="87358"/>
                </a:cubicBezTo>
                <a:cubicBezTo>
                  <a:pt x="143002" y="87834"/>
                  <a:pt x="144717" y="102502"/>
                  <a:pt x="145765" y="106122"/>
                </a:cubicBezTo>
                <a:cubicBezTo>
                  <a:pt x="148622" y="116028"/>
                  <a:pt x="149384" y="136030"/>
                  <a:pt x="161386" y="136030"/>
                </a:cubicBezTo>
                <a:cubicBezTo>
                  <a:pt x="164529" y="136030"/>
                  <a:pt x="164815" y="133078"/>
                  <a:pt x="166529" y="132506"/>
                </a:cubicBezTo>
                <a:cubicBezTo>
                  <a:pt x="169577" y="134506"/>
                  <a:pt x="176054" y="132125"/>
                  <a:pt x="175578" y="128125"/>
                </a:cubicBezTo>
                <a:cubicBezTo>
                  <a:pt x="174911" y="122886"/>
                  <a:pt x="167863" y="125458"/>
                  <a:pt x="167863" y="116599"/>
                </a:cubicBezTo>
                <a:cubicBezTo>
                  <a:pt x="167863" y="110408"/>
                  <a:pt x="168434" y="103931"/>
                  <a:pt x="168720" y="97740"/>
                </a:cubicBezTo>
                <a:cubicBezTo>
                  <a:pt x="169101" y="90310"/>
                  <a:pt x="171958" y="85738"/>
                  <a:pt x="173959" y="78690"/>
                </a:cubicBezTo>
                <a:cubicBezTo>
                  <a:pt x="175864" y="72118"/>
                  <a:pt x="177864" y="65926"/>
                  <a:pt x="178340" y="59259"/>
                </a:cubicBezTo>
                <a:cubicBezTo>
                  <a:pt x="178912" y="52020"/>
                  <a:pt x="178340" y="44495"/>
                  <a:pt x="179769" y="37447"/>
                </a:cubicBezTo>
                <a:cubicBezTo>
                  <a:pt x="184722" y="30208"/>
                  <a:pt x="189389" y="9634"/>
                  <a:pt x="187389" y="2109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22DEE3D-27D5-4F51-871F-DFAAE1F8D7C8}"/>
              </a:ext>
            </a:extLst>
          </p:cNvPr>
          <p:cNvSpPr/>
          <p:nvPr userDrawn="1"/>
        </p:nvSpPr>
        <p:spPr>
          <a:xfrm>
            <a:off x="-2" y="0"/>
            <a:ext cx="2133035" cy="141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3F26E519-EAC2-4FEE-A6E6-C599D2868D1F}"/>
              </a:ext>
            </a:extLst>
          </p:cNvPr>
          <p:cNvCxnSpPr>
            <a:cxnSpLocks/>
          </p:cNvCxnSpPr>
          <p:nvPr userDrawn="1"/>
        </p:nvCxnSpPr>
        <p:spPr>
          <a:xfrm>
            <a:off x="2133657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0B54CA2-DED2-4319-9190-2D4F79385F5A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B79B30F0-DF6E-42AE-9E81-4DBB498F6E25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C886338-786A-4D4F-850C-AE2F20B2CD6B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39" name="Footer Placeholder 4">
            <a:extLst>
              <a:ext uri="{FF2B5EF4-FFF2-40B4-BE49-F238E27FC236}">
                <a16:creationId xmlns="" xmlns:a16="http://schemas.microsoft.com/office/drawing/2014/main" id="{B5875D82-85E8-4A38-AB9B-709BC0D6F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40" name="Footer Placeholder 4">
            <a:hlinkClick r:id="rId2"/>
            <a:extLst>
              <a:ext uri="{FF2B5EF4-FFF2-40B4-BE49-F238E27FC236}">
                <a16:creationId xmlns="" xmlns:a16="http://schemas.microsoft.com/office/drawing/2014/main" id="{BB11E17B-EE8C-4620-A5E4-9B67F66BF010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  <p:sp>
        <p:nvSpPr>
          <p:cNvPr id="41" name="Date Placeholder 3">
            <a:extLst>
              <a:ext uri="{FF2B5EF4-FFF2-40B4-BE49-F238E27FC236}">
                <a16:creationId xmlns="" xmlns:a16="http://schemas.microsoft.com/office/drawing/2014/main" id="{7A892AAB-3674-4427-BAA5-343527A0D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141BD0D9-E3EE-48A8-BFEC-0F36F5DF5B4F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8BB9C72F-9EFB-49F0-90F5-679642F01081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5903F753-7897-4680-82E0-51C6F384D83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FD022E7E-8873-4C5B-9775-2AE70F08B1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872" y="145170"/>
            <a:ext cx="1093286" cy="4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1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h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7FE010F2-8D2C-481D-9E92-426C99B22000}"/>
              </a:ext>
            </a:extLst>
          </p:cNvPr>
          <p:cNvSpPr/>
          <p:nvPr userDrawn="1"/>
        </p:nvSpPr>
        <p:spPr>
          <a:xfrm>
            <a:off x="2133034" y="706735"/>
            <a:ext cx="10058966" cy="6151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CDAD459-D9A7-4D63-859A-38AF3B48979A}"/>
              </a:ext>
            </a:extLst>
          </p:cNvPr>
          <p:cNvGrpSpPr/>
          <p:nvPr userDrawn="1"/>
        </p:nvGrpSpPr>
        <p:grpSpPr>
          <a:xfrm>
            <a:off x="10812256" y="378216"/>
            <a:ext cx="1049334" cy="215012"/>
            <a:chOff x="10740051" y="1089416"/>
            <a:chExt cx="1049334" cy="215012"/>
          </a:xfrm>
        </p:grpSpPr>
        <p:sp>
          <p:nvSpPr>
            <p:cNvPr id="49" name="Graphic 27">
              <a:extLst>
                <a:ext uri="{FF2B5EF4-FFF2-40B4-BE49-F238E27FC236}">
                  <a16:creationId xmlns="" xmlns:a16="http://schemas.microsoft.com/office/drawing/2014/main" id="{2D8242AE-6974-4427-9054-A1CE1C3234A3}"/>
                </a:ext>
              </a:extLst>
            </p:cNvPr>
            <p:cNvSpPr/>
            <p:nvPr/>
          </p:nvSpPr>
          <p:spPr>
            <a:xfrm>
              <a:off x="10740051" y="1178529"/>
              <a:ext cx="173872" cy="125899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Graphic 27">
              <a:extLst>
                <a:ext uri="{FF2B5EF4-FFF2-40B4-BE49-F238E27FC236}">
                  <a16:creationId xmlns="" xmlns:a16="http://schemas.microsoft.com/office/drawing/2014/main" id="{3321D0F7-AB6A-44CD-9B74-06B7B55D7A4E}"/>
                </a:ext>
              </a:extLst>
            </p:cNvPr>
            <p:cNvSpPr/>
            <p:nvPr/>
          </p:nvSpPr>
          <p:spPr>
            <a:xfrm>
              <a:off x="11462258" y="1089416"/>
              <a:ext cx="327127" cy="214748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Graphic 27">
              <a:extLst>
                <a:ext uri="{FF2B5EF4-FFF2-40B4-BE49-F238E27FC236}">
                  <a16:creationId xmlns="" xmlns:a16="http://schemas.microsoft.com/office/drawing/2014/main" id="{EF5B7A3F-9408-43A9-B4FE-56DE3D7F0087}"/>
                </a:ext>
              </a:extLst>
            </p:cNvPr>
            <p:cNvSpPr/>
            <p:nvPr/>
          </p:nvSpPr>
          <p:spPr>
            <a:xfrm>
              <a:off x="11183255" y="1165468"/>
              <a:ext cx="250337" cy="13855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Graphic 27">
              <a:extLst>
                <a:ext uri="{FF2B5EF4-FFF2-40B4-BE49-F238E27FC236}">
                  <a16:creationId xmlns="" xmlns:a16="http://schemas.microsoft.com/office/drawing/2014/main" id="{BE894372-ECAC-4E6C-AC44-DDA8233E2488}"/>
                </a:ext>
              </a:extLst>
            </p:cNvPr>
            <p:cNvSpPr/>
            <p:nvPr/>
          </p:nvSpPr>
          <p:spPr>
            <a:xfrm>
              <a:off x="10928400" y="1168122"/>
              <a:ext cx="232509" cy="136216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008D568-9013-4E80-A974-F08DCF2622F3}"/>
              </a:ext>
            </a:extLst>
          </p:cNvPr>
          <p:cNvCxnSpPr>
            <a:cxnSpLocks/>
          </p:cNvCxnSpPr>
          <p:nvPr userDrawn="1"/>
        </p:nvCxnSpPr>
        <p:spPr>
          <a:xfrm>
            <a:off x="2133034" y="707138"/>
            <a:ext cx="83484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6451051F-FBA3-45C3-AEE6-0EA6DD837DE7}"/>
              </a:ext>
            </a:extLst>
          </p:cNvPr>
          <p:cNvCxnSpPr>
            <a:cxnSpLocks/>
          </p:cNvCxnSpPr>
          <p:nvPr userDrawn="1"/>
        </p:nvCxnSpPr>
        <p:spPr>
          <a:xfrm>
            <a:off x="10481847" y="707138"/>
            <a:ext cx="171015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0A63C192-5234-4ACA-A727-F1BF7B796776}"/>
              </a:ext>
            </a:extLst>
          </p:cNvPr>
          <p:cNvCxnSpPr>
            <a:cxnSpLocks/>
          </p:cNvCxnSpPr>
          <p:nvPr userDrawn="1"/>
        </p:nvCxnSpPr>
        <p:spPr>
          <a:xfrm>
            <a:off x="2640476" y="1521407"/>
            <a:ext cx="0" cy="123008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itle 1">
            <a:extLst>
              <a:ext uri="{FF2B5EF4-FFF2-40B4-BE49-F238E27FC236}">
                <a16:creationId xmlns="" xmlns:a16="http://schemas.microsoft.com/office/drawing/2014/main" id="{2B9D78A7-FC26-4A8C-8EDC-3F6E30DF9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896" y="1344447"/>
            <a:ext cx="3708000" cy="158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sz="54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  <a:endParaRPr lang="fr-FR" dirty="0"/>
          </a:p>
        </p:txBody>
      </p:sp>
      <p:sp>
        <p:nvSpPr>
          <p:cNvPr id="36" name="Graphic 27">
            <a:extLst>
              <a:ext uri="{FF2B5EF4-FFF2-40B4-BE49-F238E27FC236}">
                <a16:creationId xmlns="" xmlns:a16="http://schemas.microsoft.com/office/drawing/2014/main" id="{DA8CFC36-7E14-437C-8CCE-2925A581BE46}"/>
              </a:ext>
            </a:extLst>
          </p:cNvPr>
          <p:cNvSpPr/>
          <p:nvPr/>
        </p:nvSpPr>
        <p:spPr>
          <a:xfrm>
            <a:off x="6991691" y="3185159"/>
            <a:ext cx="4994569" cy="2926081"/>
          </a:xfrm>
          <a:custGeom>
            <a:avLst/>
            <a:gdLst>
              <a:gd name="connsiteX0" fmla="*/ 249441 w 251218"/>
              <a:gd name="connsiteY0" fmla="*/ 32593 h 147178"/>
              <a:gd name="connsiteX1" fmla="*/ 242678 w 251218"/>
              <a:gd name="connsiteY1" fmla="*/ 39737 h 147178"/>
              <a:gd name="connsiteX2" fmla="*/ 227914 w 251218"/>
              <a:gd name="connsiteY2" fmla="*/ 46023 h 147178"/>
              <a:gd name="connsiteX3" fmla="*/ 223628 w 251218"/>
              <a:gd name="connsiteY3" fmla="*/ 43833 h 147178"/>
              <a:gd name="connsiteX4" fmla="*/ 217532 w 251218"/>
              <a:gd name="connsiteY4" fmla="*/ 54596 h 147178"/>
              <a:gd name="connsiteX5" fmla="*/ 212293 w 251218"/>
              <a:gd name="connsiteY5" fmla="*/ 54024 h 147178"/>
              <a:gd name="connsiteX6" fmla="*/ 194481 w 251218"/>
              <a:gd name="connsiteY6" fmla="*/ 88410 h 147178"/>
              <a:gd name="connsiteX7" fmla="*/ 182480 w 251218"/>
              <a:gd name="connsiteY7" fmla="*/ 110508 h 147178"/>
              <a:gd name="connsiteX8" fmla="*/ 182766 w 251218"/>
              <a:gd name="connsiteY8" fmla="*/ 136797 h 147178"/>
              <a:gd name="connsiteX9" fmla="*/ 190290 w 251218"/>
              <a:gd name="connsiteY9" fmla="*/ 139178 h 147178"/>
              <a:gd name="connsiteX10" fmla="*/ 194386 w 251218"/>
              <a:gd name="connsiteY10" fmla="*/ 146036 h 147178"/>
              <a:gd name="connsiteX11" fmla="*/ 193338 w 251218"/>
              <a:gd name="connsiteY11" fmla="*/ 147179 h 147178"/>
              <a:gd name="connsiteX12" fmla="*/ 170193 w 251218"/>
              <a:gd name="connsiteY12" fmla="*/ 147179 h 147178"/>
              <a:gd name="connsiteX13" fmla="*/ 160572 w 251218"/>
              <a:gd name="connsiteY13" fmla="*/ 123366 h 147178"/>
              <a:gd name="connsiteX14" fmla="*/ 157239 w 251218"/>
              <a:gd name="connsiteY14" fmla="*/ 96506 h 147178"/>
              <a:gd name="connsiteX15" fmla="*/ 115805 w 251218"/>
              <a:gd name="connsiteY15" fmla="*/ 88886 h 147178"/>
              <a:gd name="connsiteX16" fmla="*/ 107994 w 251218"/>
              <a:gd name="connsiteY16" fmla="*/ 87267 h 147178"/>
              <a:gd name="connsiteX17" fmla="*/ 98374 w 251218"/>
              <a:gd name="connsiteY17" fmla="*/ 96506 h 147178"/>
              <a:gd name="connsiteX18" fmla="*/ 76371 w 251218"/>
              <a:gd name="connsiteY18" fmla="*/ 121747 h 147178"/>
              <a:gd name="connsiteX19" fmla="*/ 76371 w 251218"/>
              <a:gd name="connsiteY19" fmla="*/ 135177 h 147178"/>
              <a:gd name="connsiteX20" fmla="*/ 85420 w 251218"/>
              <a:gd name="connsiteY20" fmla="*/ 140702 h 147178"/>
              <a:gd name="connsiteX21" fmla="*/ 86754 w 251218"/>
              <a:gd name="connsiteY21" fmla="*/ 146798 h 147178"/>
              <a:gd name="connsiteX22" fmla="*/ 85896 w 251218"/>
              <a:gd name="connsiteY22" fmla="*/ 147179 h 147178"/>
              <a:gd name="connsiteX23" fmla="*/ 74943 w 251218"/>
              <a:gd name="connsiteY23" fmla="*/ 147179 h 147178"/>
              <a:gd name="connsiteX24" fmla="*/ 71704 w 251218"/>
              <a:gd name="connsiteY24" fmla="*/ 146798 h 147178"/>
              <a:gd name="connsiteX25" fmla="*/ 67323 w 251218"/>
              <a:gd name="connsiteY25" fmla="*/ 142797 h 147178"/>
              <a:gd name="connsiteX26" fmla="*/ 63227 w 251218"/>
              <a:gd name="connsiteY26" fmla="*/ 130986 h 147178"/>
              <a:gd name="connsiteX27" fmla="*/ 60369 w 251218"/>
              <a:gd name="connsiteY27" fmla="*/ 115461 h 147178"/>
              <a:gd name="connsiteX28" fmla="*/ 51797 w 251218"/>
              <a:gd name="connsiteY28" fmla="*/ 125748 h 147178"/>
              <a:gd name="connsiteX29" fmla="*/ 50273 w 251218"/>
              <a:gd name="connsiteY29" fmla="*/ 136225 h 147178"/>
              <a:gd name="connsiteX30" fmla="*/ 57798 w 251218"/>
              <a:gd name="connsiteY30" fmla="*/ 141273 h 147178"/>
              <a:gd name="connsiteX31" fmla="*/ 55988 w 251218"/>
              <a:gd name="connsiteY31" fmla="*/ 146798 h 147178"/>
              <a:gd name="connsiteX32" fmla="*/ 54559 w 251218"/>
              <a:gd name="connsiteY32" fmla="*/ 147179 h 147178"/>
              <a:gd name="connsiteX33" fmla="*/ 48082 w 251218"/>
              <a:gd name="connsiteY33" fmla="*/ 147179 h 147178"/>
              <a:gd name="connsiteX34" fmla="*/ 42367 w 251218"/>
              <a:gd name="connsiteY34" fmla="*/ 145464 h 147178"/>
              <a:gd name="connsiteX35" fmla="*/ 38462 w 251218"/>
              <a:gd name="connsiteY35" fmla="*/ 137844 h 147178"/>
              <a:gd name="connsiteX36" fmla="*/ 38938 w 251218"/>
              <a:gd name="connsiteY36" fmla="*/ 126510 h 147178"/>
              <a:gd name="connsiteX37" fmla="*/ 41510 w 251218"/>
              <a:gd name="connsiteY37" fmla="*/ 112317 h 147178"/>
              <a:gd name="connsiteX38" fmla="*/ 49320 w 251218"/>
              <a:gd name="connsiteY38" fmla="*/ 98125 h 147178"/>
              <a:gd name="connsiteX39" fmla="*/ 29889 w 251218"/>
              <a:gd name="connsiteY39" fmla="*/ 109460 h 147178"/>
              <a:gd name="connsiteX40" fmla="*/ 17697 w 251218"/>
              <a:gd name="connsiteY40" fmla="*/ 112127 h 147178"/>
              <a:gd name="connsiteX41" fmla="*/ 648 w 251218"/>
              <a:gd name="connsiteY41" fmla="*/ 111079 h 147178"/>
              <a:gd name="connsiteX42" fmla="*/ 34842 w 251218"/>
              <a:gd name="connsiteY42" fmla="*/ 82980 h 147178"/>
              <a:gd name="connsiteX43" fmla="*/ 58179 w 251218"/>
              <a:gd name="connsiteY43" fmla="*/ 42690 h 147178"/>
              <a:gd name="connsiteX44" fmla="*/ 102660 w 251218"/>
              <a:gd name="connsiteY44" fmla="*/ 27164 h 147178"/>
              <a:gd name="connsiteX45" fmla="*/ 171240 w 251218"/>
              <a:gd name="connsiteY45" fmla="*/ 22116 h 147178"/>
              <a:gd name="connsiteX46" fmla="*/ 206959 w 251218"/>
              <a:gd name="connsiteY46" fmla="*/ 2113 h 147178"/>
              <a:gd name="connsiteX47" fmla="*/ 233058 w 251218"/>
              <a:gd name="connsiteY47" fmla="*/ 7638 h 147178"/>
              <a:gd name="connsiteX48" fmla="*/ 236391 w 251218"/>
              <a:gd name="connsiteY48" fmla="*/ 18115 h 147178"/>
              <a:gd name="connsiteX49" fmla="*/ 248393 w 251218"/>
              <a:gd name="connsiteY49" fmla="*/ 24973 h 147178"/>
              <a:gd name="connsiteX50" fmla="*/ 249441 w 251218"/>
              <a:gd name="connsiteY50" fmla="*/ 32593 h 1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51218" h="147178">
                <a:moveTo>
                  <a:pt x="249441" y="32593"/>
                </a:moveTo>
                <a:cubicBezTo>
                  <a:pt x="248964" y="33260"/>
                  <a:pt x="246012" y="34117"/>
                  <a:pt x="242678" y="39737"/>
                </a:cubicBezTo>
                <a:cubicBezTo>
                  <a:pt x="238392" y="46881"/>
                  <a:pt x="232105" y="47071"/>
                  <a:pt x="227914" y="46023"/>
                </a:cubicBezTo>
                <a:cubicBezTo>
                  <a:pt x="225819" y="45547"/>
                  <a:pt x="223628" y="43833"/>
                  <a:pt x="223628" y="43833"/>
                </a:cubicBezTo>
                <a:cubicBezTo>
                  <a:pt x="223628" y="43833"/>
                  <a:pt x="223914" y="54786"/>
                  <a:pt x="217532" y="54596"/>
                </a:cubicBezTo>
                <a:cubicBezTo>
                  <a:pt x="216389" y="54596"/>
                  <a:pt x="212293" y="54024"/>
                  <a:pt x="212293" y="54024"/>
                </a:cubicBezTo>
                <a:cubicBezTo>
                  <a:pt x="212293" y="54024"/>
                  <a:pt x="211341" y="70693"/>
                  <a:pt x="194481" y="88410"/>
                </a:cubicBezTo>
                <a:cubicBezTo>
                  <a:pt x="187433" y="95839"/>
                  <a:pt x="186576" y="98697"/>
                  <a:pt x="182480" y="110508"/>
                </a:cubicBezTo>
                <a:cubicBezTo>
                  <a:pt x="178384" y="122319"/>
                  <a:pt x="182766" y="136797"/>
                  <a:pt x="182766" y="136797"/>
                </a:cubicBezTo>
                <a:cubicBezTo>
                  <a:pt x="182766" y="136797"/>
                  <a:pt x="188481" y="138892"/>
                  <a:pt x="190290" y="139178"/>
                </a:cubicBezTo>
                <a:cubicBezTo>
                  <a:pt x="192100" y="139464"/>
                  <a:pt x="195243" y="143940"/>
                  <a:pt x="194386" y="146036"/>
                </a:cubicBezTo>
                <a:cubicBezTo>
                  <a:pt x="194100" y="146512"/>
                  <a:pt x="193719" y="146893"/>
                  <a:pt x="193338" y="147179"/>
                </a:cubicBezTo>
                <a:lnTo>
                  <a:pt x="170193" y="147179"/>
                </a:lnTo>
                <a:cubicBezTo>
                  <a:pt x="168669" y="145083"/>
                  <a:pt x="163620" y="137178"/>
                  <a:pt x="160572" y="123366"/>
                </a:cubicBezTo>
                <a:cubicBezTo>
                  <a:pt x="156953" y="107079"/>
                  <a:pt x="158763" y="97077"/>
                  <a:pt x="157239" y="96506"/>
                </a:cubicBezTo>
                <a:cubicBezTo>
                  <a:pt x="140379" y="103840"/>
                  <a:pt x="119424" y="91267"/>
                  <a:pt x="115805" y="88886"/>
                </a:cubicBezTo>
                <a:cubicBezTo>
                  <a:pt x="112185" y="86505"/>
                  <a:pt x="112471" y="86790"/>
                  <a:pt x="107994" y="87267"/>
                </a:cubicBezTo>
                <a:cubicBezTo>
                  <a:pt x="103613" y="87743"/>
                  <a:pt x="102089" y="89934"/>
                  <a:pt x="98374" y="96506"/>
                </a:cubicBezTo>
                <a:cubicBezTo>
                  <a:pt x="94755" y="103078"/>
                  <a:pt x="79991" y="118128"/>
                  <a:pt x="76371" y="121747"/>
                </a:cubicBezTo>
                <a:cubicBezTo>
                  <a:pt x="72752" y="125462"/>
                  <a:pt x="76086" y="134892"/>
                  <a:pt x="76371" y="135177"/>
                </a:cubicBezTo>
                <a:cubicBezTo>
                  <a:pt x="81039" y="134892"/>
                  <a:pt x="84182" y="139654"/>
                  <a:pt x="85420" y="140702"/>
                </a:cubicBezTo>
                <a:cubicBezTo>
                  <a:pt x="86754" y="141750"/>
                  <a:pt x="90087" y="144607"/>
                  <a:pt x="86754" y="146798"/>
                </a:cubicBezTo>
                <a:cubicBezTo>
                  <a:pt x="86468" y="146988"/>
                  <a:pt x="86182" y="147084"/>
                  <a:pt x="85896" y="147179"/>
                </a:cubicBezTo>
                <a:lnTo>
                  <a:pt x="74943" y="147179"/>
                </a:lnTo>
                <a:cubicBezTo>
                  <a:pt x="73704" y="146988"/>
                  <a:pt x="72561" y="146798"/>
                  <a:pt x="71704" y="146798"/>
                </a:cubicBezTo>
                <a:cubicBezTo>
                  <a:pt x="68370" y="146512"/>
                  <a:pt x="67799" y="144988"/>
                  <a:pt x="67323" y="142797"/>
                </a:cubicBezTo>
                <a:cubicBezTo>
                  <a:pt x="66846" y="140702"/>
                  <a:pt x="65513" y="140988"/>
                  <a:pt x="63227" y="130986"/>
                </a:cubicBezTo>
                <a:cubicBezTo>
                  <a:pt x="60941" y="120985"/>
                  <a:pt x="60369" y="115461"/>
                  <a:pt x="60369" y="115461"/>
                </a:cubicBezTo>
                <a:cubicBezTo>
                  <a:pt x="58083" y="121557"/>
                  <a:pt x="51797" y="123366"/>
                  <a:pt x="51797" y="125748"/>
                </a:cubicBezTo>
                <a:cubicBezTo>
                  <a:pt x="51797" y="128129"/>
                  <a:pt x="50273" y="136225"/>
                  <a:pt x="50273" y="136225"/>
                </a:cubicBezTo>
                <a:cubicBezTo>
                  <a:pt x="50273" y="136225"/>
                  <a:pt x="55702" y="139654"/>
                  <a:pt x="57798" y="141273"/>
                </a:cubicBezTo>
                <a:cubicBezTo>
                  <a:pt x="59893" y="142797"/>
                  <a:pt x="58560" y="146798"/>
                  <a:pt x="55988" y="146798"/>
                </a:cubicBezTo>
                <a:cubicBezTo>
                  <a:pt x="55512" y="146988"/>
                  <a:pt x="55035" y="147084"/>
                  <a:pt x="54559" y="147179"/>
                </a:cubicBezTo>
                <a:lnTo>
                  <a:pt x="48082" y="147179"/>
                </a:lnTo>
                <a:cubicBezTo>
                  <a:pt x="45891" y="146703"/>
                  <a:pt x="43891" y="145941"/>
                  <a:pt x="42367" y="145464"/>
                </a:cubicBezTo>
                <a:cubicBezTo>
                  <a:pt x="39224" y="144417"/>
                  <a:pt x="38271" y="140702"/>
                  <a:pt x="38462" y="137844"/>
                </a:cubicBezTo>
                <a:cubicBezTo>
                  <a:pt x="38748" y="134987"/>
                  <a:pt x="38176" y="132034"/>
                  <a:pt x="38938" y="126510"/>
                </a:cubicBezTo>
                <a:cubicBezTo>
                  <a:pt x="39700" y="120985"/>
                  <a:pt x="41510" y="112317"/>
                  <a:pt x="41510" y="112317"/>
                </a:cubicBezTo>
                <a:cubicBezTo>
                  <a:pt x="44082" y="107841"/>
                  <a:pt x="49511" y="97839"/>
                  <a:pt x="49320" y="98125"/>
                </a:cubicBezTo>
                <a:cubicBezTo>
                  <a:pt x="44653" y="98125"/>
                  <a:pt x="35128" y="106031"/>
                  <a:pt x="29889" y="109460"/>
                </a:cubicBezTo>
                <a:cubicBezTo>
                  <a:pt x="24651" y="112889"/>
                  <a:pt x="17697" y="112127"/>
                  <a:pt x="17697" y="112127"/>
                </a:cubicBezTo>
                <a:cubicBezTo>
                  <a:pt x="17697" y="112127"/>
                  <a:pt x="5315" y="116889"/>
                  <a:pt x="648" y="111079"/>
                </a:cubicBezTo>
                <a:cubicBezTo>
                  <a:pt x="-3829" y="105555"/>
                  <a:pt x="15697" y="96887"/>
                  <a:pt x="34842" y="82980"/>
                </a:cubicBezTo>
                <a:cubicBezTo>
                  <a:pt x="53988" y="69074"/>
                  <a:pt x="48844" y="53739"/>
                  <a:pt x="58179" y="42690"/>
                </a:cubicBezTo>
                <a:cubicBezTo>
                  <a:pt x="67513" y="31641"/>
                  <a:pt x="84087" y="27450"/>
                  <a:pt x="102660" y="27164"/>
                </a:cubicBezTo>
                <a:cubicBezTo>
                  <a:pt x="149523" y="30021"/>
                  <a:pt x="158286" y="25354"/>
                  <a:pt x="171240" y="22116"/>
                </a:cubicBezTo>
                <a:cubicBezTo>
                  <a:pt x="184194" y="18972"/>
                  <a:pt x="192767" y="7923"/>
                  <a:pt x="206959" y="2113"/>
                </a:cubicBezTo>
                <a:cubicBezTo>
                  <a:pt x="221151" y="-3697"/>
                  <a:pt x="227914" y="3923"/>
                  <a:pt x="233058" y="7638"/>
                </a:cubicBezTo>
                <a:cubicBezTo>
                  <a:pt x="238201" y="11352"/>
                  <a:pt x="236391" y="18115"/>
                  <a:pt x="236391" y="18115"/>
                </a:cubicBezTo>
                <a:cubicBezTo>
                  <a:pt x="236391" y="18115"/>
                  <a:pt x="242773" y="22020"/>
                  <a:pt x="248393" y="24973"/>
                </a:cubicBezTo>
                <a:cubicBezTo>
                  <a:pt x="253632" y="27545"/>
                  <a:pt x="250107" y="31736"/>
                  <a:pt x="249441" y="32593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2F8ADE1-32C6-4152-A45A-BB4A91BA6477}"/>
              </a:ext>
            </a:extLst>
          </p:cNvPr>
          <p:cNvSpPr/>
          <p:nvPr userDrawn="1"/>
        </p:nvSpPr>
        <p:spPr>
          <a:xfrm>
            <a:off x="-1" y="0"/>
            <a:ext cx="1562926" cy="141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60BF3250-7580-4801-8B3B-4656955A408D}"/>
              </a:ext>
            </a:extLst>
          </p:cNvPr>
          <p:cNvCxnSpPr>
            <a:cxnSpLocks/>
          </p:cNvCxnSpPr>
          <p:nvPr userDrawn="1"/>
        </p:nvCxnSpPr>
        <p:spPr>
          <a:xfrm>
            <a:off x="2133657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71FA664E-BC63-43D8-B552-2D315093AD8A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86FB87B7-41B7-40BD-BE1C-369DA3CFEFB7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B1A6285-55B0-4140-9B4C-1B71A828FEF6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41" name="Footer Placeholder 4">
            <a:extLst>
              <a:ext uri="{FF2B5EF4-FFF2-40B4-BE49-F238E27FC236}">
                <a16:creationId xmlns="" xmlns:a16="http://schemas.microsoft.com/office/drawing/2014/main" id="{190C558D-445F-4168-82E4-868BE07DC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42" name="Footer Placeholder 4">
            <a:hlinkClick r:id="rId2"/>
            <a:extLst>
              <a:ext uri="{FF2B5EF4-FFF2-40B4-BE49-F238E27FC236}">
                <a16:creationId xmlns="" xmlns:a16="http://schemas.microsoft.com/office/drawing/2014/main" id="{B842395B-0A76-4965-A090-A12633C99ACD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  <p:sp>
        <p:nvSpPr>
          <p:cNvPr id="43" name="Date Placeholder 3">
            <a:extLst>
              <a:ext uri="{FF2B5EF4-FFF2-40B4-BE49-F238E27FC236}">
                <a16:creationId xmlns="" xmlns:a16="http://schemas.microsoft.com/office/drawing/2014/main" id="{37700C46-01CB-4D2D-8017-3F7BA2E44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C47913AB-CC1E-434B-B928-71EEB760B8B0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BA97BBB2-46BB-432F-ADA4-FA66278751D0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2A3EB53F-79E2-4A01-9857-0A0774BBD00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C64C4524-789E-46B8-B761-D0916A0563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872" y="145170"/>
            <a:ext cx="1093286" cy="4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29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ch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F8003D5-46AF-4D18-8E39-F8A3D99ABFE4}"/>
              </a:ext>
            </a:extLst>
          </p:cNvPr>
          <p:cNvSpPr/>
          <p:nvPr userDrawn="1"/>
        </p:nvSpPr>
        <p:spPr>
          <a:xfrm>
            <a:off x="2133034" y="706735"/>
            <a:ext cx="10058966" cy="61512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CDAD459-D9A7-4D63-859A-38AF3B48979A}"/>
              </a:ext>
            </a:extLst>
          </p:cNvPr>
          <p:cNvGrpSpPr/>
          <p:nvPr userDrawn="1"/>
        </p:nvGrpSpPr>
        <p:grpSpPr>
          <a:xfrm>
            <a:off x="10812256" y="378216"/>
            <a:ext cx="1049334" cy="215012"/>
            <a:chOff x="10740051" y="1089416"/>
            <a:chExt cx="1049334" cy="215012"/>
          </a:xfrm>
        </p:grpSpPr>
        <p:sp>
          <p:nvSpPr>
            <p:cNvPr id="49" name="Graphic 27">
              <a:extLst>
                <a:ext uri="{FF2B5EF4-FFF2-40B4-BE49-F238E27FC236}">
                  <a16:creationId xmlns="" xmlns:a16="http://schemas.microsoft.com/office/drawing/2014/main" id="{2D8242AE-6974-4427-9054-A1CE1C3234A3}"/>
                </a:ext>
              </a:extLst>
            </p:cNvPr>
            <p:cNvSpPr/>
            <p:nvPr/>
          </p:nvSpPr>
          <p:spPr>
            <a:xfrm>
              <a:off x="10740051" y="1178529"/>
              <a:ext cx="173872" cy="125899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Graphic 27">
              <a:extLst>
                <a:ext uri="{FF2B5EF4-FFF2-40B4-BE49-F238E27FC236}">
                  <a16:creationId xmlns="" xmlns:a16="http://schemas.microsoft.com/office/drawing/2014/main" id="{3321D0F7-AB6A-44CD-9B74-06B7B55D7A4E}"/>
                </a:ext>
              </a:extLst>
            </p:cNvPr>
            <p:cNvSpPr/>
            <p:nvPr/>
          </p:nvSpPr>
          <p:spPr>
            <a:xfrm>
              <a:off x="11462258" y="1089416"/>
              <a:ext cx="327127" cy="214748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Graphic 27">
              <a:extLst>
                <a:ext uri="{FF2B5EF4-FFF2-40B4-BE49-F238E27FC236}">
                  <a16:creationId xmlns="" xmlns:a16="http://schemas.microsoft.com/office/drawing/2014/main" id="{EF5B7A3F-9408-43A9-B4FE-56DE3D7F0087}"/>
                </a:ext>
              </a:extLst>
            </p:cNvPr>
            <p:cNvSpPr/>
            <p:nvPr/>
          </p:nvSpPr>
          <p:spPr>
            <a:xfrm>
              <a:off x="11183255" y="1165468"/>
              <a:ext cx="250337" cy="13855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Graphic 27">
              <a:extLst>
                <a:ext uri="{FF2B5EF4-FFF2-40B4-BE49-F238E27FC236}">
                  <a16:creationId xmlns="" xmlns:a16="http://schemas.microsoft.com/office/drawing/2014/main" id="{BE894372-ECAC-4E6C-AC44-DDA8233E2488}"/>
                </a:ext>
              </a:extLst>
            </p:cNvPr>
            <p:cNvSpPr/>
            <p:nvPr/>
          </p:nvSpPr>
          <p:spPr>
            <a:xfrm>
              <a:off x="10928400" y="1168122"/>
              <a:ext cx="232509" cy="136216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008D568-9013-4E80-A974-F08DCF2622F3}"/>
              </a:ext>
            </a:extLst>
          </p:cNvPr>
          <p:cNvCxnSpPr>
            <a:cxnSpLocks/>
          </p:cNvCxnSpPr>
          <p:nvPr userDrawn="1"/>
        </p:nvCxnSpPr>
        <p:spPr>
          <a:xfrm>
            <a:off x="2133034" y="707138"/>
            <a:ext cx="83484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6451051F-FBA3-45C3-AEE6-0EA6DD837DE7}"/>
              </a:ext>
            </a:extLst>
          </p:cNvPr>
          <p:cNvCxnSpPr>
            <a:cxnSpLocks/>
          </p:cNvCxnSpPr>
          <p:nvPr userDrawn="1"/>
        </p:nvCxnSpPr>
        <p:spPr>
          <a:xfrm>
            <a:off x="10481847" y="707138"/>
            <a:ext cx="171015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0A63C192-5234-4ACA-A727-F1BF7B796776}"/>
              </a:ext>
            </a:extLst>
          </p:cNvPr>
          <p:cNvCxnSpPr>
            <a:cxnSpLocks/>
          </p:cNvCxnSpPr>
          <p:nvPr userDrawn="1"/>
        </p:nvCxnSpPr>
        <p:spPr>
          <a:xfrm>
            <a:off x="2640476" y="1521407"/>
            <a:ext cx="0" cy="123008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itle 1">
            <a:extLst>
              <a:ext uri="{FF2B5EF4-FFF2-40B4-BE49-F238E27FC236}">
                <a16:creationId xmlns="" xmlns:a16="http://schemas.microsoft.com/office/drawing/2014/main" id="{2B9D78A7-FC26-4A8C-8EDC-3F6E30DF9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896" y="1344447"/>
            <a:ext cx="3708000" cy="158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sz="54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  <a:endParaRPr lang="fr-FR" dirty="0"/>
          </a:p>
        </p:txBody>
      </p:sp>
      <p:sp>
        <p:nvSpPr>
          <p:cNvPr id="31" name="Graphic 27">
            <a:extLst>
              <a:ext uri="{FF2B5EF4-FFF2-40B4-BE49-F238E27FC236}">
                <a16:creationId xmlns="" xmlns:a16="http://schemas.microsoft.com/office/drawing/2014/main" id="{586C5E54-2CA9-4B8E-8EBD-815FCC329B32}"/>
              </a:ext>
            </a:extLst>
          </p:cNvPr>
          <p:cNvSpPr/>
          <p:nvPr userDrawn="1"/>
        </p:nvSpPr>
        <p:spPr>
          <a:xfrm>
            <a:off x="7457520" y="3642360"/>
            <a:ext cx="4419310" cy="2446019"/>
          </a:xfrm>
          <a:custGeom>
            <a:avLst/>
            <a:gdLst>
              <a:gd name="connsiteX0" fmla="*/ 252304 w 270481"/>
              <a:gd name="connsiteY0" fmla="*/ 40510 h 149707"/>
              <a:gd name="connsiteX1" fmla="*/ 246113 w 270481"/>
              <a:gd name="connsiteY1" fmla="*/ 46225 h 149707"/>
              <a:gd name="connsiteX2" fmla="*/ 241541 w 270481"/>
              <a:gd name="connsiteY2" fmla="*/ 47654 h 149707"/>
              <a:gd name="connsiteX3" fmla="*/ 233159 w 270481"/>
              <a:gd name="connsiteY3" fmla="*/ 41653 h 149707"/>
              <a:gd name="connsiteX4" fmla="*/ 217633 w 270481"/>
              <a:gd name="connsiteY4" fmla="*/ 27270 h 149707"/>
              <a:gd name="connsiteX5" fmla="*/ 198012 w 270481"/>
              <a:gd name="connsiteY5" fmla="*/ 14126 h 149707"/>
              <a:gd name="connsiteX6" fmla="*/ 163246 w 270481"/>
              <a:gd name="connsiteY6" fmla="*/ 4315 h 149707"/>
              <a:gd name="connsiteX7" fmla="*/ 128956 w 270481"/>
              <a:gd name="connsiteY7" fmla="*/ 981 h 149707"/>
              <a:gd name="connsiteX8" fmla="*/ 80854 w 270481"/>
              <a:gd name="connsiteY8" fmla="*/ 1172 h 149707"/>
              <a:gd name="connsiteX9" fmla="*/ 36754 w 270481"/>
              <a:gd name="connsiteY9" fmla="*/ 13840 h 149707"/>
              <a:gd name="connsiteX10" fmla="*/ 14465 w 270481"/>
              <a:gd name="connsiteY10" fmla="*/ 29842 h 149707"/>
              <a:gd name="connsiteX11" fmla="*/ 4369 w 270481"/>
              <a:gd name="connsiteY11" fmla="*/ 55940 h 149707"/>
              <a:gd name="connsiteX12" fmla="*/ 1511 w 270481"/>
              <a:gd name="connsiteY12" fmla="*/ 94707 h 149707"/>
              <a:gd name="connsiteX13" fmla="*/ 1225 w 270481"/>
              <a:gd name="connsiteY13" fmla="*/ 111471 h 149707"/>
              <a:gd name="connsiteX14" fmla="*/ 82 w 270481"/>
              <a:gd name="connsiteY14" fmla="*/ 126330 h 149707"/>
              <a:gd name="connsiteX15" fmla="*/ 1225 w 270481"/>
              <a:gd name="connsiteY15" fmla="*/ 129664 h 149707"/>
              <a:gd name="connsiteX16" fmla="*/ 3130 w 270481"/>
              <a:gd name="connsiteY16" fmla="*/ 131569 h 149707"/>
              <a:gd name="connsiteX17" fmla="*/ 5035 w 270481"/>
              <a:gd name="connsiteY17" fmla="*/ 131569 h 149707"/>
              <a:gd name="connsiteX18" fmla="*/ 5988 w 270481"/>
              <a:gd name="connsiteY18" fmla="*/ 131283 h 149707"/>
              <a:gd name="connsiteX19" fmla="*/ 4273 w 270481"/>
              <a:gd name="connsiteY19" fmla="*/ 99184 h 149707"/>
              <a:gd name="connsiteX20" fmla="*/ 3130 w 270481"/>
              <a:gd name="connsiteY20" fmla="*/ 83372 h 149707"/>
              <a:gd name="connsiteX21" fmla="*/ 5797 w 270481"/>
              <a:gd name="connsiteY21" fmla="*/ 61084 h 149707"/>
              <a:gd name="connsiteX22" fmla="*/ 6940 w 270481"/>
              <a:gd name="connsiteY22" fmla="*/ 61560 h 149707"/>
              <a:gd name="connsiteX23" fmla="*/ 22752 w 270481"/>
              <a:gd name="connsiteY23" fmla="*/ 94612 h 149707"/>
              <a:gd name="connsiteX24" fmla="*/ 24466 w 270481"/>
              <a:gd name="connsiteY24" fmla="*/ 104899 h 149707"/>
              <a:gd name="connsiteX25" fmla="*/ 23323 w 270481"/>
              <a:gd name="connsiteY25" fmla="*/ 110423 h 149707"/>
              <a:gd name="connsiteX26" fmla="*/ 26467 w 270481"/>
              <a:gd name="connsiteY26" fmla="*/ 124044 h 149707"/>
              <a:gd name="connsiteX27" fmla="*/ 26752 w 270481"/>
              <a:gd name="connsiteY27" fmla="*/ 138617 h 149707"/>
              <a:gd name="connsiteX28" fmla="*/ 29419 w 270481"/>
              <a:gd name="connsiteY28" fmla="*/ 145094 h 149707"/>
              <a:gd name="connsiteX29" fmla="*/ 32563 w 270481"/>
              <a:gd name="connsiteY29" fmla="*/ 146809 h 149707"/>
              <a:gd name="connsiteX30" fmla="*/ 37325 w 270481"/>
              <a:gd name="connsiteY30" fmla="*/ 149666 h 149707"/>
              <a:gd name="connsiteX31" fmla="*/ 48374 w 270481"/>
              <a:gd name="connsiteY31" fmla="*/ 148904 h 149707"/>
              <a:gd name="connsiteX32" fmla="*/ 42373 w 270481"/>
              <a:gd name="connsiteY32" fmla="*/ 142904 h 149707"/>
              <a:gd name="connsiteX33" fmla="*/ 39516 w 270481"/>
              <a:gd name="connsiteY33" fmla="*/ 134807 h 149707"/>
              <a:gd name="connsiteX34" fmla="*/ 40278 w 270481"/>
              <a:gd name="connsiteY34" fmla="*/ 120710 h 149707"/>
              <a:gd name="connsiteX35" fmla="*/ 42469 w 270481"/>
              <a:gd name="connsiteY35" fmla="*/ 119758 h 149707"/>
              <a:gd name="connsiteX36" fmla="*/ 47231 w 270481"/>
              <a:gd name="connsiteY36" fmla="*/ 135379 h 149707"/>
              <a:gd name="connsiteX37" fmla="*/ 47707 w 270481"/>
              <a:gd name="connsiteY37" fmla="*/ 142046 h 149707"/>
              <a:gd name="connsiteX38" fmla="*/ 50565 w 270481"/>
              <a:gd name="connsiteY38" fmla="*/ 139856 h 149707"/>
              <a:gd name="connsiteX39" fmla="*/ 52470 w 270481"/>
              <a:gd name="connsiteY39" fmla="*/ 142237 h 149707"/>
              <a:gd name="connsiteX40" fmla="*/ 64948 w 270481"/>
              <a:gd name="connsiteY40" fmla="*/ 145094 h 149707"/>
              <a:gd name="connsiteX41" fmla="*/ 63995 w 270481"/>
              <a:gd name="connsiteY41" fmla="*/ 141761 h 149707"/>
              <a:gd name="connsiteX42" fmla="*/ 56375 w 270481"/>
              <a:gd name="connsiteY42" fmla="*/ 131950 h 149707"/>
              <a:gd name="connsiteX43" fmla="*/ 54661 w 270481"/>
              <a:gd name="connsiteY43" fmla="*/ 109661 h 149707"/>
              <a:gd name="connsiteX44" fmla="*/ 64281 w 270481"/>
              <a:gd name="connsiteY44" fmla="*/ 92135 h 149707"/>
              <a:gd name="connsiteX45" fmla="*/ 76473 w 270481"/>
              <a:gd name="connsiteY45" fmla="*/ 91659 h 149707"/>
              <a:gd name="connsiteX46" fmla="*/ 87522 w 270481"/>
              <a:gd name="connsiteY46" fmla="*/ 96231 h 149707"/>
              <a:gd name="connsiteX47" fmla="*/ 95428 w 270481"/>
              <a:gd name="connsiteY47" fmla="*/ 92421 h 149707"/>
              <a:gd name="connsiteX48" fmla="*/ 136195 w 270481"/>
              <a:gd name="connsiteY48" fmla="*/ 92421 h 149707"/>
              <a:gd name="connsiteX49" fmla="*/ 155340 w 270481"/>
              <a:gd name="connsiteY49" fmla="*/ 95088 h 149707"/>
              <a:gd name="connsiteX50" fmla="*/ 162293 w 270481"/>
              <a:gd name="connsiteY50" fmla="*/ 107090 h 149707"/>
              <a:gd name="connsiteX51" fmla="*/ 168294 w 270481"/>
              <a:gd name="connsiteY51" fmla="*/ 119758 h 149707"/>
              <a:gd name="connsiteX52" fmla="*/ 171437 w 270481"/>
              <a:gd name="connsiteY52" fmla="*/ 138236 h 149707"/>
              <a:gd name="connsiteX53" fmla="*/ 175057 w 270481"/>
              <a:gd name="connsiteY53" fmla="*/ 146618 h 149707"/>
              <a:gd name="connsiteX54" fmla="*/ 176962 w 270481"/>
              <a:gd name="connsiteY54" fmla="*/ 149285 h 149707"/>
              <a:gd name="connsiteX55" fmla="*/ 177438 w 270481"/>
              <a:gd name="connsiteY55" fmla="*/ 143285 h 149707"/>
              <a:gd name="connsiteX56" fmla="*/ 179152 w 270481"/>
              <a:gd name="connsiteY56" fmla="*/ 148047 h 149707"/>
              <a:gd name="connsiteX57" fmla="*/ 191630 w 270481"/>
              <a:gd name="connsiteY57" fmla="*/ 148523 h 149707"/>
              <a:gd name="connsiteX58" fmla="*/ 194011 w 270481"/>
              <a:gd name="connsiteY58" fmla="*/ 147571 h 149707"/>
              <a:gd name="connsiteX59" fmla="*/ 186106 w 270481"/>
              <a:gd name="connsiteY59" fmla="*/ 137951 h 149707"/>
              <a:gd name="connsiteX60" fmla="*/ 183248 w 270481"/>
              <a:gd name="connsiteY60" fmla="*/ 126711 h 149707"/>
              <a:gd name="connsiteX61" fmla="*/ 184201 w 270481"/>
              <a:gd name="connsiteY61" fmla="*/ 108995 h 149707"/>
              <a:gd name="connsiteX62" fmla="*/ 187534 w 270481"/>
              <a:gd name="connsiteY62" fmla="*/ 100613 h 149707"/>
              <a:gd name="connsiteX63" fmla="*/ 196678 w 270481"/>
              <a:gd name="connsiteY63" fmla="*/ 103280 h 149707"/>
              <a:gd name="connsiteX64" fmla="*/ 210585 w 270481"/>
              <a:gd name="connsiteY64" fmla="*/ 110900 h 149707"/>
              <a:gd name="connsiteX65" fmla="*/ 221824 w 270481"/>
              <a:gd name="connsiteY65" fmla="*/ 115472 h 149707"/>
              <a:gd name="connsiteX66" fmla="*/ 240779 w 270481"/>
              <a:gd name="connsiteY66" fmla="*/ 115757 h 149707"/>
              <a:gd name="connsiteX67" fmla="*/ 252781 w 270481"/>
              <a:gd name="connsiteY67" fmla="*/ 117662 h 149707"/>
              <a:gd name="connsiteX68" fmla="*/ 258019 w 270481"/>
              <a:gd name="connsiteY68" fmla="*/ 114995 h 149707"/>
              <a:gd name="connsiteX69" fmla="*/ 266878 w 270481"/>
              <a:gd name="connsiteY69" fmla="*/ 104899 h 149707"/>
              <a:gd name="connsiteX70" fmla="*/ 261353 w 270481"/>
              <a:gd name="connsiteY70" fmla="*/ 99660 h 149707"/>
              <a:gd name="connsiteX71" fmla="*/ 253638 w 270481"/>
              <a:gd name="connsiteY71" fmla="*/ 82896 h 149707"/>
              <a:gd name="connsiteX72" fmla="*/ 254400 w 270481"/>
              <a:gd name="connsiteY72" fmla="*/ 76895 h 149707"/>
              <a:gd name="connsiteX73" fmla="*/ 255067 w 270481"/>
              <a:gd name="connsiteY73" fmla="*/ 70704 h 149707"/>
              <a:gd name="connsiteX74" fmla="*/ 256019 w 270481"/>
              <a:gd name="connsiteY74" fmla="*/ 62132 h 149707"/>
              <a:gd name="connsiteX75" fmla="*/ 261544 w 270481"/>
              <a:gd name="connsiteY75" fmla="*/ 60417 h 149707"/>
              <a:gd name="connsiteX76" fmla="*/ 268497 w 270481"/>
              <a:gd name="connsiteY76" fmla="*/ 53940 h 149707"/>
              <a:gd name="connsiteX77" fmla="*/ 270211 w 270481"/>
              <a:gd name="connsiteY77" fmla="*/ 44129 h 149707"/>
              <a:gd name="connsiteX78" fmla="*/ 269068 w 270481"/>
              <a:gd name="connsiteY78" fmla="*/ 40796 h 149707"/>
              <a:gd name="connsiteX79" fmla="*/ 261829 w 270481"/>
              <a:gd name="connsiteY79" fmla="*/ 48416 h 149707"/>
              <a:gd name="connsiteX80" fmla="*/ 255829 w 270481"/>
              <a:gd name="connsiteY80" fmla="*/ 52035 h 149707"/>
              <a:gd name="connsiteX81" fmla="*/ 252304 w 270481"/>
              <a:gd name="connsiteY81" fmla="*/ 40510 h 1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70481" h="149707">
                <a:moveTo>
                  <a:pt x="252304" y="40510"/>
                </a:moveTo>
                <a:cubicBezTo>
                  <a:pt x="252304" y="40319"/>
                  <a:pt x="247066" y="44796"/>
                  <a:pt x="246113" y="46225"/>
                </a:cubicBezTo>
                <a:cubicBezTo>
                  <a:pt x="245161" y="47654"/>
                  <a:pt x="242779" y="48606"/>
                  <a:pt x="241541" y="47654"/>
                </a:cubicBezTo>
                <a:cubicBezTo>
                  <a:pt x="240398" y="46701"/>
                  <a:pt x="237922" y="45463"/>
                  <a:pt x="233159" y="41653"/>
                </a:cubicBezTo>
                <a:cubicBezTo>
                  <a:pt x="228397" y="37843"/>
                  <a:pt x="220967" y="30604"/>
                  <a:pt x="217633" y="27270"/>
                </a:cubicBezTo>
                <a:cubicBezTo>
                  <a:pt x="214300" y="23936"/>
                  <a:pt x="206584" y="18698"/>
                  <a:pt x="198012" y="14126"/>
                </a:cubicBezTo>
                <a:cubicBezTo>
                  <a:pt x="189439" y="9554"/>
                  <a:pt x="171151" y="5458"/>
                  <a:pt x="163246" y="4315"/>
                </a:cubicBezTo>
                <a:cubicBezTo>
                  <a:pt x="155340" y="3077"/>
                  <a:pt x="136385" y="2410"/>
                  <a:pt x="128956" y="981"/>
                </a:cubicBezTo>
                <a:cubicBezTo>
                  <a:pt x="121526" y="-448"/>
                  <a:pt x="102095" y="-257"/>
                  <a:pt x="80854" y="1172"/>
                </a:cubicBezTo>
                <a:cubicBezTo>
                  <a:pt x="59518" y="2600"/>
                  <a:pt x="41611" y="10982"/>
                  <a:pt x="36754" y="13840"/>
                </a:cubicBezTo>
                <a:cubicBezTo>
                  <a:pt x="31991" y="16697"/>
                  <a:pt x="19704" y="25079"/>
                  <a:pt x="14465" y="29842"/>
                </a:cubicBezTo>
                <a:cubicBezTo>
                  <a:pt x="9226" y="34604"/>
                  <a:pt x="6369" y="47558"/>
                  <a:pt x="4369" y="55940"/>
                </a:cubicBezTo>
                <a:cubicBezTo>
                  <a:pt x="2464" y="64322"/>
                  <a:pt x="-203" y="82039"/>
                  <a:pt x="1511" y="94707"/>
                </a:cubicBezTo>
                <a:cubicBezTo>
                  <a:pt x="3226" y="107375"/>
                  <a:pt x="2273" y="107661"/>
                  <a:pt x="1225" y="111471"/>
                </a:cubicBezTo>
                <a:cubicBezTo>
                  <a:pt x="273" y="115281"/>
                  <a:pt x="-203" y="122044"/>
                  <a:pt x="82" y="126330"/>
                </a:cubicBezTo>
                <a:cubicBezTo>
                  <a:pt x="368" y="130616"/>
                  <a:pt x="559" y="122711"/>
                  <a:pt x="1225" y="129664"/>
                </a:cubicBezTo>
                <a:cubicBezTo>
                  <a:pt x="1987" y="136617"/>
                  <a:pt x="3130" y="123949"/>
                  <a:pt x="3130" y="131569"/>
                </a:cubicBezTo>
                <a:cubicBezTo>
                  <a:pt x="3130" y="139189"/>
                  <a:pt x="4369" y="130140"/>
                  <a:pt x="5035" y="131569"/>
                </a:cubicBezTo>
                <a:cubicBezTo>
                  <a:pt x="5702" y="132998"/>
                  <a:pt x="5226" y="137570"/>
                  <a:pt x="5988" y="131283"/>
                </a:cubicBezTo>
                <a:cubicBezTo>
                  <a:pt x="6750" y="125092"/>
                  <a:pt x="4750" y="104232"/>
                  <a:pt x="4273" y="99184"/>
                </a:cubicBezTo>
                <a:cubicBezTo>
                  <a:pt x="3797" y="94136"/>
                  <a:pt x="3321" y="88611"/>
                  <a:pt x="3130" y="83372"/>
                </a:cubicBezTo>
                <a:cubicBezTo>
                  <a:pt x="2940" y="78134"/>
                  <a:pt x="5321" y="63465"/>
                  <a:pt x="5797" y="61084"/>
                </a:cubicBezTo>
                <a:cubicBezTo>
                  <a:pt x="6274" y="58703"/>
                  <a:pt x="6559" y="55083"/>
                  <a:pt x="6940" y="61560"/>
                </a:cubicBezTo>
                <a:cubicBezTo>
                  <a:pt x="7417" y="68037"/>
                  <a:pt x="18656" y="89087"/>
                  <a:pt x="22752" y="94612"/>
                </a:cubicBezTo>
                <a:cubicBezTo>
                  <a:pt x="26848" y="100136"/>
                  <a:pt x="25609" y="102994"/>
                  <a:pt x="24466" y="104899"/>
                </a:cubicBezTo>
                <a:cubicBezTo>
                  <a:pt x="23323" y="106804"/>
                  <a:pt x="22085" y="108709"/>
                  <a:pt x="23323" y="110423"/>
                </a:cubicBezTo>
                <a:cubicBezTo>
                  <a:pt x="24466" y="112138"/>
                  <a:pt x="25228" y="116615"/>
                  <a:pt x="26467" y="124044"/>
                </a:cubicBezTo>
                <a:cubicBezTo>
                  <a:pt x="27610" y="131474"/>
                  <a:pt x="27419" y="136236"/>
                  <a:pt x="26752" y="138617"/>
                </a:cubicBezTo>
                <a:cubicBezTo>
                  <a:pt x="25990" y="140999"/>
                  <a:pt x="28657" y="143189"/>
                  <a:pt x="29419" y="145094"/>
                </a:cubicBezTo>
                <a:cubicBezTo>
                  <a:pt x="30181" y="146999"/>
                  <a:pt x="31801" y="144809"/>
                  <a:pt x="32563" y="146809"/>
                </a:cubicBezTo>
                <a:cubicBezTo>
                  <a:pt x="33325" y="148714"/>
                  <a:pt x="35230" y="149952"/>
                  <a:pt x="37325" y="149666"/>
                </a:cubicBezTo>
                <a:cubicBezTo>
                  <a:pt x="39516" y="149476"/>
                  <a:pt x="47612" y="149952"/>
                  <a:pt x="48374" y="148904"/>
                </a:cubicBezTo>
                <a:cubicBezTo>
                  <a:pt x="49041" y="147952"/>
                  <a:pt x="42850" y="144332"/>
                  <a:pt x="42373" y="142904"/>
                </a:cubicBezTo>
                <a:cubicBezTo>
                  <a:pt x="41897" y="141475"/>
                  <a:pt x="39706" y="136712"/>
                  <a:pt x="39516" y="134807"/>
                </a:cubicBezTo>
                <a:cubicBezTo>
                  <a:pt x="39325" y="132902"/>
                  <a:pt x="39802" y="122806"/>
                  <a:pt x="40278" y="120710"/>
                </a:cubicBezTo>
                <a:cubicBezTo>
                  <a:pt x="40754" y="118520"/>
                  <a:pt x="41992" y="117377"/>
                  <a:pt x="42469" y="119758"/>
                </a:cubicBezTo>
                <a:cubicBezTo>
                  <a:pt x="42945" y="122139"/>
                  <a:pt x="46564" y="132902"/>
                  <a:pt x="47231" y="135379"/>
                </a:cubicBezTo>
                <a:cubicBezTo>
                  <a:pt x="47898" y="137760"/>
                  <a:pt x="47231" y="142046"/>
                  <a:pt x="47707" y="142046"/>
                </a:cubicBezTo>
                <a:cubicBezTo>
                  <a:pt x="48184" y="142046"/>
                  <a:pt x="50374" y="144237"/>
                  <a:pt x="50565" y="139856"/>
                </a:cubicBezTo>
                <a:cubicBezTo>
                  <a:pt x="50755" y="135569"/>
                  <a:pt x="51803" y="140141"/>
                  <a:pt x="52470" y="142237"/>
                </a:cubicBezTo>
                <a:cubicBezTo>
                  <a:pt x="53232" y="144428"/>
                  <a:pt x="59423" y="145094"/>
                  <a:pt x="64948" y="145094"/>
                </a:cubicBezTo>
                <a:cubicBezTo>
                  <a:pt x="70472" y="145094"/>
                  <a:pt x="65710" y="142904"/>
                  <a:pt x="63995" y="141761"/>
                </a:cubicBezTo>
                <a:cubicBezTo>
                  <a:pt x="62281" y="140522"/>
                  <a:pt x="58947" y="137189"/>
                  <a:pt x="56375" y="131950"/>
                </a:cubicBezTo>
                <a:cubicBezTo>
                  <a:pt x="53708" y="126711"/>
                  <a:pt x="54184" y="115376"/>
                  <a:pt x="54661" y="109661"/>
                </a:cubicBezTo>
                <a:cubicBezTo>
                  <a:pt x="55137" y="103946"/>
                  <a:pt x="61614" y="95279"/>
                  <a:pt x="64281" y="92135"/>
                </a:cubicBezTo>
                <a:cubicBezTo>
                  <a:pt x="66948" y="88992"/>
                  <a:pt x="73139" y="90897"/>
                  <a:pt x="76473" y="91659"/>
                </a:cubicBezTo>
                <a:cubicBezTo>
                  <a:pt x="79807" y="92421"/>
                  <a:pt x="84093" y="96707"/>
                  <a:pt x="87522" y="96231"/>
                </a:cubicBezTo>
                <a:cubicBezTo>
                  <a:pt x="90856" y="95755"/>
                  <a:pt x="92094" y="92897"/>
                  <a:pt x="95428" y="92421"/>
                </a:cubicBezTo>
                <a:cubicBezTo>
                  <a:pt x="98761" y="91945"/>
                  <a:pt x="125812" y="92421"/>
                  <a:pt x="136195" y="92421"/>
                </a:cubicBezTo>
                <a:cubicBezTo>
                  <a:pt x="146482" y="92421"/>
                  <a:pt x="149149" y="93183"/>
                  <a:pt x="155340" y="95088"/>
                </a:cubicBezTo>
                <a:cubicBezTo>
                  <a:pt x="161531" y="96993"/>
                  <a:pt x="161817" y="102518"/>
                  <a:pt x="162293" y="107090"/>
                </a:cubicBezTo>
                <a:cubicBezTo>
                  <a:pt x="162769" y="111662"/>
                  <a:pt x="166389" y="115472"/>
                  <a:pt x="168294" y="119758"/>
                </a:cubicBezTo>
                <a:cubicBezTo>
                  <a:pt x="170199" y="124044"/>
                  <a:pt x="170961" y="134331"/>
                  <a:pt x="171437" y="138236"/>
                </a:cubicBezTo>
                <a:cubicBezTo>
                  <a:pt x="171913" y="142046"/>
                  <a:pt x="174104" y="144428"/>
                  <a:pt x="175057" y="146618"/>
                </a:cubicBezTo>
                <a:cubicBezTo>
                  <a:pt x="176009" y="148809"/>
                  <a:pt x="176009" y="149476"/>
                  <a:pt x="176962" y="149285"/>
                </a:cubicBezTo>
                <a:cubicBezTo>
                  <a:pt x="177914" y="149000"/>
                  <a:pt x="177438" y="143285"/>
                  <a:pt x="177438" y="143285"/>
                </a:cubicBezTo>
                <a:cubicBezTo>
                  <a:pt x="177438" y="143285"/>
                  <a:pt x="178390" y="146904"/>
                  <a:pt x="179152" y="148047"/>
                </a:cubicBezTo>
                <a:cubicBezTo>
                  <a:pt x="179819" y="149285"/>
                  <a:pt x="189439" y="148523"/>
                  <a:pt x="191630" y="148523"/>
                </a:cubicBezTo>
                <a:cubicBezTo>
                  <a:pt x="193821" y="148523"/>
                  <a:pt x="194488" y="148809"/>
                  <a:pt x="194011" y="147571"/>
                </a:cubicBezTo>
                <a:cubicBezTo>
                  <a:pt x="193535" y="146333"/>
                  <a:pt x="186391" y="139951"/>
                  <a:pt x="186106" y="137951"/>
                </a:cubicBezTo>
                <a:cubicBezTo>
                  <a:pt x="185915" y="136046"/>
                  <a:pt x="183439" y="131283"/>
                  <a:pt x="183248" y="126711"/>
                </a:cubicBezTo>
                <a:cubicBezTo>
                  <a:pt x="182962" y="122139"/>
                  <a:pt x="183724" y="114233"/>
                  <a:pt x="184201" y="108995"/>
                </a:cubicBezTo>
                <a:cubicBezTo>
                  <a:pt x="184677" y="103756"/>
                  <a:pt x="185439" y="100803"/>
                  <a:pt x="187534" y="100613"/>
                </a:cubicBezTo>
                <a:cubicBezTo>
                  <a:pt x="189725" y="100327"/>
                  <a:pt x="193249" y="101089"/>
                  <a:pt x="196678" y="103280"/>
                </a:cubicBezTo>
                <a:cubicBezTo>
                  <a:pt x="200012" y="105470"/>
                  <a:pt x="206965" y="110233"/>
                  <a:pt x="210585" y="110900"/>
                </a:cubicBezTo>
                <a:cubicBezTo>
                  <a:pt x="214204" y="111662"/>
                  <a:pt x="217252" y="113281"/>
                  <a:pt x="221824" y="115472"/>
                </a:cubicBezTo>
                <a:cubicBezTo>
                  <a:pt x="226396" y="117662"/>
                  <a:pt x="238588" y="116234"/>
                  <a:pt x="240779" y="115757"/>
                </a:cubicBezTo>
                <a:cubicBezTo>
                  <a:pt x="242970" y="115281"/>
                  <a:pt x="246970" y="117472"/>
                  <a:pt x="252781" y="117662"/>
                </a:cubicBezTo>
                <a:cubicBezTo>
                  <a:pt x="258496" y="117948"/>
                  <a:pt x="258019" y="114995"/>
                  <a:pt x="258019" y="114995"/>
                </a:cubicBezTo>
                <a:cubicBezTo>
                  <a:pt x="265163" y="112614"/>
                  <a:pt x="266592" y="107090"/>
                  <a:pt x="266878" y="104899"/>
                </a:cubicBezTo>
                <a:cubicBezTo>
                  <a:pt x="267068" y="102708"/>
                  <a:pt x="264973" y="102041"/>
                  <a:pt x="261353" y="99660"/>
                </a:cubicBezTo>
                <a:cubicBezTo>
                  <a:pt x="257734" y="97279"/>
                  <a:pt x="253638" y="85277"/>
                  <a:pt x="253638" y="82896"/>
                </a:cubicBezTo>
                <a:cubicBezTo>
                  <a:pt x="253638" y="80515"/>
                  <a:pt x="255352" y="78324"/>
                  <a:pt x="254400" y="76895"/>
                </a:cubicBezTo>
                <a:cubicBezTo>
                  <a:pt x="253447" y="75467"/>
                  <a:pt x="253638" y="72323"/>
                  <a:pt x="255067" y="70704"/>
                </a:cubicBezTo>
                <a:cubicBezTo>
                  <a:pt x="256495" y="68990"/>
                  <a:pt x="256019" y="62132"/>
                  <a:pt x="256019" y="62132"/>
                </a:cubicBezTo>
                <a:cubicBezTo>
                  <a:pt x="256019" y="62132"/>
                  <a:pt x="260115" y="61846"/>
                  <a:pt x="261544" y="60417"/>
                </a:cubicBezTo>
                <a:cubicBezTo>
                  <a:pt x="262972" y="58988"/>
                  <a:pt x="265830" y="56321"/>
                  <a:pt x="268497" y="53940"/>
                </a:cubicBezTo>
                <a:cubicBezTo>
                  <a:pt x="271164" y="51559"/>
                  <a:pt x="269926" y="45558"/>
                  <a:pt x="270211" y="44129"/>
                </a:cubicBezTo>
                <a:cubicBezTo>
                  <a:pt x="270497" y="42701"/>
                  <a:pt x="270973" y="40034"/>
                  <a:pt x="269068" y="40796"/>
                </a:cubicBezTo>
                <a:cubicBezTo>
                  <a:pt x="267163" y="41558"/>
                  <a:pt x="263830" y="43653"/>
                  <a:pt x="261829" y="48416"/>
                </a:cubicBezTo>
                <a:cubicBezTo>
                  <a:pt x="259924" y="53178"/>
                  <a:pt x="255829" y="52035"/>
                  <a:pt x="255829" y="52035"/>
                </a:cubicBezTo>
                <a:cubicBezTo>
                  <a:pt x="255352" y="45749"/>
                  <a:pt x="252304" y="40700"/>
                  <a:pt x="252304" y="40510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37966CD-55B0-43BC-9625-5DAC9D0A3272}"/>
              </a:ext>
            </a:extLst>
          </p:cNvPr>
          <p:cNvSpPr/>
          <p:nvPr userDrawn="1"/>
        </p:nvSpPr>
        <p:spPr>
          <a:xfrm>
            <a:off x="-1" y="0"/>
            <a:ext cx="1562926" cy="141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C0A5746-43F4-4BE9-92A6-0D0DA0786306}"/>
              </a:ext>
            </a:extLst>
          </p:cNvPr>
          <p:cNvCxnSpPr>
            <a:cxnSpLocks/>
          </p:cNvCxnSpPr>
          <p:nvPr userDrawn="1"/>
        </p:nvCxnSpPr>
        <p:spPr>
          <a:xfrm>
            <a:off x="2133657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7EFC8EC9-2F99-4441-8EF9-1A1A42914EA4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7E37BE1B-0DD5-4F1F-9D66-D1826413E336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276D855-7564-4116-981B-0A8F13DDCC01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41" name="Footer Placeholder 4">
            <a:extLst>
              <a:ext uri="{FF2B5EF4-FFF2-40B4-BE49-F238E27FC236}">
                <a16:creationId xmlns="" xmlns:a16="http://schemas.microsoft.com/office/drawing/2014/main" id="{B6C9C4E8-0E9A-4E74-8B13-C6C3B86A9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42" name="Footer Placeholder 4">
            <a:hlinkClick r:id="rId2"/>
            <a:extLst>
              <a:ext uri="{FF2B5EF4-FFF2-40B4-BE49-F238E27FC236}">
                <a16:creationId xmlns="" xmlns:a16="http://schemas.microsoft.com/office/drawing/2014/main" id="{EB3A382F-DFBE-43EC-98E5-E8966C1DB1FE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  <p:sp>
        <p:nvSpPr>
          <p:cNvPr id="43" name="Date Placeholder 3">
            <a:extLst>
              <a:ext uri="{FF2B5EF4-FFF2-40B4-BE49-F238E27FC236}">
                <a16:creationId xmlns="" xmlns:a16="http://schemas.microsoft.com/office/drawing/2014/main" id="{7A205BB7-ACDA-4438-9940-A1C0DE8CB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FCB6825-8D7C-4D21-A9D3-2A043AD65ACF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85F05A47-73F2-46F1-BC2D-38AFF251BAB0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782651F1-2F83-447D-B91C-D4D7DEB8D02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EFF44D4B-64B8-4EAB-B2C8-91F5807714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872" y="145170"/>
            <a:ext cx="1093286" cy="4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8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Va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64B4F258-694F-4C2E-B38A-905010086B81}"/>
              </a:ext>
            </a:extLst>
          </p:cNvPr>
          <p:cNvSpPr/>
          <p:nvPr userDrawn="1"/>
        </p:nvSpPr>
        <p:spPr>
          <a:xfrm>
            <a:off x="2133034" y="706735"/>
            <a:ext cx="10058966" cy="6151265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CDAD459-D9A7-4D63-859A-38AF3B48979A}"/>
              </a:ext>
            </a:extLst>
          </p:cNvPr>
          <p:cNvGrpSpPr/>
          <p:nvPr userDrawn="1"/>
        </p:nvGrpSpPr>
        <p:grpSpPr>
          <a:xfrm>
            <a:off x="10812256" y="378216"/>
            <a:ext cx="1049334" cy="215012"/>
            <a:chOff x="10740051" y="1089416"/>
            <a:chExt cx="1049334" cy="215012"/>
          </a:xfrm>
        </p:grpSpPr>
        <p:sp>
          <p:nvSpPr>
            <p:cNvPr id="49" name="Graphic 27">
              <a:extLst>
                <a:ext uri="{FF2B5EF4-FFF2-40B4-BE49-F238E27FC236}">
                  <a16:creationId xmlns="" xmlns:a16="http://schemas.microsoft.com/office/drawing/2014/main" id="{2D8242AE-6974-4427-9054-A1CE1C3234A3}"/>
                </a:ext>
              </a:extLst>
            </p:cNvPr>
            <p:cNvSpPr/>
            <p:nvPr/>
          </p:nvSpPr>
          <p:spPr>
            <a:xfrm>
              <a:off x="10740051" y="1178529"/>
              <a:ext cx="173872" cy="125899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Graphic 27">
              <a:extLst>
                <a:ext uri="{FF2B5EF4-FFF2-40B4-BE49-F238E27FC236}">
                  <a16:creationId xmlns="" xmlns:a16="http://schemas.microsoft.com/office/drawing/2014/main" id="{3321D0F7-AB6A-44CD-9B74-06B7B55D7A4E}"/>
                </a:ext>
              </a:extLst>
            </p:cNvPr>
            <p:cNvSpPr/>
            <p:nvPr/>
          </p:nvSpPr>
          <p:spPr>
            <a:xfrm>
              <a:off x="11462258" y="1089416"/>
              <a:ext cx="327127" cy="214748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Graphic 27">
              <a:extLst>
                <a:ext uri="{FF2B5EF4-FFF2-40B4-BE49-F238E27FC236}">
                  <a16:creationId xmlns="" xmlns:a16="http://schemas.microsoft.com/office/drawing/2014/main" id="{EF5B7A3F-9408-43A9-B4FE-56DE3D7F0087}"/>
                </a:ext>
              </a:extLst>
            </p:cNvPr>
            <p:cNvSpPr/>
            <p:nvPr/>
          </p:nvSpPr>
          <p:spPr>
            <a:xfrm>
              <a:off x="11183255" y="1165468"/>
              <a:ext cx="250337" cy="13855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Graphic 27">
              <a:extLst>
                <a:ext uri="{FF2B5EF4-FFF2-40B4-BE49-F238E27FC236}">
                  <a16:creationId xmlns="" xmlns:a16="http://schemas.microsoft.com/office/drawing/2014/main" id="{BE894372-ECAC-4E6C-AC44-DDA8233E2488}"/>
                </a:ext>
              </a:extLst>
            </p:cNvPr>
            <p:cNvSpPr/>
            <p:nvPr/>
          </p:nvSpPr>
          <p:spPr>
            <a:xfrm>
              <a:off x="10928400" y="1168122"/>
              <a:ext cx="232509" cy="136216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008D568-9013-4E80-A974-F08DCF2622F3}"/>
              </a:ext>
            </a:extLst>
          </p:cNvPr>
          <p:cNvCxnSpPr>
            <a:cxnSpLocks/>
          </p:cNvCxnSpPr>
          <p:nvPr userDrawn="1"/>
        </p:nvCxnSpPr>
        <p:spPr>
          <a:xfrm>
            <a:off x="2133034" y="707138"/>
            <a:ext cx="83484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6451051F-FBA3-45C3-AEE6-0EA6DD837DE7}"/>
              </a:ext>
            </a:extLst>
          </p:cNvPr>
          <p:cNvCxnSpPr>
            <a:cxnSpLocks/>
          </p:cNvCxnSpPr>
          <p:nvPr userDrawn="1"/>
        </p:nvCxnSpPr>
        <p:spPr>
          <a:xfrm>
            <a:off x="10481847" y="707138"/>
            <a:ext cx="171015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A254A3FD-3065-47E1-8451-6FEF9B3CA9D7}"/>
              </a:ext>
            </a:extLst>
          </p:cNvPr>
          <p:cNvCxnSpPr>
            <a:cxnSpLocks/>
          </p:cNvCxnSpPr>
          <p:nvPr userDrawn="1"/>
        </p:nvCxnSpPr>
        <p:spPr>
          <a:xfrm>
            <a:off x="2640476" y="1521407"/>
            <a:ext cx="0" cy="123008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le 1">
            <a:extLst>
              <a:ext uri="{FF2B5EF4-FFF2-40B4-BE49-F238E27FC236}">
                <a16:creationId xmlns="" xmlns:a16="http://schemas.microsoft.com/office/drawing/2014/main" id="{6F2827FE-B22A-4EA9-B93D-7754F0BCA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896" y="1344447"/>
            <a:ext cx="3708000" cy="158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sz="54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  <a:endParaRPr lang="fr-FR" dirty="0"/>
          </a:p>
        </p:txBody>
      </p:sp>
      <p:sp>
        <p:nvSpPr>
          <p:cNvPr id="32" name="Graphic 27">
            <a:extLst>
              <a:ext uri="{FF2B5EF4-FFF2-40B4-BE49-F238E27FC236}">
                <a16:creationId xmlns="" xmlns:a16="http://schemas.microsoft.com/office/drawing/2014/main" id="{1D211335-2760-4737-AD30-828C6FEED8E7}"/>
              </a:ext>
            </a:extLst>
          </p:cNvPr>
          <p:cNvSpPr/>
          <p:nvPr userDrawn="1"/>
        </p:nvSpPr>
        <p:spPr>
          <a:xfrm>
            <a:off x="7784478" y="3398520"/>
            <a:ext cx="4259988" cy="2796540"/>
          </a:xfrm>
          <a:custGeom>
            <a:avLst/>
            <a:gdLst>
              <a:gd name="connsiteX0" fmla="*/ 0 w 353450"/>
              <a:gd name="connsiteY0" fmla="*/ 155829 h 232029"/>
              <a:gd name="connsiteX1" fmla="*/ 1429 w 353450"/>
              <a:gd name="connsiteY1" fmla="*/ 163544 h 232029"/>
              <a:gd name="connsiteX2" fmla="*/ 3048 w 353450"/>
              <a:gd name="connsiteY2" fmla="*/ 173069 h 232029"/>
              <a:gd name="connsiteX3" fmla="*/ 3048 w 353450"/>
              <a:gd name="connsiteY3" fmla="*/ 213836 h 232029"/>
              <a:gd name="connsiteX4" fmla="*/ 3619 w 353450"/>
              <a:gd name="connsiteY4" fmla="*/ 214122 h 232029"/>
              <a:gd name="connsiteX5" fmla="*/ 8763 w 353450"/>
              <a:gd name="connsiteY5" fmla="*/ 218027 h 232029"/>
              <a:gd name="connsiteX6" fmla="*/ 8477 w 353450"/>
              <a:gd name="connsiteY6" fmla="*/ 230315 h 232029"/>
              <a:gd name="connsiteX7" fmla="*/ 8191 w 353450"/>
              <a:gd name="connsiteY7" fmla="*/ 231648 h 232029"/>
              <a:gd name="connsiteX8" fmla="*/ 33623 w 353450"/>
              <a:gd name="connsiteY8" fmla="*/ 232029 h 232029"/>
              <a:gd name="connsiteX9" fmla="*/ 33147 w 353450"/>
              <a:gd name="connsiteY9" fmla="*/ 230505 h 232029"/>
              <a:gd name="connsiteX10" fmla="*/ 26384 w 353450"/>
              <a:gd name="connsiteY10" fmla="*/ 206216 h 232029"/>
              <a:gd name="connsiteX11" fmla="*/ 24098 w 353450"/>
              <a:gd name="connsiteY11" fmla="*/ 196215 h 232029"/>
              <a:gd name="connsiteX12" fmla="*/ 22955 w 353450"/>
              <a:gd name="connsiteY12" fmla="*/ 196120 h 232029"/>
              <a:gd name="connsiteX13" fmla="*/ 24098 w 353450"/>
              <a:gd name="connsiteY13" fmla="*/ 195929 h 232029"/>
              <a:gd name="connsiteX14" fmla="*/ 23527 w 353450"/>
              <a:gd name="connsiteY14" fmla="*/ 192977 h 232029"/>
              <a:gd name="connsiteX15" fmla="*/ 22384 w 353450"/>
              <a:gd name="connsiteY15" fmla="*/ 192881 h 232029"/>
              <a:gd name="connsiteX16" fmla="*/ 23527 w 353450"/>
              <a:gd name="connsiteY16" fmla="*/ 192691 h 232029"/>
              <a:gd name="connsiteX17" fmla="*/ 23050 w 353450"/>
              <a:gd name="connsiteY17" fmla="*/ 189929 h 232029"/>
              <a:gd name="connsiteX18" fmla="*/ 22669 w 353450"/>
              <a:gd name="connsiteY18" fmla="*/ 187262 h 232029"/>
              <a:gd name="connsiteX19" fmla="*/ 22574 w 353450"/>
              <a:gd name="connsiteY19" fmla="*/ 186785 h 232029"/>
              <a:gd name="connsiteX20" fmla="*/ 22384 w 353450"/>
              <a:gd name="connsiteY20" fmla="*/ 184594 h 232029"/>
              <a:gd name="connsiteX21" fmla="*/ 22384 w 353450"/>
              <a:gd name="connsiteY21" fmla="*/ 184309 h 232029"/>
              <a:gd name="connsiteX22" fmla="*/ 22288 w 353450"/>
              <a:gd name="connsiteY22" fmla="*/ 182213 h 232029"/>
              <a:gd name="connsiteX23" fmla="*/ 22288 w 353450"/>
              <a:gd name="connsiteY23" fmla="*/ 180023 h 232029"/>
              <a:gd name="connsiteX24" fmla="*/ 22288 w 353450"/>
              <a:gd name="connsiteY24" fmla="*/ 179261 h 232029"/>
              <a:gd name="connsiteX25" fmla="*/ 22384 w 353450"/>
              <a:gd name="connsiteY25" fmla="*/ 177927 h 232029"/>
              <a:gd name="connsiteX26" fmla="*/ 22479 w 353450"/>
              <a:gd name="connsiteY26" fmla="*/ 177260 h 232029"/>
              <a:gd name="connsiteX27" fmla="*/ 21431 w 353450"/>
              <a:gd name="connsiteY27" fmla="*/ 176975 h 232029"/>
              <a:gd name="connsiteX28" fmla="*/ 22574 w 353450"/>
              <a:gd name="connsiteY28" fmla="*/ 177070 h 232029"/>
              <a:gd name="connsiteX29" fmla="*/ 22955 w 353450"/>
              <a:gd name="connsiteY29" fmla="*/ 174212 h 232029"/>
              <a:gd name="connsiteX30" fmla="*/ 23146 w 353450"/>
              <a:gd name="connsiteY30" fmla="*/ 173260 h 232029"/>
              <a:gd name="connsiteX31" fmla="*/ 23336 w 353450"/>
              <a:gd name="connsiteY31" fmla="*/ 172498 h 232029"/>
              <a:gd name="connsiteX32" fmla="*/ 23527 w 353450"/>
              <a:gd name="connsiteY32" fmla="*/ 171545 h 232029"/>
              <a:gd name="connsiteX33" fmla="*/ 23717 w 353450"/>
              <a:gd name="connsiteY33" fmla="*/ 170974 h 232029"/>
              <a:gd name="connsiteX34" fmla="*/ 24003 w 353450"/>
              <a:gd name="connsiteY34" fmla="*/ 169926 h 232029"/>
              <a:gd name="connsiteX35" fmla="*/ 24193 w 353450"/>
              <a:gd name="connsiteY35" fmla="*/ 169259 h 232029"/>
              <a:gd name="connsiteX36" fmla="*/ 24479 w 353450"/>
              <a:gd name="connsiteY36" fmla="*/ 168402 h 232029"/>
              <a:gd name="connsiteX37" fmla="*/ 27908 w 353450"/>
              <a:gd name="connsiteY37" fmla="*/ 160973 h 232029"/>
              <a:gd name="connsiteX38" fmla="*/ 36195 w 353450"/>
              <a:gd name="connsiteY38" fmla="*/ 178499 h 232029"/>
              <a:gd name="connsiteX39" fmla="*/ 47149 w 353450"/>
              <a:gd name="connsiteY39" fmla="*/ 214313 h 232029"/>
              <a:gd name="connsiteX40" fmla="*/ 47339 w 353450"/>
              <a:gd name="connsiteY40" fmla="*/ 215170 h 232029"/>
              <a:gd name="connsiteX41" fmla="*/ 48196 w 353450"/>
              <a:gd name="connsiteY41" fmla="*/ 215170 h 232029"/>
              <a:gd name="connsiteX42" fmla="*/ 55054 w 353450"/>
              <a:gd name="connsiteY42" fmla="*/ 217551 h 232029"/>
              <a:gd name="connsiteX43" fmla="*/ 54769 w 353450"/>
              <a:gd name="connsiteY43" fmla="*/ 230410 h 232029"/>
              <a:gd name="connsiteX44" fmla="*/ 54388 w 353450"/>
              <a:gd name="connsiteY44" fmla="*/ 231839 h 232029"/>
              <a:gd name="connsiteX45" fmla="*/ 84772 w 353450"/>
              <a:gd name="connsiteY45" fmla="*/ 231839 h 232029"/>
              <a:gd name="connsiteX46" fmla="*/ 83248 w 353450"/>
              <a:gd name="connsiteY46" fmla="*/ 230029 h 232029"/>
              <a:gd name="connsiteX47" fmla="*/ 60865 w 353450"/>
              <a:gd name="connsiteY47" fmla="*/ 196977 h 232029"/>
              <a:gd name="connsiteX48" fmla="*/ 54292 w 353450"/>
              <a:gd name="connsiteY48" fmla="*/ 155734 h 232029"/>
              <a:gd name="connsiteX49" fmla="*/ 57626 w 353450"/>
              <a:gd name="connsiteY49" fmla="*/ 155734 h 232029"/>
              <a:gd name="connsiteX50" fmla="*/ 60769 w 353450"/>
              <a:gd name="connsiteY50" fmla="*/ 162782 h 232029"/>
              <a:gd name="connsiteX51" fmla="*/ 64770 w 353450"/>
              <a:gd name="connsiteY51" fmla="*/ 166116 h 232029"/>
              <a:gd name="connsiteX52" fmla="*/ 66675 w 353450"/>
              <a:gd name="connsiteY52" fmla="*/ 165164 h 232029"/>
              <a:gd name="connsiteX53" fmla="*/ 67056 w 353450"/>
              <a:gd name="connsiteY53" fmla="*/ 160211 h 232029"/>
              <a:gd name="connsiteX54" fmla="*/ 65341 w 353450"/>
              <a:gd name="connsiteY54" fmla="*/ 154591 h 232029"/>
              <a:gd name="connsiteX55" fmla="*/ 66961 w 353450"/>
              <a:gd name="connsiteY55" fmla="*/ 154210 h 232029"/>
              <a:gd name="connsiteX56" fmla="*/ 77152 w 353450"/>
              <a:gd name="connsiteY56" fmla="*/ 161639 h 232029"/>
              <a:gd name="connsiteX57" fmla="*/ 78200 w 353450"/>
              <a:gd name="connsiteY57" fmla="*/ 161354 h 232029"/>
              <a:gd name="connsiteX58" fmla="*/ 79248 w 353450"/>
              <a:gd name="connsiteY58" fmla="*/ 159830 h 232029"/>
              <a:gd name="connsiteX59" fmla="*/ 75819 w 353450"/>
              <a:gd name="connsiteY59" fmla="*/ 150590 h 232029"/>
              <a:gd name="connsiteX60" fmla="*/ 86677 w 353450"/>
              <a:gd name="connsiteY60" fmla="*/ 139637 h 232029"/>
              <a:gd name="connsiteX61" fmla="*/ 123634 w 353450"/>
              <a:gd name="connsiteY61" fmla="*/ 146971 h 232029"/>
              <a:gd name="connsiteX62" fmla="*/ 148114 w 353450"/>
              <a:gd name="connsiteY62" fmla="*/ 145256 h 232029"/>
              <a:gd name="connsiteX63" fmla="*/ 194596 w 353450"/>
              <a:gd name="connsiteY63" fmla="*/ 144875 h 232029"/>
              <a:gd name="connsiteX64" fmla="*/ 192595 w 353450"/>
              <a:gd name="connsiteY64" fmla="*/ 163354 h 232029"/>
              <a:gd name="connsiteX65" fmla="*/ 191262 w 353450"/>
              <a:gd name="connsiteY65" fmla="*/ 174212 h 232029"/>
              <a:gd name="connsiteX66" fmla="*/ 193834 w 353450"/>
              <a:gd name="connsiteY66" fmla="*/ 182499 h 232029"/>
              <a:gd name="connsiteX67" fmla="*/ 192786 w 353450"/>
              <a:gd name="connsiteY67" fmla="*/ 193167 h 232029"/>
              <a:gd name="connsiteX68" fmla="*/ 192500 w 353450"/>
              <a:gd name="connsiteY68" fmla="*/ 195358 h 232029"/>
              <a:gd name="connsiteX69" fmla="*/ 188023 w 353450"/>
              <a:gd name="connsiteY69" fmla="*/ 214503 h 232029"/>
              <a:gd name="connsiteX70" fmla="*/ 187642 w 353450"/>
              <a:gd name="connsiteY70" fmla="*/ 215741 h 232029"/>
              <a:gd name="connsiteX71" fmla="*/ 188881 w 353450"/>
              <a:gd name="connsiteY71" fmla="*/ 216027 h 232029"/>
              <a:gd name="connsiteX72" fmla="*/ 188309 w 353450"/>
              <a:gd name="connsiteY72" fmla="*/ 230410 h 232029"/>
              <a:gd name="connsiteX73" fmla="*/ 187833 w 353450"/>
              <a:gd name="connsiteY73" fmla="*/ 231934 h 232029"/>
              <a:gd name="connsiteX74" fmla="*/ 222980 w 353450"/>
              <a:gd name="connsiteY74" fmla="*/ 231934 h 232029"/>
              <a:gd name="connsiteX75" fmla="*/ 221647 w 353450"/>
              <a:gd name="connsiteY75" fmla="*/ 230124 h 232029"/>
              <a:gd name="connsiteX76" fmla="*/ 206978 w 353450"/>
              <a:gd name="connsiteY76" fmla="*/ 203644 h 232029"/>
              <a:gd name="connsiteX77" fmla="*/ 206978 w 353450"/>
              <a:gd name="connsiteY77" fmla="*/ 181928 h 232029"/>
              <a:gd name="connsiteX78" fmla="*/ 213931 w 353450"/>
              <a:gd name="connsiteY78" fmla="*/ 169450 h 232029"/>
              <a:gd name="connsiteX79" fmla="*/ 215265 w 353450"/>
              <a:gd name="connsiteY79" fmla="*/ 163544 h 232029"/>
              <a:gd name="connsiteX80" fmla="*/ 215455 w 353450"/>
              <a:gd name="connsiteY80" fmla="*/ 169069 h 232029"/>
              <a:gd name="connsiteX81" fmla="*/ 219170 w 353450"/>
              <a:gd name="connsiteY81" fmla="*/ 180213 h 232029"/>
              <a:gd name="connsiteX82" fmla="*/ 219646 w 353450"/>
              <a:gd name="connsiteY82" fmla="*/ 180880 h 232029"/>
              <a:gd name="connsiteX83" fmla="*/ 220123 w 353450"/>
              <a:gd name="connsiteY83" fmla="*/ 181642 h 232029"/>
              <a:gd name="connsiteX84" fmla="*/ 220504 w 353450"/>
              <a:gd name="connsiteY84" fmla="*/ 182213 h 232029"/>
              <a:gd name="connsiteX85" fmla="*/ 221647 w 353450"/>
              <a:gd name="connsiteY85" fmla="*/ 217646 h 232029"/>
              <a:gd name="connsiteX86" fmla="*/ 222218 w 353450"/>
              <a:gd name="connsiteY86" fmla="*/ 217932 h 232029"/>
              <a:gd name="connsiteX87" fmla="*/ 226981 w 353450"/>
              <a:gd name="connsiteY87" fmla="*/ 221742 h 232029"/>
              <a:gd name="connsiteX88" fmla="*/ 227743 w 353450"/>
              <a:gd name="connsiteY88" fmla="*/ 230315 h 232029"/>
              <a:gd name="connsiteX89" fmla="*/ 227457 w 353450"/>
              <a:gd name="connsiteY89" fmla="*/ 231648 h 232029"/>
              <a:gd name="connsiteX90" fmla="*/ 259366 w 353450"/>
              <a:gd name="connsiteY90" fmla="*/ 231648 h 232029"/>
              <a:gd name="connsiteX91" fmla="*/ 257461 w 353450"/>
              <a:gd name="connsiteY91" fmla="*/ 229743 h 232029"/>
              <a:gd name="connsiteX92" fmla="*/ 240506 w 353450"/>
              <a:gd name="connsiteY92" fmla="*/ 210407 h 232029"/>
              <a:gd name="connsiteX93" fmla="*/ 239363 w 353450"/>
              <a:gd name="connsiteY93" fmla="*/ 208788 h 232029"/>
              <a:gd name="connsiteX94" fmla="*/ 239173 w 353450"/>
              <a:gd name="connsiteY94" fmla="*/ 208502 h 232029"/>
              <a:gd name="connsiteX95" fmla="*/ 238220 w 353450"/>
              <a:gd name="connsiteY95" fmla="*/ 207074 h 232029"/>
              <a:gd name="connsiteX96" fmla="*/ 237839 w 353450"/>
              <a:gd name="connsiteY96" fmla="*/ 206312 h 232029"/>
              <a:gd name="connsiteX97" fmla="*/ 237363 w 353450"/>
              <a:gd name="connsiteY97" fmla="*/ 205359 h 232029"/>
              <a:gd name="connsiteX98" fmla="*/ 236601 w 353450"/>
              <a:gd name="connsiteY98" fmla="*/ 203835 h 232029"/>
              <a:gd name="connsiteX99" fmla="*/ 234696 w 353450"/>
              <a:gd name="connsiteY99" fmla="*/ 185833 h 232029"/>
              <a:gd name="connsiteX100" fmla="*/ 238601 w 353450"/>
              <a:gd name="connsiteY100" fmla="*/ 176213 h 232029"/>
              <a:gd name="connsiteX101" fmla="*/ 238601 w 353450"/>
              <a:gd name="connsiteY101" fmla="*/ 174784 h 232029"/>
              <a:gd name="connsiteX102" fmla="*/ 238220 w 353450"/>
              <a:gd name="connsiteY102" fmla="*/ 164211 h 232029"/>
              <a:gd name="connsiteX103" fmla="*/ 238030 w 353450"/>
              <a:gd name="connsiteY103" fmla="*/ 159925 h 232029"/>
              <a:gd name="connsiteX104" fmla="*/ 237744 w 353450"/>
              <a:gd name="connsiteY104" fmla="*/ 154496 h 232029"/>
              <a:gd name="connsiteX105" fmla="*/ 247650 w 353450"/>
              <a:gd name="connsiteY105" fmla="*/ 151352 h 232029"/>
              <a:gd name="connsiteX106" fmla="*/ 249364 w 353450"/>
              <a:gd name="connsiteY106" fmla="*/ 150209 h 232029"/>
              <a:gd name="connsiteX107" fmla="*/ 249555 w 353450"/>
              <a:gd name="connsiteY107" fmla="*/ 150019 h 232029"/>
              <a:gd name="connsiteX108" fmla="*/ 250984 w 353450"/>
              <a:gd name="connsiteY108" fmla="*/ 148971 h 232029"/>
              <a:gd name="connsiteX109" fmla="*/ 251365 w 353450"/>
              <a:gd name="connsiteY109" fmla="*/ 148685 h 232029"/>
              <a:gd name="connsiteX110" fmla="*/ 252603 w 353450"/>
              <a:gd name="connsiteY110" fmla="*/ 147638 h 232029"/>
              <a:gd name="connsiteX111" fmla="*/ 253174 w 353450"/>
              <a:gd name="connsiteY111" fmla="*/ 147066 h 232029"/>
              <a:gd name="connsiteX112" fmla="*/ 254127 w 353450"/>
              <a:gd name="connsiteY112" fmla="*/ 146114 h 232029"/>
              <a:gd name="connsiteX113" fmla="*/ 254603 w 353450"/>
              <a:gd name="connsiteY113" fmla="*/ 145637 h 232029"/>
              <a:gd name="connsiteX114" fmla="*/ 255556 w 353450"/>
              <a:gd name="connsiteY114" fmla="*/ 144590 h 232029"/>
              <a:gd name="connsiteX115" fmla="*/ 256127 w 353450"/>
              <a:gd name="connsiteY115" fmla="*/ 143828 h 232029"/>
              <a:gd name="connsiteX116" fmla="*/ 256889 w 353450"/>
              <a:gd name="connsiteY116" fmla="*/ 142875 h 232029"/>
              <a:gd name="connsiteX117" fmla="*/ 257461 w 353450"/>
              <a:gd name="connsiteY117" fmla="*/ 142113 h 232029"/>
              <a:gd name="connsiteX118" fmla="*/ 258223 w 353450"/>
              <a:gd name="connsiteY118" fmla="*/ 141065 h 232029"/>
              <a:gd name="connsiteX119" fmla="*/ 258794 w 353450"/>
              <a:gd name="connsiteY119" fmla="*/ 140208 h 232029"/>
              <a:gd name="connsiteX120" fmla="*/ 259556 w 353450"/>
              <a:gd name="connsiteY120" fmla="*/ 139160 h 232029"/>
              <a:gd name="connsiteX121" fmla="*/ 263652 w 353450"/>
              <a:gd name="connsiteY121" fmla="*/ 132207 h 232029"/>
              <a:gd name="connsiteX122" fmla="*/ 267748 w 353450"/>
              <a:gd name="connsiteY122" fmla="*/ 123539 h 232029"/>
              <a:gd name="connsiteX123" fmla="*/ 268700 w 353450"/>
              <a:gd name="connsiteY123" fmla="*/ 121349 h 232029"/>
              <a:gd name="connsiteX124" fmla="*/ 273844 w 353450"/>
              <a:gd name="connsiteY124" fmla="*/ 108109 h 232029"/>
              <a:gd name="connsiteX125" fmla="*/ 275749 w 353450"/>
              <a:gd name="connsiteY125" fmla="*/ 103156 h 232029"/>
              <a:gd name="connsiteX126" fmla="*/ 293751 w 353450"/>
              <a:gd name="connsiteY126" fmla="*/ 77534 h 232029"/>
              <a:gd name="connsiteX127" fmla="*/ 303466 w 353450"/>
              <a:gd name="connsiteY127" fmla="*/ 80201 h 232029"/>
              <a:gd name="connsiteX128" fmla="*/ 332232 w 353450"/>
              <a:gd name="connsiteY128" fmla="*/ 76010 h 232029"/>
              <a:gd name="connsiteX129" fmla="*/ 339566 w 353450"/>
              <a:gd name="connsiteY129" fmla="*/ 78200 h 232029"/>
              <a:gd name="connsiteX130" fmla="*/ 352711 w 353450"/>
              <a:gd name="connsiteY130" fmla="*/ 66866 h 232029"/>
              <a:gd name="connsiteX131" fmla="*/ 352615 w 353450"/>
              <a:gd name="connsiteY131" fmla="*/ 60198 h 232029"/>
              <a:gd name="connsiteX132" fmla="*/ 344614 w 353450"/>
              <a:gd name="connsiteY132" fmla="*/ 54959 h 232029"/>
              <a:gd name="connsiteX133" fmla="*/ 326898 w 353450"/>
              <a:gd name="connsiteY133" fmla="*/ 33147 h 232029"/>
              <a:gd name="connsiteX134" fmla="*/ 314706 w 353450"/>
              <a:gd name="connsiteY134" fmla="*/ 12573 h 232029"/>
              <a:gd name="connsiteX135" fmla="*/ 314420 w 353450"/>
              <a:gd name="connsiteY135" fmla="*/ 12287 h 232029"/>
              <a:gd name="connsiteX136" fmla="*/ 302800 w 353450"/>
              <a:gd name="connsiteY136" fmla="*/ 2191 h 232029"/>
              <a:gd name="connsiteX137" fmla="*/ 297466 w 353450"/>
              <a:gd name="connsiteY137" fmla="*/ 0 h 232029"/>
              <a:gd name="connsiteX138" fmla="*/ 287084 w 353450"/>
              <a:gd name="connsiteY138" fmla="*/ 4953 h 232029"/>
              <a:gd name="connsiteX139" fmla="*/ 276320 w 353450"/>
              <a:gd name="connsiteY139" fmla="*/ 762 h 232029"/>
              <a:gd name="connsiteX140" fmla="*/ 276511 w 353450"/>
              <a:gd name="connsiteY140" fmla="*/ 2572 h 232029"/>
              <a:gd name="connsiteX141" fmla="*/ 278606 w 353450"/>
              <a:gd name="connsiteY141" fmla="*/ 12097 h 232029"/>
              <a:gd name="connsiteX142" fmla="*/ 271272 w 353450"/>
              <a:gd name="connsiteY142" fmla="*/ 18002 h 232029"/>
              <a:gd name="connsiteX143" fmla="*/ 268414 w 353450"/>
              <a:gd name="connsiteY143" fmla="*/ 20003 h 232029"/>
              <a:gd name="connsiteX144" fmla="*/ 265366 w 353450"/>
              <a:gd name="connsiteY144" fmla="*/ 21717 h 232029"/>
              <a:gd name="connsiteX145" fmla="*/ 242983 w 353450"/>
              <a:gd name="connsiteY145" fmla="*/ 26099 h 232029"/>
              <a:gd name="connsiteX146" fmla="*/ 229171 w 353450"/>
              <a:gd name="connsiteY146" fmla="*/ 25527 h 232029"/>
              <a:gd name="connsiteX147" fmla="*/ 211741 w 353450"/>
              <a:gd name="connsiteY147" fmla="*/ 24860 h 232029"/>
              <a:gd name="connsiteX148" fmla="*/ 186785 w 353450"/>
              <a:gd name="connsiteY148" fmla="*/ 28480 h 232029"/>
              <a:gd name="connsiteX149" fmla="*/ 144970 w 353450"/>
              <a:gd name="connsiteY149" fmla="*/ 33623 h 232029"/>
              <a:gd name="connsiteX150" fmla="*/ 71723 w 353450"/>
              <a:gd name="connsiteY150" fmla="*/ 26575 h 232029"/>
              <a:gd name="connsiteX151" fmla="*/ 35147 w 353450"/>
              <a:gd name="connsiteY151" fmla="*/ 21812 h 232029"/>
              <a:gd name="connsiteX152" fmla="*/ 11430 w 353450"/>
              <a:gd name="connsiteY152" fmla="*/ 28289 h 232029"/>
              <a:gd name="connsiteX153" fmla="*/ 3143 w 353450"/>
              <a:gd name="connsiteY153" fmla="*/ 62008 h 232029"/>
              <a:gd name="connsiteX154" fmla="*/ 3143 w 353450"/>
              <a:gd name="connsiteY154" fmla="*/ 65151 h 232029"/>
              <a:gd name="connsiteX155" fmla="*/ 3238 w 353450"/>
              <a:gd name="connsiteY155" fmla="*/ 67056 h 232029"/>
              <a:gd name="connsiteX156" fmla="*/ 3334 w 353450"/>
              <a:gd name="connsiteY156" fmla="*/ 67532 h 232029"/>
              <a:gd name="connsiteX157" fmla="*/ 3619 w 353450"/>
              <a:gd name="connsiteY157" fmla="*/ 69247 h 232029"/>
              <a:gd name="connsiteX158" fmla="*/ 3715 w 353450"/>
              <a:gd name="connsiteY158" fmla="*/ 69818 h 232029"/>
              <a:gd name="connsiteX159" fmla="*/ 4191 w 353450"/>
              <a:gd name="connsiteY159" fmla="*/ 72200 h 232029"/>
              <a:gd name="connsiteX160" fmla="*/ 4858 w 353450"/>
              <a:gd name="connsiteY160" fmla="*/ 74867 h 232029"/>
              <a:gd name="connsiteX161" fmla="*/ 5048 w 353450"/>
              <a:gd name="connsiteY161" fmla="*/ 75438 h 232029"/>
              <a:gd name="connsiteX162" fmla="*/ 5810 w 353450"/>
              <a:gd name="connsiteY162" fmla="*/ 77915 h 232029"/>
              <a:gd name="connsiteX163" fmla="*/ 5905 w 353450"/>
              <a:gd name="connsiteY163" fmla="*/ 78296 h 232029"/>
              <a:gd name="connsiteX164" fmla="*/ 8001 w 353450"/>
              <a:gd name="connsiteY164" fmla="*/ 84582 h 232029"/>
              <a:gd name="connsiteX165" fmla="*/ 8096 w 353450"/>
              <a:gd name="connsiteY165" fmla="*/ 84773 h 232029"/>
              <a:gd name="connsiteX166" fmla="*/ 9334 w 353450"/>
              <a:gd name="connsiteY166" fmla="*/ 88106 h 232029"/>
              <a:gd name="connsiteX167" fmla="*/ 12859 w 353450"/>
              <a:gd name="connsiteY167" fmla="*/ 128873 h 232029"/>
              <a:gd name="connsiteX168" fmla="*/ 9620 w 353450"/>
              <a:gd name="connsiteY168" fmla="*/ 140684 h 232029"/>
              <a:gd name="connsiteX169" fmla="*/ 4096 w 353450"/>
              <a:gd name="connsiteY169" fmla="*/ 148400 h 232029"/>
              <a:gd name="connsiteX170" fmla="*/ 1429 w 353450"/>
              <a:gd name="connsiteY170" fmla="*/ 151733 h 232029"/>
              <a:gd name="connsiteX171" fmla="*/ 857 w 353450"/>
              <a:gd name="connsiteY171" fmla="*/ 152876 h 232029"/>
              <a:gd name="connsiteX172" fmla="*/ 476 w 353450"/>
              <a:gd name="connsiteY172" fmla="*/ 154019 h 232029"/>
              <a:gd name="connsiteX173" fmla="*/ 381 w 353450"/>
              <a:gd name="connsiteY173" fmla="*/ 154305 h 232029"/>
              <a:gd name="connsiteX174" fmla="*/ 0 w 353450"/>
              <a:gd name="connsiteY174" fmla="*/ 155829 h 2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353450" h="232029">
                <a:moveTo>
                  <a:pt x="0" y="155829"/>
                </a:moveTo>
                <a:cubicBezTo>
                  <a:pt x="0" y="158877"/>
                  <a:pt x="667" y="161163"/>
                  <a:pt x="1429" y="163544"/>
                </a:cubicBezTo>
                <a:cubicBezTo>
                  <a:pt x="2191" y="166211"/>
                  <a:pt x="3048" y="168878"/>
                  <a:pt x="3048" y="173069"/>
                </a:cubicBezTo>
                <a:lnTo>
                  <a:pt x="3048" y="213836"/>
                </a:lnTo>
                <a:lnTo>
                  <a:pt x="3619" y="214122"/>
                </a:lnTo>
                <a:cubicBezTo>
                  <a:pt x="3619" y="214122"/>
                  <a:pt x="6572" y="215837"/>
                  <a:pt x="8763" y="218027"/>
                </a:cubicBezTo>
                <a:cubicBezTo>
                  <a:pt x="10001" y="219266"/>
                  <a:pt x="9525" y="225362"/>
                  <a:pt x="8477" y="230315"/>
                </a:cubicBezTo>
                <a:lnTo>
                  <a:pt x="8191" y="231648"/>
                </a:lnTo>
                <a:lnTo>
                  <a:pt x="33623" y="232029"/>
                </a:lnTo>
                <a:lnTo>
                  <a:pt x="33147" y="230505"/>
                </a:lnTo>
                <a:cubicBezTo>
                  <a:pt x="33147" y="230410"/>
                  <a:pt x="29432" y="218599"/>
                  <a:pt x="26384" y="206216"/>
                </a:cubicBezTo>
                <a:cubicBezTo>
                  <a:pt x="25527" y="202597"/>
                  <a:pt x="24765" y="199263"/>
                  <a:pt x="24098" y="196215"/>
                </a:cubicBezTo>
                <a:lnTo>
                  <a:pt x="22955" y="196120"/>
                </a:lnTo>
                <a:lnTo>
                  <a:pt x="24098" y="195929"/>
                </a:lnTo>
                <a:cubicBezTo>
                  <a:pt x="23908" y="194977"/>
                  <a:pt x="23717" y="193929"/>
                  <a:pt x="23527" y="192977"/>
                </a:cubicBezTo>
                <a:lnTo>
                  <a:pt x="22384" y="192881"/>
                </a:lnTo>
                <a:lnTo>
                  <a:pt x="23527" y="192691"/>
                </a:lnTo>
                <a:cubicBezTo>
                  <a:pt x="23336" y="191738"/>
                  <a:pt x="23241" y="190786"/>
                  <a:pt x="23050" y="189929"/>
                </a:cubicBezTo>
                <a:cubicBezTo>
                  <a:pt x="22860" y="188976"/>
                  <a:pt x="22765" y="188119"/>
                  <a:pt x="22669" y="187262"/>
                </a:cubicBezTo>
                <a:lnTo>
                  <a:pt x="22574" y="186785"/>
                </a:lnTo>
                <a:cubicBezTo>
                  <a:pt x="22479" y="186023"/>
                  <a:pt x="22384" y="185261"/>
                  <a:pt x="22384" y="184594"/>
                </a:cubicBezTo>
                <a:lnTo>
                  <a:pt x="22384" y="184309"/>
                </a:lnTo>
                <a:cubicBezTo>
                  <a:pt x="22288" y="183547"/>
                  <a:pt x="22288" y="182880"/>
                  <a:pt x="22288" y="182213"/>
                </a:cubicBezTo>
                <a:cubicBezTo>
                  <a:pt x="22288" y="181451"/>
                  <a:pt x="22288" y="180689"/>
                  <a:pt x="22288" y="180023"/>
                </a:cubicBezTo>
                <a:lnTo>
                  <a:pt x="22288" y="179261"/>
                </a:lnTo>
                <a:cubicBezTo>
                  <a:pt x="22288" y="178784"/>
                  <a:pt x="22384" y="178403"/>
                  <a:pt x="22384" y="177927"/>
                </a:cubicBezTo>
                <a:lnTo>
                  <a:pt x="22479" y="177260"/>
                </a:lnTo>
                <a:lnTo>
                  <a:pt x="21431" y="176975"/>
                </a:lnTo>
                <a:lnTo>
                  <a:pt x="22574" y="177070"/>
                </a:lnTo>
                <a:lnTo>
                  <a:pt x="22955" y="174212"/>
                </a:lnTo>
                <a:cubicBezTo>
                  <a:pt x="23050" y="173927"/>
                  <a:pt x="23050" y="173546"/>
                  <a:pt x="23146" y="173260"/>
                </a:cubicBezTo>
                <a:lnTo>
                  <a:pt x="23336" y="172498"/>
                </a:lnTo>
                <a:cubicBezTo>
                  <a:pt x="23431" y="172212"/>
                  <a:pt x="23527" y="171831"/>
                  <a:pt x="23527" y="171545"/>
                </a:cubicBezTo>
                <a:lnTo>
                  <a:pt x="23717" y="170974"/>
                </a:lnTo>
                <a:cubicBezTo>
                  <a:pt x="23813" y="170498"/>
                  <a:pt x="23908" y="170212"/>
                  <a:pt x="24003" y="169926"/>
                </a:cubicBezTo>
                <a:lnTo>
                  <a:pt x="24193" y="169259"/>
                </a:lnTo>
                <a:cubicBezTo>
                  <a:pt x="24289" y="168974"/>
                  <a:pt x="24384" y="168688"/>
                  <a:pt x="24479" y="168402"/>
                </a:cubicBezTo>
                <a:cubicBezTo>
                  <a:pt x="25432" y="165830"/>
                  <a:pt x="26670" y="163354"/>
                  <a:pt x="27908" y="160973"/>
                </a:cubicBezTo>
                <a:cubicBezTo>
                  <a:pt x="31909" y="168783"/>
                  <a:pt x="34766" y="174879"/>
                  <a:pt x="36195" y="178499"/>
                </a:cubicBezTo>
                <a:cubicBezTo>
                  <a:pt x="40100" y="188214"/>
                  <a:pt x="47053" y="214027"/>
                  <a:pt x="47149" y="214313"/>
                </a:cubicBezTo>
                <a:lnTo>
                  <a:pt x="47339" y="215170"/>
                </a:lnTo>
                <a:lnTo>
                  <a:pt x="48196" y="215170"/>
                </a:lnTo>
                <a:cubicBezTo>
                  <a:pt x="48292" y="215170"/>
                  <a:pt x="52673" y="215170"/>
                  <a:pt x="55054" y="217551"/>
                </a:cubicBezTo>
                <a:cubicBezTo>
                  <a:pt x="56578" y="219075"/>
                  <a:pt x="55816" y="226028"/>
                  <a:pt x="54769" y="230410"/>
                </a:cubicBezTo>
                <a:lnTo>
                  <a:pt x="54388" y="231839"/>
                </a:lnTo>
                <a:lnTo>
                  <a:pt x="84772" y="231839"/>
                </a:lnTo>
                <a:lnTo>
                  <a:pt x="83248" y="230029"/>
                </a:lnTo>
                <a:cubicBezTo>
                  <a:pt x="83153" y="229838"/>
                  <a:pt x="68580" y="212408"/>
                  <a:pt x="60865" y="196977"/>
                </a:cubicBezTo>
                <a:cubicBezTo>
                  <a:pt x="56007" y="187262"/>
                  <a:pt x="54673" y="167545"/>
                  <a:pt x="54292" y="155734"/>
                </a:cubicBezTo>
                <a:cubicBezTo>
                  <a:pt x="55340" y="155829"/>
                  <a:pt x="56483" y="155829"/>
                  <a:pt x="57626" y="155734"/>
                </a:cubicBezTo>
                <a:cubicBezTo>
                  <a:pt x="58769" y="158687"/>
                  <a:pt x="59817" y="161068"/>
                  <a:pt x="60769" y="162782"/>
                </a:cubicBezTo>
                <a:cubicBezTo>
                  <a:pt x="61913" y="164878"/>
                  <a:pt x="63341" y="166116"/>
                  <a:pt x="64770" y="166116"/>
                </a:cubicBezTo>
                <a:cubicBezTo>
                  <a:pt x="65532" y="166116"/>
                  <a:pt x="66199" y="165735"/>
                  <a:pt x="66675" y="165164"/>
                </a:cubicBezTo>
                <a:cubicBezTo>
                  <a:pt x="67437" y="164116"/>
                  <a:pt x="67627" y="162401"/>
                  <a:pt x="67056" y="160211"/>
                </a:cubicBezTo>
                <a:cubicBezTo>
                  <a:pt x="66675" y="158687"/>
                  <a:pt x="66103" y="156877"/>
                  <a:pt x="65341" y="154591"/>
                </a:cubicBezTo>
                <a:cubicBezTo>
                  <a:pt x="65913" y="154496"/>
                  <a:pt x="66484" y="154305"/>
                  <a:pt x="66961" y="154210"/>
                </a:cubicBezTo>
                <a:cubicBezTo>
                  <a:pt x="69342" y="156877"/>
                  <a:pt x="74486" y="161639"/>
                  <a:pt x="77152" y="161639"/>
                </a:cubicBezTo>
                <a:cubicBezTo>
                  <a:pt x="77533" y="161639"/>
                  <a:pt x="77914" y="161544"/>
                  <a:pt x="78200" y="161354"/>
                </a:cubicBezTo>
                <a:cubicBezTo>
                  <a:pt x="78772" y="161068"/>
                  <a:pt x="79153" y="160496"/>
                  <a:pt x="79248" y="159830"/>
                </a:cubicBezTo>
                <a:cubicBezTo>
                  <a:pt x="79629" y="158115"/>
                  <a:pt x="78486" y="154972"/>
                  <a:pt x="75819" y="150590"/>
                </a:cubicBezTo>
                <a:cubicBezTo>
                  <a:pt x="82582" y="146780"/>
                  <a:pt x="85534" y="142018"/>
                  <a:pt x="86677" y="139637"/>
                </a:cubicBezTo>
                <a:cubicBezTo>
                  <a:pt x="90106" y="141732"/>
                  <a:pt x="100870" y="146971"/>
                  <a:pt x="123634" y="146971"/>
                </a:cubicBezTo>
                <a:cubicBezTo>
                  <a:pt x="131159" y="146971"/>
                  <a:pt x="139351" y="146399"/>
                  <a:pt x="148114" y="145256"/>
                </a:cubicBezTo>
                <a:cubicBezTo>
                  <a:pt x="164401" y="143066"/>
                  <a:pt x="180213" y="142970"/>
                  <a:pt x="194596" y="144875"/>
                </a:cubicBezTo>
                <a:cubicBezTo>
                  <a:pt x="194500" y="151352"/>
                  <a:pt x="193453" y="157734"/>
                  <a:pt x="192595" y="163354"/>
                </a:cubicBezTo>
                <a:cubicBezTo>
                  <a:pt x="191929" y="167735"/>
                  <a:pt x="191262" y="171450"/>
                  <a:pt x="191262" y="174212"/>
                </a:cubicBezTo>
                <a:cubicBezTo>
                  <a:pt x="191262" y="179356"/>
                  <a:pt x="192881" y="181642"/>
                  <a:pt x="193834" y="182499"/>
                </a:cubicBezTo>
                <a:cubicBezTo>
                  <a:pt x="193738" y="183642"/>
                  <a:pt x="193548" y="186881"/>
                  <a:pt x="192786" y="193167"/>
                </a:cubicBezTo>
                <a:lnTo>
                  <a:pt x="192500" y="195358"/>
                </a:lnTo>
                <a:cubicBezTo>
                  <a:pt x="191167" y="205264"/>
                  <a:pt x="188119" y="214408"/>
                  <a:pt x="188023" y="214503"/>
                </a:cubicBezTo>
                <a:lnTo>
                  <a:pt x="187642" y="215741"/>
                </a:lnTo>
                <a:lnTo>
                  <a:pt x="188881" y="216027"/>
                </a:lnTo>
                <a:cubicBezTo>
                  <a:pt x="189833" y="216408"/>
                  <a:pt x="191834" y="219647"/>
                  <a:pt x="188309" y="230410"/>
                </a:cubicBezTo>
                <a:lnTo>
                  <a:pt x="187833" y="231934"/>
                </a:lnTo>
                <a:lnTo>
                  <a:pt x="222980" y="231934"/>
                </a:lnTo>
                <a:lnTo>
                  <a:pt x="221647" y="230124"/>
                </a:lnTo>
                <a:cubicBezTo>
                  <a:pt x="217551" y="224695"/>
                  <a:pt x="206978" y="209455"/>
                  <a:pt x="206978" y="203644"/>
                </a:cubicBezTo>
                <a:lnTo>
                  <a:pt x="206978" y="181928"/>
                </a:lnTo>
                <a:cubicBezTo>
                  <a:pt x="208216" y="180689"/>
                  <a:pt x="212217" y="176308"/>
                  <a:pt x="213931" y="169450"/>
                </a:cubicBezTo>
                <a:cubicBezTo>
                  <a:pt x="214313" y="168116"/>
                  <a:pt x="214693" y="166116"/>
                  <a:pt x="215265" y="163544"/>
                </a:cubicBezTo>
                <a:cubicBezTo>
                  <a:pt x="215455" y="166021"/>
                  <a:pt x="215455" y="167831"/>
                  <a:pt x="215455" y="169069"/>
                </a:cubicBezTo>
                <a:cubicBezTo>
                  <a:pt x="215455" y="173355"/>
                  <a:pt x="217456" y="177546"/>
                  <a:pt x="219170" y="180213"/>
                </a:cubicBezTo>
                <a:lnTo>
                  <a:pt x="219646" y="180880"/>
                </a:lnTo>
                <a:cubicBezTo>
                  <a:pt x="219837" y="181166"/>
                  <a:pt x="220027" y="181356"/>
                  <a:pt x="220123" y="181642"/>
                </a:cubicBezTo>
                <a:lnTo>
                  <a:pt x="220504" y="182213"/>
                </a:lnTo>
                <a:lnTo>
                  <a:pt x="221647" y="217646"/>
                </a:lnTo>
                <a:lnTo>
                  <a:pt x="222218" y="217932"/>
                </a:lnTo>
                <a:cubicBezTo>
                  <a:pt x="222218" y="217932"/>
                  <a:pt x="224695" y="219361"/>
                  <a:pt x="226981" y="221742"/>
                </a:cubicBezTo>
                <a:cubicBezTo>
                  <a:pt x="228505" y="223266"/>
                  <a:pt x="228219" y="227838"/>
                  <a:pt x="227743" y="230315"/>
                </a:cubicBezTo>
                <a:lnTo>
                  <a:pt x="227457" y="231648"/>
                </a:lnTo>
                <a:lnTo>
                  <a:pt x="259366" y="231648"/>
                </a:lnTo>
                <a:lnTo>
                  <a:pt x="257461" y="229743"/>
                </a:lnTo>
                <a:cubicBezTo>
                  <a:pt x="257365" y="229648"/>
                  <a:pt x="246793" y="219075"/>
                  <a:pt x="240506" y="210407"/>
                </a:cubicBezTo>
                <a:cubicBezTo>
                  <a:pt x="240125" y="209836"/>
                  <a:pt x="239744" y="209264"/>
                  <a:pt x="239363" y="208788"/>
                </a:cubicBezTo>
                <a:lnTo>
                  <a:pt x="239173" y="208502"/>
                </a:lnTo>
                <a:cubicBezTo>
                  <a:pt x="238792" y="207931"/>
                  <a:pt x="238506" y="207550"/>
                  <a:pt x="238220" y="207074"/>
                </a:cubicBezTo>
                <a:lnTo>
                  <a:pt x="237839" y="206312"/>
                </a:lnTo>
                <a:cubicBezTo>
                  <a:pt x="237553" y="205931"/>
                  <a:pt x="237458" y="205645"/>
                  <a:pt x="237363" y="205359"/>
                </a:cubicBezTo>
                <a:cubicBezTo>
                  <a:pt x="237077" y="204788"/>
                  <a:pt x="236791" y="204311"/>
                  <a:pt x="236601" y="203835"/>
                </a:cubicBezTo>
                <a:cubicBezTo>
                  <a:pt x="233458" y="196310"/>
                  <a:pt x="234410" y="187833"/>
                  <a:pt x="234696" y="185833"/>
                </a:cubicBezTo>
                <a:cubicBezTo>
                  <a:pt x="235839" y="184976"/>
                  <a:pt x="238601" y="182118"/>
                  <a:pt x="238601" y="176213"/>
                </a:cubicBezTo>
                <a:cubicBezTo>
                  <a:pt x="238601" y="175831"/>
                  <a:pt x="238601" y="175260"/>
                  <a:pt x="238601" y="174784"/>
                </a:cubicBezTo>
                <a:lnTo>
                  <a:pt x="238220" y="164211"/>
                </a:lnTo>
                <a:lnTo>
                  <a:pt x="238030" y="159925"/>
                </a:lnTo>
                <a:cubicBezTo>
                  <a:pt x="237934" y="157925"/>
                  <a:pt x="237839" y="156115"/>
                  <a:pt x="237744" y="154496"/>
                </a:cubicBezTo>
                <a:cubicBezTo>
                  <a:pt x="241173" y="154305"/>
                  <a:pt x="244507" y="153257"/>
                  <a:pt x="247650" y="151352"/>
                </a:cubicBezTo>
                <a:cubicBezTo>
                  <a:pt x="248221" y="150971"/>
                  <a:pt x="248793" y="150590"/>
                  <a:pt x="249364" y="150209"/>
                </a:cubicBezTo>
                <a:lnTo>
                  <a:pt x="249555" y="150019"/>
                </a:lnTo>
                <a:cubicBezTo>
                  <a:pt x="250126" y="149638"/>
                  <a:pt x="250603" y="149257"/>
                  <a:pt x="250984" y="148971"/>
                </a:cubicBezTo>
                <a:lnTo>
                  <a:pt x="251365" y="148685"/>
                </a:lnTo>
                <a:cubicBezTo>
                  <a:pt x="251936" y="148209"/>
                  <a:pt x="252222" y="147923"/>
                  <a:pt x="252603" y="147638"/>
                </a:cubicBezTo>
                <a:lnTo>
                  <a:pt x="253174" y="147066"/>
                </a:lnTo>
                <a:cubicBezTo>
                  <a:pt x="253460" y="146780"/>
                  <a:pt x="253841" y="146399"/>
                  <a:pt x="254127" y="146114"/>
                </a:cubicBezTo>
                <a:lnTo>
                  <a:pt x="254603" y="145637"/>
                </a:lnTo>
                <a:cubicBezTo>
                  <a:pt x="254984" y="145161"/>
                  <a:pt x="255270" y="144875"/>
                  <a:pt x="255556" y="144590"/>
                </a:cubicBezTo>
                <a:lnTo>
                  <a:pt x="256127" y="143828"/>
                </a:lnTo>
                <a:cubicBezTo>
                  <a:pt x="256413" y="143542"/>
                  <a:pt x="256699" y="143161"/>
                  <a:pt x="256889" y="142875"/>
                </a:cubicBezTo>
                <a:lnTo>
                  <a:pt x="257461" y="142113"/>
                </a:lnTo>
                <a:cubicBezTo>
                  <a:pt x="257746" y="141732"/>
                  <a:pt x="257937" y="141446"/>
                  <a:pt x="258223" y="141065"/>
                </a:cubicBezTo>
                <a:lnTo>
                  <a:pt x="258794" y="140208"/>
                </a:lnTo>
                <a:cubicBezTo>
                  <a:pt x="259080" y="139827"/>
                  <a:pt x="259270" y="139541"/>
                  <a:pt x="259556" y="139160"/>
                </a:cubicBezTo>
                <a:lnTo>
                  <a:pt x="263652" y="132207"/>
                </a:lnTo>
                <a:lnTo>
                  <a:pt x="267748" y="123539"/>
                </a:lnTo>
                <a:cubicBezTo>
                  <a:pt x="268034" y="122777"/>
                  <a:pt x="268414" y="122111"/>
                  <a:pt x="268700" y="121349"/>
                </a:cubicBezTo>
                <a:cubicBezTo>
                  <a:pt x="270605" y="116777"/>
                  <a:pt x="272320" y="112205"/>
                  <a:pt x="273844" y="108109"/>
                </a:cubicBezTo>
                <a:cubicBezTo>
                  <a:pt x="274511" y="106394"/>
                  <a:pt x="275082" y="104775"/>
                  <a:pt x="275749" y="103156"/>
                </a:cubicBezTo>
                <a:cubicBezTo>
                  <a:pt x="281940" y="86868"/>
                  <a:pt x="291370" y="79153"/>
                  <a:pt x="293751" y="77534"/>
                </a:cubicBezTo>
                <a:cubicBezTo>
                  <a:pt x="295275" y="78296"/>
                  <a:pt x="299466" y="80201"/>
                  <a:pt x="303466" y="80201"/>
                </a:cubicBezTo>
                <a:cubicBezTo>
                  <a:pt x="308038" y="80201"/>
                  <a:pt x="328803" y="76581"/>
                  <a:pt x="332232" y="76010"/>
                </a:cubicBezTo>
                <a:cubicBezTo>
                  <a:pt x="333280" y="76676"/>
                  <a:pt x="336042" y="78200"/>
                  <a:pt x="339566" y="78200"/>
                </a:cubicBezTo>
                <a:cubicBezTo>
                  <a:pt x="343471" y="78200"/>
                  <a:pt x="348901" y="76200"/>
                  <a:pt x="352711" y="66866"/>
                </a:cubicBezTo>
                <a:cubicBezTo>
                  <a:pt x="353759" y="64389"/>
                  <a:pt x="353663" y="62103"/>
                  <a:pt x="352615" y="60198"/>
                </a:cubicBezTo>
                <a:cubicBezTo>
                  <a:pt x="350711" y="56674"/>
                  <a:pt x="345853" y="55245"/>
                  <a:pt x="344614" y="54959"/>
                </a:cubicBezTo>
                <a:cubicBezTo>
                  <a:pt x="337661" y="48482"/>
                  <a:pt x="326898" y="37052"/>
                  <a:pt x="326898" y="33147"/>
                </a:cubicBezTo>
                <a:cubicBezTo>
                  <a:pt x="326898" y="26956"/>
                  <a:pt x="315944" y="14002"/>
                  <a:pt x="314706" y="12573"/>
                </a:cubicBezTo>
                <a:lnTo>
                  <a:pt x="314420" y="12287"/>
                </a:lnTo>
                <a:cubicBezTo>
                  <a:pt x="314420" y="12287"/>
                  <a:pt x="310610" y="10001"/>
                  <a:pt x="302800" y="2191"/>
                </a:cubicBezTo>
                <a:cubicBezTo>
                  <a:pt x="301085" y="762"/>
                  <a:pt x="299371" y="0"/>
                  <a:pt x="297466" y="0"/>
                </a:cubicBezTo>
                <a:cubicBezTo>
                  <a:pt x="294703" y="0"/>
                  <a:pt x="291560" y="1524"/>
                  <a:pt x="287084" y="4953"/>
                </a:cubicBezTo>
                <a:lnTo>
                  <a:pt x="276320" y="762"/>
                </a:lnTo>
                <a:lnTo>
                  <a:pt x="276511" y="2572"/>
                </a:lnTo>
                <a:cubicBezTo>
                  <a:pt x="276511" y="2762"/>
                  <a:pt x="276987" y="8001"/>
                  <a:pt x="278606" y="12097"/>
                </a:cubicBezTo>
                <a:cubicBezTo>
                  <a:pt x="276320" y="14097"/>
                  <a:pt x="273748" y="16193"/>
                  <a:pt x="271272" y="18002"/>
                </a:cubicBezTo>
                <a:cubicBezTo>
                  <a:pt x="270319" y="18669"/>
                  <a:pt x="269367" y="19336"/>
                  <a:pt x="268414" y="20003"/>
                </a:cubicBezTo>
                <a:cubicBezTo>
                  <a:pt x="267271" y="20669"/>
                  <a:pt x="266319" y="21241"/>
                  <a:pt x="265366" y="21717"/>
                </a:cubicBezTo>
                <a:cubicBezTo>
                  <a:pt x="259270" y="24860"/>
                  <a:pt x="252603" y="26099"/>
                  <a:pt x="242983" y="26099"/>
                </a:cubicBezTo>
                <a:cubicBezTo>
                  <a:pt x="238601" y="26099"/>
                  <a:pt x="234029" y="25813"/>
                  <a:pt x="229171" y="25527"/>
                </a:cubicBezTo>
                <a:cubicBezTo>
                  <a:pt x="223647" y="25241"/>
                  <a:pt x="217932" y="24860"/>
                  <a:pt x="211741" y="24860"/>
                </a:cubicBezTo>
                <a:cubicBezTo>
                  <a:pt x="201930" y="24860"/>
                  <a:pt x="194977" y="26480"/>
                  <a:pt x="186785" y="28480"/>
                </a:cubicBezTo>
                <a:cubicBezTo>
                  <a:pt x="176593" y="30861"/>
                  <a:pt x="165068" y="33623"/>
                  <a:pt x="144970" y="33623"/>
                </a:cubicBezTo>
                <a:cubicBezTo>
                  <a:pt x="121348" y="33623"/>
                  <a:pt x="96107" y="30004"/>
                  <a:pt x="71723" y="26575"/>
                </a:cubicBezTo>
                <a:cubicBezTo>
                  <a:pt x="58864" y="24765"/>
                  <a:pt x="46672" y="22955"/>
                  <a:pt x="35147" y="21812"/>
                </a:cubicBezTo>
                <a:cubicBezTo>
                  <a:pt x="24670" y="20765"/>
                  <a:pt x="16669" y="22955"/>
                  <a:pt x="11430" y="28289"/>
                </a:cubicBezTo>
                <a:cubicBezTo>
                  <a:pt x="2857" y="36957"/>
                  <a:pt x="3048" y="52007"/>
                  <a:pt x="3143" y="62008"/>
                </a:cubicBezTo>
                <a:cubicBezTo>
                  <a:pt x="3143" y="63151"/>
                  <a:pt x="3143" y="64198"/>
                  <a:pt x="3143" y="65151"/>
                </a:cubicBezTo>
                <a:cubicBezTo>
                  <a:pt x="3143" y="65723"/>
                  <a:pt x="3143" y="66389"/>
                  <a:pt x="3238" y="67056"/>
                </a:cubicBezTo>
                <a:lnTo>
                  <a:pt x="3334" y="67532"/>
                </a:lnTo>
                <a:cubicBezTo>
                  <a:pt x="3429" y="68104"/>
                  <a:pt x="3524" y="68675"/>
                  <a:pt x="3619" y="69247"/>
                </a:cubicBezTo>
                <a:lnTo>
                  <a:pt x="3715" y="69818"/>
                </a:lnTo>
                <a:cubicBezTo>
                  <a:pt x="3905" y="70580"/>
                  <a:pt x="4000" y="71438"/>
                  <a:pt x="4191" y="72200"/>
                </a:cubicBezTo>
                <a:cubicBezTo>
                  <a:pt x="4381" y="73057"/>
                  <a:pt x="4572" y="73914"/>
                  <a:pt x="4858" y="74867"/>
                </a:cubicBezTo>
                <a:lnTo>
                  <a:pt x="5048" y="75438"/>
                </a:lnTo>
                <a:cubicBezTo>
                  <a:pt x="5239" y="76200"/>
                  <a:pt x="5524" y="77057"/>
                  <a:pt x="5810" y="77915"/>
                </a:cubicBezTo>
                <a:lnTo>
                  <a:pt x="5905" y="78296"/>
                </a:lnTo>
                <a:cubicBezTo>
                  <a:pt x="6572" y="80296"/>
                  <a:pt x="7239" y="82391"/>
                  <a:pt x="8001" y="84582"/>
                </a:cubicBezTo>
                <a:lnTo>
                  <a:pt x="8096" y="84773"/>
                </a:lnTo>
                <a:cubicBezTo>
                  <a:pt x="8477" y="85820"/>
                  <a:pt x="8858" y="86963"/>
                  <a:pt x="9334" y="88106"/>
                </a:cubicBezTo>
                <a:cubicBezTo>
                  <a:pt x="12954" y="98774"/>
                  <a:pt x="14954" y="109823"/>
                  <a:pt x="12859" y="128873"/>
                </a:cubicBezTo>
                <a:cubicBezTo>
                  <a:pt x="12382" y="133445"/>
                  <a:pt x="11335" y="137255"/>
                  <a:pt x="9620" y="140684"/>
                </a:cubicBezTo>
                <a:cubicBezTo>
                  <a:pt x="7906" y="144113"/>
                  <a:pt x="5810" y="146399"/>
                  <a:pt x="4096" y="148400"/>
                </a:cubicBezTo>
                <a:cubicBezTo>
                  <a:pt x="3048" y="149543"/>
                  <a:pt x="2095" y="150590"/>
                  <a:pt x="1429" y="151733"/>
                </a:cubicBezTo>
                <a:cubicBezTo>
                  <a:pt x="1238" y="152114"/>
                  <a:pt x="952" y="152495"/>
                  <a:pt x="857" y="152876"/>
                </a:cubicBezTo>
                <a:cubicBezTo>
                  <a:pt x="667" y="153353"/>
                  <a:pt x="571" y="153734"/>
                  <a:pt x="476" y="154019"/>
                </a:cubicBezTo>
                <a:lnTo>
                  <a:pt x="381" y="154305"/>
                </a:lnTo>
                <a:cubicBezTo>
                  <a:pt x="0" y="154972"/>
                  <a:pt x="0" y="155353"/>
                  <a:pt x="0" y="155829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266C5D9-E3B0-40F1-BB9C-2E3E5BCA6FE8}"/>
              </a:ext>
            </a:extLst>
          </p:cNvPr>
          <p:cNvSpPr/>
          <p:nvPr userDrawn="1"/>
        </p:nvSpPr>
        <p:spPr>
          <a:xfrm>
            <a:off x="-1" y="0"/>
            <a:ext cx="1562926" cy="141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EEF626A-4BB1-4E09-A6A1-B1C77B2893D6}"/>
              </a:ext>
            </a:extLst>
          </p:cNvPr>
          <p:cNvCxnSpPr>
            <a:cxnSpLocks/>
          </p:cNvCxnSpPr>
          <p:nvPr userDrawn="1"/>
        </p:nvCxnSpPr>
        <p:spPr>
          <a:xfrm>
            <a:off x="2133657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7D1C36E1-7D80-424E-82D0-11943A22931A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9A530B5B-DD5C-44F6-80EE-03039C2C236C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CDF63A5-CEA7-4277-8025-EE99AEFCABEF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41" name="Footer Placeholder 4">
            <a:extLst>
              <a:ext uri="{FF2B5EF4-FFF2-40B4-BE49-F238E27FC236}">
                <a16:creationId xmlns="" xmlns:a16="http://schemas.microsoft.com/office/drawing/2014/main" id="{E0551333-3857-4DB9-91C6-95C90D633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42" name="Footer Placeholder 4">
            <a:hlinkClick r:id="rId2"/>
            <a:extLst>
              <a:ext uri="{FF2B5EF4-FFF2-40B4-BE49-F238E27FC236}">
                <a16:creationId xmlns="" xmlns:a16="http://schemas.microsoft.com/office/drawing/2014/main" id="{B115B633-79BE-44CC-AFB1-5FF7D1DFB4FB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  <p:sp>
        <p:nvSpPr>
          <p:cNvPr id="43" name="Date Placeholder 3">
            <a:extLst>
              <a:ext uri="{FF2B5EF4-FFF2-40B4-BE49-F238E27FC236}">
                <a16:creationId xmlns="" xmlns:a16="http://schemas.microsoft.com/office/drawing/2014/main" id="{98B6BB23-E468-4B16-8EB0-29F34F4F0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6ADFCD0A-216B-4222-90BA-CF989C2C6BBF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D4D90985-CBE1-4EAE-A350-37C475365534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8D4A48CA-2656-445B-944F-E7D315E88E3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EB7042A0-ED9D-4289-8904-E82A77D58E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872" y="145170"/>
            <a:ext cx="1093286" cy="4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20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8FEAA31-3AD5-4C74-9205-0DB78CA82BA4}"/>
              </a:ext>
            </a:extLst>
          </p:cNvPr>
          <p:cNvSpPr/>
          <p:nvPr userDrawn="1"/>
        </p:nvSpPr>
        <p:spPr>
          <a:xfrm>
            <a:off x="2133034" y="706735"/>
            <a:ext cx="10058966" cy="6151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CDAD459-D9A7-4D63-859A-38AF3B48979A}"/>
              </a:ext>
            </a:extLst>
          </p:cNvPr>
          <p:cNvGrpSpPr/>
          <p:nvPr userDrawn="1"/>
        </p:nvGrpSpPr>
        <p:grpSpPr>
          <a:xfrm>
            <a:off x="10812256" y="378216"/>
            <a:ext cx="1049334" cy="215012"/>
            <a:chOff x="10740051" y="1089416"/>
            <a:chExt cx="1049334" cy="215012"/>
          </a:xfrm>
        </p:grpSpPr>
        <p:sp>
          <p:nvSpPr>
            <p:cNvPr id="49" name="Graphic 27">
              <a:extLst>
                <a:ext uri="{FF2B5EF4-FFF2-40B4-BE49-F238E27FC236}">
                  <a16:creationId xmlns="" xmlns:a16="http://schemas.microsoft.com/office/drawing/2014/main" id="{2D8242AE-6974-4427-9054-A1CE1C3234A3}"/>
                </a:ext>
              </a:extLst>
            </p:cNvPr>
            <p:cNvSpPr/>
            <p:nvPr/>
          </p:nvSpPr>
          <p:spPr>
            <a:xfrm>
              <a:off x="10740051" y="1178529"/>
              <a:ext cx="173872" cy="125899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Graphic 27">
              <a:extLst>
                <a:ext uri="{FF2B5EF4-FFF2-40B4-BE49-F238E27FC236}">
                  <a16:creationId xmlns="" xmlns:a16="http://schemas.microsoft.com/office/drawing/2014/main" id="{3321D0F7-AB6A-44CD-9B74-06B7B55D7A4E}"/>
                </a:ext>
              </a:extLst>
            </p:cNvPr>
            <p:cNvSpPr/>
            <p:nvPr/>
          </p:nvSpPr>
          <p:spPr>
            <a:xfrm>
              <a:off x="11462258" y="1089416"/>
              <a:ext cx="327127" cy="214748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Graphic 27">
              <a:extLst>
                <a:ext uri="{FF2B5EF4-FFF2-40B4-BE49-F238E27FC236}">
                  <a16:creationId xmlns="" xmlns:a16="http://schemas.microsoft.com/office/drawing/2014/main" id="{EF5B7A3F-9408-43A9-B4FE-56DE3D7F0087}"/>
                </a:ext>
              </a:extLst>
            </p:cNvPr>
            <p:cNvSpPr/>
            <p:nvPr/>
          </p:nvSpPr>
          <p:spPr>
            <a:xfrm>
              <a:off x="11183255" y="1165468"/>
              <a:ext cx="250337" cy="13855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Graphic 27">
              <a:extLst>
                <a:ext uri="{FF2B5EF4-FFF2-40B4-BE49-F238E27FC236}">
                  <a16:creationId xmlns="" xmlns:a16="http://schemas.microsoft.com/office/drawing/2014/main" id="{BE894372-ECAC-4E6C-AC44-DDA8233E2488}"/>
                </a:ext>
              </a:extLst>
            </p:cNvPr>
            <p:cNvSpPr/>
            <p:nvPr/>
          </p:nvSpPr>
          <p:spPr>
            <a:xfrm>
              <a:off x="10928400" y="1168122"/>
              <a:ext cx="232509" cy="136216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008D568-9013-4E80-A974-F08DCF2622F3}"/>
              </a:ext>
            </a:extLst>
          </p:cNvPr>
          <p:cNvCxnSpPr>
            <a:cxnSpLocks/>
          </p:cNvCxnSpPr>
          <p:nvPr userDrawn="1"/>
        </p:nvCxnSpPr>
        <p:spPr>
          <a:xfrm>
            <a:off x="2133034" y="707138"/>
            <a:ext cx="8348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6451051F-FBA3-45C3-AEE6-0EA6DD837DE7}"/>
              </a:ext>
            </a:extLst>
          </p:cNvPr>
          <p:cNvCxnSpPr>
            <a:cxnSpLocks/>
          </p:cNvCxnSpPr>
          <p:nvPr userDrawn="1"/>
        </p:nvCxnSpPr>
        <p:spPr>
          <a:xfrm>
            <a:off x="10481847" y="707138"/>
            <a:ext cx="171015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A254A3FD-3065-47E1-8451-6FEF9B3CA9D7}"/>
              </a:ext>
            </a:extLst>
          </p:cNvPr>
          <p:cNvCxnSpPr>
            <a:cxnSpLocks/>
          </p:cNvCxnSpPr>
          <p:nvPr userDrawn="1"/>
        </p:nvCxnSpPr>
        <p:spPr>
          <a:xfrm>
            <a:off x="2640476" y="1521407"/>
            <a:ext cx="0" cy="123008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le 1">
            <a:extLst>
              <a:ext uri="{FF2B5EF4-FFF2-40B4-BE49-F238E27FC236}">
                <a16:creationId xmlns="" xmlns:a16="http://schemas.microsoft.com/office/drawing/2014/main" id="{6F2827FE-B22A-4EA9-B93D-7754F0BCA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896" y="1344447"/>
            <a:ext cx="3708000" cy="158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sz="54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521E640-3DDD-4F7B-B808-06DDD3EEDF0D}"/>
              </a:ext>
            </a:extLst>
          </p:cNvPr>
          <p:cNvSpPr/>
          <p:nvPr userDrawn="1"/>
        </p:nvSpPr>
        <p:spPr>
          <a:xfrm>
            <a:off x="-1" y="0"/>
            <a:ext cx="1562926" cy="141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0DBC13D-4864-472D-ABFC-04B6585B364D}"/>
              </a:ext>
            </a:extLst>
          </p:cNvPr>
          <p:cNvCxnSpPr>
            <a:cxnSpLocks/>
          </p:cNvCxnSpPr>
          <p:nvPr userDrawn="1"/>
        </p:nvCxnSpPr>
        <p:spPr>
          <a:xfrm>
            <a:off x="2133657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CC0D20D-D789-49D0-B6AC-FD704B810AD3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D0EB3F80-FFD0-494B-BEA1-672710F93DCD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FF91A6B-4D9E-4395-B153-76166C4A5B4E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40" name="Footer Placeholder 4">
            <a:extLst>
              <a:ext uri="{FF2B5EF4-FFF2-40B4-BE49-F238E27FC236}">
                <a16:creationId xmlns="" xmlns:a16="http://schemas.microsoft.com/office/drawing/2014/main" id="{EBABE0C3-D252-420D-A5D6-649402C6C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41" name="Footer Placeholder 4">
            <a:hlinkClick r:id="rId2"/>
            <a:extLst>
              <a:ext uri="{FF2B5EF4-FFF2-40B4-BE49-F238E27FC236}">
                <a16:creationId xmlns="" xmlns:a16="http://schemas.microsoft.com/office/drawing/2014/main" id="{1DE76032-3913-43CB-9A8D-210E900CB899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  <p:sp>
        <p:nvSpPr>
          <p:cNvPr id="42" name="Date Placeholder 3">
            <a:extLst>
              <a:ext uri="{FF2B5EF4-FFF2-40B4-BE49-F238E27FC236}">
                <a16:creationId xmlns="" xmlns:a16="http://schemas.microsoft.com/office/drawing/2014/main" id="{DE80F30A-4090-4CD2-BE0C-E3BDACB25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B84525D1-82FD-46C8-A4C5-116EC497169E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C33C24D8-713D-4D62-B9EE-FF62B8CA3AC2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ECDEC4B9-464C-4965-BFE0-FE03D3577DA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E0592F1E-45EA-4C55-A792-B6F2BDFF7E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872" y="145170"/>
            <a:ext cx="1093286" cy="4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2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F7D30E-3F25-41C9-AEED-DBF6D212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9585554-5BA5-4229-9D4E-5238D08465AF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C7D8B3C-6732-4446-BE25-2E88591B1612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0F60B1B-B5DB-44F5-B32B-87A5F01B3066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D3E28DE-D397-4CE9-ABE7-880F7F2BB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2FA4CB87-641C-430C-8496-418FCE183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8CB3F1C-C76A-4C6A-8141-1771D5583398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C2B00D2-2018-4CD4-8BAE-5D575EB17380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3146AAF-3E61-48DF-B2A5-D3913B3AF55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hlinkClick r:id="rId2"/>
            <a:extLst>
              <a:ext uri="{FF2B5EF4-FFF2-40B4-BE49-F238E27FC236}">
                <a16:creationId xmlns="" xmlns:a16="http://schemas.microsoft.com/office/drawing/2014/main" id="{766178A3-7626-4E5E-A1AE-BCB42F490C47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</p:spTree>
    <p:extLst>
      <p:ext uri="{BB962C8B-B14F-4D97-AF65-F5344CB8AC3E}">
        <p14:creationId xmlns:p14="http://schemas.microsoft.com/office/powerpoint/2010/main" val="58458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D6503D5-B37D-4FE6-9CF8-2532F7100962}"/>
              </a:ext>
            </a:extLst>
          </p:cNvPr>
          <p:cNvCxnSpPr>
            <a:cxnSpLocks/>
          </p:cNvCxnSpPr>
          <p:nvPr userDrawn="1"/>
        </p:nvCxnSpPr>
        <p:spPr>
          <a:xfrm>
            <a:off x="1562925" y="0"/>
            <a:ext cx="0" cy="1418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D92D894-E1F8-4384-A293-94B40B3263BD}"/>
              </a:ext>
            </a:extLst>
          </p:cNvPr>
          <p:cNvSpPr/>
          <p:nvPr userDrawn="1"/>
        </p:nvSpPr>
        <p:spPr>
          <a:xfrm>
            <a:off x="-1" y="0"/>
            <a:ext cx="1562926" cy="141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0EC6703-D698-4EB0-8FA5-5971632EC47E}"/>
              </a:ext>
            </a:extLst>
          </p:cNvPr>
          <p:cNvSpPr/>
          <p:nvPr userDrawn="1"/>
        </p:nvSpPr>
        <p:spPr>
          <a:xfrm>
            <a:off x="1" y="1418338"/>
            <a:ext cx="12192000" cy="5439662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58080EC-F6A2-465E-ABCC-E3996945C618}"/>
              </a:ext>
            </a:extLst>
          </p:cNvPr>
          <p:cNvGrpSpPr/>
          <p:nvPr userDrawn="1"/>
        </p:nvGrpSpPr>
        <p:grpSpPr>
          <a:xfrm>
            <a:off x="11285214" y="364967"/>
            <a:ext cx="586746" cy="176846"/>
            <a:chOff x="-2522347" y="3429000"/>
            <a:chExt cx="1222375" cy="368427"/>
          </a:xfrm>
          <a:solidFill>
            <a:schemeClr val="bg1"/>
          </a:solidFill>
        </p:grpSpPr>
        <p:sp>
          <p:nvSpPr>
            <p:cNvPr id="14" name="Graphic 27">
              <a:extLst>
                <a:ext uri="{FF2B5EF4-FFF2-40B4-BE49-F238E27FC236}">
                  <a16:creationId xmlns="" xmlns:a16="http://schemas.microsoft.com/office/drawing/2014/main" id="{62B705CE-AE9D-4E22-A215-F88FA6CDA4FF}"/>
                </a:ext>
              </a:extLst>
            </p:cNvPr>
            <p:cNvSpPr/>
            <p:nvPr/>
          </p:nvSpPr>
          <p:spPr>
            <a:xfrm>
              <a:off x="-2522220" y="3770376"/>
              <a:ext cx="1222248" cy="27051"/>
            </a:xfrm>
            <a:custGeom>
              <a:avLst/>
              <a:gdLst>
                <a:gd name="connsiteX0" fmla="*/ 0 w 1222248"/>
                <a:gd name="connsiteY0" fmla="*/ 0 h 27051"/>
                <a:gd name="connsiteX1" fmla="*/ 1222248 w 1222248"/>
                <a:gd name="connsiteY1" fmla="*/ 0 h 27051"/>
                <a:gd name="connsiteX2" fmla="*/ 1222248 w 1222248"/>
                <a:gd name="connsiteY2" fmla="*/ 27051 h 27051"/>
                <a:gd name="connsiteX3" fmla="*/ 0 w 1222248"/>
                <a:gd name="connsiteY3" fmla="*/ 27051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248" h="27051">
                  <a:moveTo>
                    <a:pt x="0" y="0"/>
                  </a:moveTo>
                  <a:lnTo>
                    <a:pt x="1222248" y="0"/>
                  </a:lnTo>
                  <a:lnTo>
                    <a:pt x="1222248" y="27051"/>
                  </a:lnTo>
                  <a:lnTo>
                    <a:pt x="0" y="27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Graphic 27">
              <a:extLst>
                <a:ext uri="{FF2B5EF4-FFF2-40B4-BE49-F238E27FC236}">
                  <a16:creationId xmlns="" xmlns:a16="http://schemas.microsoft.com/office/drawing/2014/main" id="{200451CF-EB52-4FA3-ADA2-5BFC33FB5C4D}"/>
                </a:ext>
              </a:extLst>
            </p:cNvPr>
            <p:cNvSpPr/>
            <p:nvPr/>
          </p:nvSpPr>
          <p:spPr>
            <a:xfrm>
              <a:off x="-2522347" y="3525284"/>
              <a:ext cx="187863" cy="136030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c 27">
              <a:extLst>
                <a:ext uri="{FF2B5EF4-FFF2-40B4-BE49-F238E27FC236}">
                  <a16:creationId xmlns="" xmlns:a16="http://schemas.microsoft.com/office/drawing/2014/main" id="{C176D6C0-0B8E-47C3-A5D3-BF50F53A0C95}"/>
                </a:ext>
              </a:extLst>
            </p:cNvPr>
            <p:cNvSpPr/>
            <p:nvPr/>
          </p:nvSpPr>
          <p:spPr>
            <a:xfrm>
              <a:off x="-1742027" y="3429000"/>
              <a:ext cx="353450" cy="232029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Graphic 27">
              <a:extLst>
                <a:ext uri="{FF2B5EF4-FFF2-40B4-BE49-F238E27FC236}">
                  <a16:creationId xmlns="" xmlns:a16="http://schemas.microsoft.com/office/drawing/2014/main" id="{CD3E2713-5424-4EB4-A46C-053E64395EC9}"/>
                </a:ext>
              </a:extLst>
            </p:cNvPr>
            <p:cNvSpPr/>
            <p:nvPr/>
          </p:nvSpPr>
          <p:spPr>
            <a:xfrm>
              <a:off x="-2043480" y="3511172"/>
              <a:ext cx="270481" cy="14970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c 27">
              <a:extLst>
                <a:ext uri="{FF2B5EF4-FFF2-40B4-BE49-F238E27FC236}">
                  <a16:creationId xmlns="" xmlns:a16="http://schemas.microsoft.com/office/drawing/2014/main" id="{CD516E9D-DB87-4538-AC47-EE16290D8D97}"/>
                </a:ext>
              </a:extLst>
            </p:cNvPr>
            <p:cNvSpPr/>
            <p:nvPr/>
          </p:nvSpPr>
          <p:spPr>
            <a:xfrm>
              <a:off x="-2318842" y="3514040"/>
              <a:ext cx="251218" cy="147178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" name="Title 44">
            <a:extLst>
              <a:ext uri="{FF2B5EF4-FFF2-40B4-BE49-F238E27FC236}">
                <a16:creationId xmlns="" xmlns:a16="http://schemas.microsoft.com/office/drawing/2014/main" id="{6C839D1C-7265-4DD2-84AD-168E3C4DB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549" y="285750"/>
            <a:ext cx="8235439" cy="8036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  <a:endParaRPr lang="fr-FR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CDAD459-D9A7-4D63-859A-38AF3B48979A}"/>
              </a:ext>
            </a:extLst>
          </p:cNvPr>
          <p:cNvGrpSpPr/>
          <p:nvPr userDrawn="1"/>
        </p:nvGrpSpPr>
        <p:grpSpPr>
          <a:xfrm>
            <a:off x="10812256" y="1089416"/>
            <a:ext cx="1049334" cy="215012"/>
            <a:chOff x="10740051" y="1089416"/>
            <a:chExt cx="1049334" cy="215012"/>
          </a:xfrm>
        </p:grpSpPr>
        <p:sp>
          <p:nvSpPr>
            <p:cNvPr id="49" name="Graphic 27">
              <a:extLst>
                <a:ext uri="{FF2B5EF4-FFF2-40B4-BE49-F238E27FC236}">
                  <a16:creationId xmlns="" xmlns:a16="http://schemas.microsoft.com/office/drawing/2014/main" id="{2D8242AE-6974-4427-9054-A1CE1C3234A3}"/>
                </a:ext>
              </a:extLst>
            </p:cNvPr>
            <p:cNvSpPr/>
            <p:nvPr/>
          </p:nvSpPr>
          <p:spPr>
            <a:xfrm>
              <a:off x="10740051" y="1178529"/>
              <a:ext cx="173872" cy="125899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Graphic 27">
              <a:extLst>
                <a:ext uri="{FF2B5EF4-FFF2-40B4-BE49-F238E27FC236}">
                  <a16:creationId xmlns="" xmlns:a16="http://schemas.microsoft.com/office/drawing/2014/main" id="{3321D0F7-AB6A-44CD-9B74-06B7B55D7A4E}"/>
                </a:ext>
              </a:extLst>
            </p:cNvPr>
            <p:cNvSpPr/>
            <p:nvPr/>
          </p:nvSpPr>
          <p:spPr>
            <a:xfrm>
              <a:off x="11462258" y="1089416"/>
              <a:ext cx="327127" cy="214748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Graphic 27">
              <a:extLst>
                <a:ext uri="{FF2B5EF4-FFF2-40B4-BE49-F238E27FC236}">
                  <a16:creationId xmlns="" xmlns:a16="http://schemas.microsoft.com/office/drawing/2014/main" id="{EF5B7A3F-9408-43A9-B4FE-56DE3D7F0087}"/>
                </a:ext>
              </a:extLst>
            </p:cNvPr>
            <p:cNvSpPr/>
            <p:nvPr/>
          </p:nvSpPr>
          <p:spPr>
            <a:xfrm>
              <a:off x="11183255" y="1165468"/>
              <a:ext cx="250337" cy="13855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Graphic 27">
              <a:extLst>
                <a:ext uri="{FF2B5EF4-FFF2-40B4-BE49-F238E27FC236}">
                  <a16:creationId xmlns="" xmlns:a16="http://schemas.microsoft.com/office/drawing/2014/main" id="{BE894372-ECAC-4E6C-AC44-DDA8233E2488}"/>
                </a:ext>
              </a:extLst>
            </p:cNvPr>
            <p:cNvSpPr/>
            <p:nvPr/>
          </p:nvSpPr>
          <p:spPr>
            <a:xfrm>
              <a:off x="10928400" y="1168122"/>
              <a:ext cx="232509" cy="136216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008D568-9013-4E80-A974-F08DCF2622F3}"/>
              </a:ext>
            </a:extLst>
          </p:cNvPr>
          <p:cNvCxnSpPr>
            <a:cxnSpLocks/>
          </p:cNvCxnSpPr>
          <p:nvPr userDrawn="1"/>
        </p:nvCxnSpPr>
        <p:spPr>
          <a:xfrm>
            <a:off x="-1" y="1418338"/>
            <a:ext cx="1048184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6451051F-FBA3-45C3-AEE6-0EA6DD837DE7}"/>
              </a:ext>
            </a:extLst>
          </p:cNvPr>
          <p:cNvCxnSpPr>
            <a:cxnSpLocks/>
          </p:cNvCxnSpPr>
          <p:nvPr userDrawn="1"/>
        </p:nvCxnSpPr>
        <p:spPr>
          <a:xfrm>
            <a:off x="10481847" y="1418338"/>
            <a:ext cx="171015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c 62">
            <a:extLst>
              <a:ext uri="{FF2B5EF4-FFF2-40B4-BE49-F238E27FC236}">
                <a16:creationId xmlns="" xmlns:a16="http://schemas.microsoft.com/office/drawing/2014/main" id="{B0428DA3-546A-4C17-BBC0-85F0FBC16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483" y="594625"/>
            <a:ext cx="1015958" cy="410950"/>
          </a:xfrm>
          <a:prstGeom prst="rect">
            <a:avLst/>
          </a:prstGeom>
        </p:spPr>
      </p:pic>
      <p:sp>
        <p:nvSpPr>
          <p:cNvPr id="32" name="Text Placeholder 3">
            <a:extLst>
              <a:ext uri="{FF2B5EF4-FFF2-40B4-BE49-F238E27FC236}">
                <a16:creationId xmlns="" xmlns:a16="http://schemas.microsoft.com/office/drawing/2014/main" id="{D427B0F8-B563-4B30-B7CA-ADB73976B39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7746" y="1646335"/>
            <a:ext cx="10656508" cy="3102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/>
            </a:lvl1pPr>
            <a:lvl2pPr marL="309600" indent="0">
              <a:buFont typeface="Arial" panose="020B0604020202020204" pitchFamily="34" charset="0"/>
              <a:buNone/>
              <a:defRPr sz="1600"/>
            </a:lvl2pPr>
            <a:lvl3pPr marL="671400" indent="0">
              <a:buFont typeface="Arial" panose="020B0604020202020204" pitchFamily="34" charset="0"/>
              <a:buNone/>
              <a:defRPr sz="1400"/>
            </a:lvl3pPr>
            <a:lvl4pPr marL="1031400" indent="0">
              <a:buFont typeface="Arial" panose="020B0604020202020204" pitchFamily="34" charset="0"/>
              <a:buNone/>
              <a:defRPr sz="1200"/>
            </a:lvl4pPr>
            <a:lvl5pPr marL="13914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B73DBD4-1EAF-4813-9239-087152FF85B9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3C54598-986B-447E-BA1E-4D27FB88A38E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62071AB-1F56-4713-BAB5-886F4515F77D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="" xmlns:a16="http://schemas.microsoft.com/office/drawing/2014/main" id="{A9BAE8A9-0D8A-42B9-9B2D-4C91FE507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29" name="Footer Placeholder 4">
            <a:hlinkClick r:id="rId4"/>
            <a:extLst>
              <a:ext uri="{FF2B5EF4-FFF2-40B4-BE49-F238E27FC236}">
                <a16:creationId xmlns="" xmlns:a16="http://schemas.microsoft.com/office/drawing/2014/main" id="{2BC401F0-BC5A-49F5-A5BC-732B54D6FD27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="" xmlns:a16="http://schemas.microsoft.com/office/drawing/2014/main" id="{48AC9100-BA29-4554-B49A-714EB1700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8CB3F1C-C76A-4C6A-8141-1771D5583398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7D87AD33-87E2-4873-98CD-7B2B1A24974F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DAE1CE92-BF52-47B1-BFF4-FF9DDF6F16F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74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D6503D5-B37D-4FE6-9CF8-2532F7100962}"/>
              </a:ext>
            </a:extLst>
          </p:cNvPr>
          <p:cNvCxnSpPr>
            <a:cxnSpLocks/>
          </p:cNvCxnSpPr>
          <p:nvPr userDrawn="1"/>
        </p:nvCxnSpPr>
        <p:spPr>
          <a:xfrm>
            <a:off x="1562925" y="0"/>
            <a:ext cx="0" cy="1418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D92D894-E1F8-4384-A293-94B40B3263BD}"/>
              </a:ext>
            </a:extLst>
          </p:cNvPr>
          <p:cNvSpPr/>
          <p:nvPr userDrawn="1"/>
        </p:nvSpPr>
        <p:spPr>
          <a:xfrm>
            <a:off x="-1" y="0"/>
            <a:ext cx="1562926" cy="141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0EC6703-D698-4EB0-8FA5-5971632EC47E}"/>
              </a:ext>
            </a:extLst>
          </p:cNvPr>
          <p:cNvSpPr/>
          <p:nvPr userDrawn="1"/>
        </p:nvSpPr>
        <p:spPr>
          <a:xfrm>
            <a:off x="1" y="1418338"/>
            <a:ext cx="12192000" cy="5439662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58080EC-F6A2-465E-ABCC-E3996945C618}"/>
              </a:ext>
            </a:extLst>
          </p:cNvPr>
          <p:cNvGrpSpPr/>
          <p:nvPr userDrawn="1"/>
        </p:nvGrpSpPr>
        <p:grpSpPr>
          <a:xfrm>
            <a:off x="11285214" y="364967"/>
            <a:ext cx="586746" cy="176846"/>
            <a:chOff x="-2522347" y="3429000"/>
            <a:chExt cx="1222375" cy="368427"/>
          </a:xfrm>
          <a:solidFill>
            <a:schemeClr val="bg1"/>
          </a:solidFill>
        </p:grpSpPr>
        <p:sp>
          <p:nvSpPr>
            <p:cNvPr id="14" name="Graphic 27">
              <a:extLst>
                <a:ext uri="{FF2B5EF4-FFF2-40B4-BE49-F238E27FC236}">
                  <a16:creationId xmlns="" xmlns:a16="http://schemas.microsoft.com/office/drawing/2014/main" id="{62B705CE-AE9D-4E22-A215-F88FA6CDA4FF}"/>
                </a:ext>
              </a:extLst>
            </p:cNvPr>
            <p:cNvSpPr/>
            <p:nvPr/>
          </p:nvSpPr>
          <p:spPr>
            <a:xfrm>
              <a:off x="-2522220" y="3770376"/>
              <a:ext cx="1222248" cy="27051"/>
            </a:xfrm>
            <a:custGeom>
              <a:avLst/>
              <a:gdLst>
                <a:gd name="connsiteX0" fmla="*/ 0 w 1222248"/>
                <a:gd name="connsiteY0" fmla="*/ 0 h 27051"/>
                <a:gd name="connsiteX1" fmla="*/ 1222248 w 1222248"/>
                <a:gd name="connsiteY1" fmla="*/ 0 h 27051"/>
                <a:gd name="connsiteX2" fmla="*/ 1222248 w 1222248"/>
                <a:gd name="connsiteY2" fmla="*/ 27051 h 27051"/>
                <a:gd name="connsiteX3" fmla="*/ 0 w 1222248"/>
                <a:gd name="connsiteY3" fmla="*/ 27051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248" h="27051">
                  <a:moveTo>
                    <a:pt x="0" y="0"/>
                  </a:moveTo>
                  <a:lnTo>
                    <a:pt x="1222248" y="0"/>
                  </a:lnTo>
                  <a:lnTo>
                    <a:pt x="1222248" y="27051"/>
                  </a:lnTo>
                  <a:lnTo>
                    <a:pt x="0" y="27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Graphic 27">
              <a:extLst>
                <a:ext uri="{FF2B5EF4-FFF2-40B4-BE49-F238E27FC236}">
                  <a16:creationId xmlns="" xmlns:a16="http://schemas.microsoft.com/office/drawing/2014/main" id="{200451CF-EB52-4FA3-ADA2-5BFC33FB5C4D}"/>
                </a:ext>
              </a:extLst>
            </p:cNvPr>
            <p:cNvSpPr/>
            <p:nvPr/>
          </p:nvSpPr>
          <p:spPr>
            <a:xfrm>
              <a:off x="-2522347" y="3525284"/>
              <a:ext cx="187863" cy="136030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c 27">
              <a:extLst>
                <a:ext uri="{FF2B5EF4-FFF2-40B4-BE49-F238E27FC236}">
                  <a16:creationId xmlns="" xmlns:a16="http://schemas.microsoft.com/office/drawing/2014/main" id="{C176D6C0-0B8E-47C3-A5D3-BF50F53A0C95}"/>
                </a:ext>
              </a:extLst>
            </p:cNvPr>
            <p:cNvSpPr/>
            <p:nvPr/>
          </p:nvSpPr>
          <p:spPr>
            <a:xfrm>
              <a:off x="-1742027" y="3429000"/>
              <a:ext cx="353450" cy="232029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Graphic 27">
              <a:extLst>
                <a:ext uri="{FF2B5EF4-FFF2-40B4-BE49-F238E27FC236}">
                  <a16:creationId xmlns="" xmlns:a16="http://schemas.microsoft.com/office/drawing/2014/main" id="{CD3E2713-5424-4EB4-A46C-053E64395EC9}"/>
                </a:ext>
              </a:extLst>
            </p:cNvPr>
            <p:cNvSpPr/>
            <p:nvPr/>
          </p:nvSpPr>
          <p:spPr>
            <a:xfrm>
              <a:off x="-2043480" y="3511172"/>
              <a:ext cx="270481" cy="14970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c 27">
              <a:extLst>
                <a:ext uri="{FF2B5EF4-FFF2-40B4-BE49-F238E27FC236}">
                  <a16:creationId xmlns="" xmlns:a16="http://schemas.microsoft.com/office/drawing/2014/main" id="{CD516E9D-DB87-4538-AC47-EE16290D8D97}"/>
                </a:ext>
              </a:extLst>
            </p:cNvPr>
            <p:cNvSpPr/>
            <p:nvPr/>
          </p:nvSpPr>
          <p:spPr>
            <a:xfrm>
              <a:off x="-2318842" y="3514040"/>
              <a:ext cx="251218" cy="147178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" name="Title 44">
            <a:extLst>
              <a:ext uri="{FF2B5EF4-FFF2-40B4-BE49-F238E27FC236}">
                <a16:creationId xmlns="" xmlns:a16="http://schemas.microsoft.com/office/drawing/2014/main" id="{6C839D1C-7265-4DD2-84AD-168E3C4DB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549" y="285750"/>
            <a:ext cx="8235439" cy="8036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  <a:endParaRPr lang="fr-FR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CDAD459-D9A7-4D63-859A-38AF3B48979A}"/>
              </a:ext>
            </a:extLst>
          </p:cNvPr>
          <p:cNvGrpSpPr/>
          <p:nvPr userDrawn="1"/>
        </p:nvGrpSpPr>
        <p:grpSpPr>
          <a:xfrm>
            <a:off x="10812256" y="1089416"/>
            <a:ext cx="1049334" cy="215012"/>
            <a:chOff x="10740051" y="1089416"/>
            <a:chExt cx="1049334" cy="215012"/>
          </a:xfrm>
        </p:grpSpPr>
        <p:sp>
          <p:nvSpPr>
            <p:cNvPr id="49" name="Graphic 27">
              <a:extLst>
                <a:ext uri="{FF2B5EF4-FFF2-40B4-BE49-F238E27FC236}">
                  <a16:creationId xmlns="" xmlns:a16="http://schemas.microsoft.com/office/drawing/2014/main" id="{2D8242AE-6974-4427-9054-A1CE1C3234A3}"/>
                </a:ext>
              </a:extLst>
            </p:cNvPr>
            <p:cNvSpPr/>
            <p:nvPr/>
          </p:nvSpPr>
          <p:spPr>
            <a:xfrm>
              <a:off x="10740051" y="1178529"/>
              <a:ext cx="173872" cy="125899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Graphic 27">
              <a:extLst>
                <a:ext uri="{FF2B5EF4-FFF2-40B4-BE49-F238E27FC236}">
                  <a16:creationId xmlns="" xmlns:a16="http://schemas.microsoft.com/office/drawing/2014/main" id="{3321D0F7-AB6A-44CD-9B74-06B7B55D7A4E}"/>
                </a:ext>
              </a:extLst>
            </p:cNvPr>
            <p:cNvSpPr/>
            <p:nvPr/>
          </p:nvSpPr>
          <p:spPr>
            <a:xfrm>
              <a:off x="11462258" y="1089416"/>
              <a:ext cx="327127" cy="214748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Graphic 27">
              <a:extLst>
                <a:ext uri="{FF2B5EF4-FFF2-40B4-BE49-F238E27FC236}">
                  <a16:creationId xmlns="" xmlns:a16="http://schemas.microsoft.com/office/drawing/2014/main" id="{EF5B7A3F-9408-43A9-B4FE-56DE3D7F0087}"/>
                </a:ext>
              </a:extLst>
            </p:cNvPr>
            <p:cNvSpPr/>
            <p:nvPr/>
          </p:nvSpPr>
          <p:spPr>
            <a:xfrm>
              <a:off x="11183255" y="1165468"/>
              <a:ext cx="250337" cy="13855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Graphic 27">
              <a:extLst>
                <a:ext uri="{FF2B5EF4-FFF2-40B4-BE49-F238E27FC236}">
                  <a16:creationId xmlns="" xmlns:a16="http://schemas.microsoft.com/office/drawing/2014/main" id="{BE894372-ECAC-4E6C-AC44-DDA8233E2488}"/>
                </a:ext>
              </a:extLst>
            </p:cNvPr>
            <p:cNvSpPr/>
            <p:nvPr/>
          </p:nvSpPr>
          <p:spPr>
            <a:xfrm>
              <a:off x="10928400" y="1168122"/>
              <a:ext cx="232509" cy="136216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008D568-9013-4E80-A974-F08DCF2622F3}"/>
              </a:ext>
            </a:extLst>
          </p:cNvPr>
          <p:cNvCxnSpPr>
            <a:cxnSpLocks/>
          </p:cNvCxnSpPr>
          <p:nvPr userDrawn="1"/>
        </p:nvCxnSpPr>
        <p:spPr>
          <a:xfrm>
            <a:off x="-1" y="1418338"/>
            <a:ext cx="1048184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6451051F-FBA3-45C3-AEE6-0EA6DD837DE7}"/>
              </a:ext>
            </a:extLst>
          </p:cNvPr>
          <p:cNvCxnSpPr>
            <a:cxnSpLocks/>
          </p:cNvCxnSpPr>
          <p:nvPr userDrawn="1"/>
        </p:nvCxnSpPr>
        <p:spPr>
          <a:xfrm>
            <a:off x="10481847" y="1418338"/>
            <a:ext cx="171015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c 62">
            <a:extLst>
              <a:ext uri="{FF2B5EF4-FFF2-40B4-BE49-F238E27FC236}">
                <a16:creationId xmlns="" xmlns:a16="http://schemas.microsoft.com/office/drawing/2014/main" id="{B0428DA3-546A-4C17-BBC0-85F0FBC16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483" y="594625"/>
            <a:ext cx="1015958" cy="4109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B73DBD4-1EAF-4813-9239-087152FF85B9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3C54598-986B-447E-BA1E-4D27FB88A38E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62071AB-1F56-4713-BAB5-886F4515F77D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="" xmlns:a16="http://schemas.microsoft.com/office/drawing/2014/main" id="{A9BAE8A9-0D8A-42B9-9B2D-4C91FE507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29" name="Footer Placeholder 4">
            <a:hlinkClick r:id="rId4"/>
            <a:extLst>
              <a:ext uri="{FF2B5EF4-FFF2-40B4-BE49-F238E27FC236}">
                <a16:creationId xmlns="" xmlns:a16="http://schemas.microsoft.com/office/drawing/2014/main" id="{2BC401F0-BC5A-49F5-A5BC-732B54D6FD27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="" xmlns:a16="http://schemas.microsoft.com/office/drawing/2014/main" id="{48AC9100-BA29-4554-B49A-714EB1700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8CB3F1C-C76A-4C6A-8141-1771D5583398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7D87AD33-87E2-4873-98CD-7B2B1A24974F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DAE1CE92-BF52-47B1-BFF4-FF9DDF6F16F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640C9F57-7731-402A-A0E2-665307634943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5" name="Subtitle 2">
            <a:extLst>
              <a:ext uri="{FF2B5EF4-FFF2-40B4-BE49-F238E27FC236}">
                <a16:creationId xmlns="" xmlns:a16="http://schemas.microsoft.com/office/drawing/2014/main" id="{03F64FB5-F273-4B0B-B9E5-E578D5F4F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58080EC-F6A2-465E-ABCC-E3996945C618}"/>
              </a:ext>
            </a:extLst>
          </p:cNvPr>
          <p:cNvGrpSpPr/>
          <p:nvPr userDrawn="1"/>
        </p:nvGrpSpPr>
        <p:grpSpPr>
          <a:xfrm>
            <a:off x="11285214" y="364967"/>
            <a:ext cx="586746" cy="176846"/>
            <a:chOff x="-2522347" y="3429000"/>
            <a:chExt cx="1222375" cy="368427"/>
          </a:xfrm>
          <a:solidFill>
            <a:schemeClr val="bg1"/>
          </a:solidFill>
        </p:grpSpPr>
        <p:sp>
          <p:nvSpPr>
            <p:cNvPr id="14" name="Graphic 27">
              <a:extLst>
                <a:ext uri="{FF2B5EF4-FFF2-40B4-BE49-F238E27FC236}">
                  <a16:creationId xmlns="" xmlns:a16="http://schemas.microsoft.com/office/drawing/2014/main" id="{62B705CE-AE9D-4E22-A215-F88FA6CDA4FF}"/>
                </a:ext>
              </a:extLst>
            </p:cNvPr>
            <p:cNvSpPr/>
            <p:nvPr/>
          </p:nvSpPr>
          <p:spPr>
            <a:xfrm>
              <a:off x="-2522220" y="3770376"/>
              <a:ext cx="1222248" cy="27051"/>
            </a:xfrm>
            <a:custGeom>
              <a:avLst/>
              <a:gdLst>
                <a:gd name="connsiteX0" fmla="*/ 0 w 1222248"/>
                <a:gd name="connsiteY0" fmla="*/ 0 h 27051"/>
                <a:gd name="connsiteX1" fmla="*/ 1222248 w 1222248"/>
                <a:gd name="connsiteY1" fmla="*/ 0 h 27051"/>
                <a:gd name="connsiteX2" fmla="*/ 1222248 w 1222248"/>
                <a:gd name="connsiteY2" fmla="*/ 27051 h 27051"/>
                <a:gd name="connsiteX3" fmla="*/ 0 w 1222248"/>
                <a:gd name="connsiteY3" fmla="*/ 27051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248" h="27051">
                  <a:moveTo>
                    <a:pt x="0" y="0"/>
                  </a:moveTo>
                  <a:lnTo>
                    <a:pt x="1222248" y="0"/>
                  </a:lnTo>
                  <a:lnTo>
                    <a:pt x="1222248" y="27051"/>
                  </a:lnTo>
                  <a:lnTo>
                    <a:pt x="0" y="27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Graphic 27">
              <a:extLst>
                <a:ext uri="{FF2B5EF4-FFF2-40B4-BE49-F238E27FC236}">
                  <a16:creationId xmlns="" xmlns:a16="http://schemas.microsoft.com/office/drawing/2014/main" id="{200451CF-EB52-4FA3-ADA2-5BFC33FB5C4D}"/>
                </a:ext>
              </a:extLst>
            </p:cNvPr>
            <p:cNvSpPr/>
            <p:nvPr/>
          </p:nvSpPr>
          <p:spPr>
            <a:xfrm>
              <a:off x="-2522347" y="3525284"/>
              <a:ext cx="187863" cy="136030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c 27">
              <a:extLst>
                <a:ext uri="{FF2B5EF4-FFF2-40B4-BE49-F238E27FC236}">
                  <a16:creationId xmlns="" xmlns:a16="http://schemas.microsoft.com/office/drawing/2014/main" id="{C176D6C0-0B8E-47C3-A5D3-BF50F53A0C95}"/>
                </a:ext>
              </a:extLst>
            </p:cNvPr>
            <p:cNvSpPr/>
            <p:nvPr/>
          </p:nvSpPr>
          <p:spPr>
            <a:xfrm>
              <a:off x="-1742027" y="3429000"/>
              <a:ext cx="353450" cy="232029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Graphic 27">
              <a:extLst>
                <a:ext uri="{FF2B5EF4-FFF2-40B4-BE49-F238E27FC236}">
                  <a16:creationId xmlns="" xmlns:a16="http://schemas.microsoft.com/office/drawing/2014/main" id="{CD3E2713-5424-4EB4-A46C-053E64395EC9}"/>
                </a:ext>
              </a:extLst>
            </p:cNvPr>
            <p:cNvSpPr/>
            <p:nvPr/>
          </p:nvSpPr>
          <p:spPr>
            <a:xfrm>
              <a:off x="-2043480" y="3511172"/>
              <a:ext cx="270481" cy="14970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c 27">
              <a:extLst>
                <a:ext uri="{FF2B5EF4-FFF2-40B4-BE49-F238E27FC236}">
                  <a16:creationId xmlns="" xmlns:a16="http://schemas.microsoft.com/office/drawing/2014/main" id="{CD516E9D-DB87-4538-AC47-EE16290D8D97}"/>
                </a:ext>
              </a:extLst>
            </p:cNvPr>
            <p:cNvSpPr/>
            <p:nvPr/>
          </p:nvSpPr>
          <p:spPr>
            <a:xfrm>
              <a:off x="-2318842" y="3514040"/>
              <a:ext cx="251218" cy="147178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7F5130C-822B-4CFE-9DC9-2F4A1AB6737A}"/>
              </a:ext>
            </a:extLst>
          </p:cNvPr>
          <p:cNvSpPr/>
          <p:nvPr userDrawn="1"/>
        </p:nvSpPr>
        <p:spPr>
          <a:xfrm>
            <a:off x="1" y="1418338"/>
            <a:ext cx="12192000" cy="5439662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D64F482-46BF-43C9-B408-086B052422E6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ECE6C07-056F-42F0-87E2-72A074BA1900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29C3E0F-5C4C-4AC0-A118-8DCED6A03E7E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="" xmlns:a16="http://schemas.microsoft.com/office/drawing/2014/main" id="{AF2F0359-07FC-4C14-A15C-E299CB14E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29" name="Date Placeholder 3">
            <a:extLst>
              <a:ext uri="{FF2B5EF4-FFF2-40B4-BE49-F238E27FC236}">
                <a16:creationId xmlns="" xmlns:a16="http://schemas.microsoft.com/office/drawing/2014/main" id="{D860AFC5-F630-4301-9AA7-765CEDBCB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8CB3F1C-C76A-4C6A-8141-1771D5583398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DCADE0E-39BF-4F59-AC84-70F8716F4F68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0095B904-29E5-481A-91DA-553D0171D779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ooter Placeholder 4">
            <a:hlinkClick r:id="rId2"/>
            <a:extLst>
              <a:ext uri="{FF2B5EF4-FFF2-40B4-BE49-F238E27FC236}">
                <a16:creationId xmlns="" xmlns:a16="http://schemas.microsoft.com/office/drawing/2014/main" id="{51955205-3A12-4D40-80C4-E36BA1A8AF40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DE02FE52-9A0D-4638-8E74-AB204F3BF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424" y="1975651"/>
            <a:ext cx="10668830" cy="4448008"/>
          </a:xfrm>
        </p:spPr>
        <p:txBody>
          <a:bodyPr/>
          <a:lstStyle>
            <a:lvl1pPr>
              <a:defRPr sz="2400">
                <a:solidFill>
                  <a:srgbClr val="007E75"/>
                </a:solidFill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989013" indent="-319088">
              <a:buSzPct val="90000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9" name="Title 44">
            <a:extLst>
              <a:ext uri="{FF2B5EF4-FFF2-40B4-BE49-F238E27FC236}">
                <a16:creationId xmlns="" xmlns:a16="http://schemas.microsoft.com/office/drawing/2014/main" id="{20133390-1A28-402D-9BAF-08D5914AE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549" y="285750"/>
            <a:ext cx="10024880" cy="81337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634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 Layou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BF0139F-99ED-4F90-8143-FA8E0763CA89}"/>
              </a:ext>
            </a:extLst>
          </p:cNvPr>
          <p:cNvSpPr/>
          <p:nvPr userDrawn="1"/>
        </p:nvSpPr>
        <p:spPr>
          <a:xfrm>
            <a:off x="1" y="1418338"/>
            <a:ext cx="12192000" cy="5439662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D2CC1A4-1F88-4234-9C39-80D28FE22D06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38045A6-3440-4D7D-986E-9E171E00F73F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9307EF1-6C56-485D-9142-F4575E6B3902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="" xmlns:a16="http://schemas.microsoft.com/office/drawing/2014/main" id="{1F56D3F9-7588-4047-AE33-E7A6E3541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28" name="Date Placeholder 3">
            <a:extLst>
              <a:ext uri="{FF2B5EF4-FFF2-40B4-BE49-F238E27FC236}">
                <a16:creationId xmlns="" xmlns:a16="http://schemas.microsoft.com/office/drawing/2014/main" id="{563B61CE-3360-4709-80F8-1D1B40B81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8CB3F1C-C76A-4C6A-8141-1771D5583398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1D478CB5-16F3-4B0F-A1C1-937C2471E010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DA0DF4D-58E0-4214-89C4-F2179870BD1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4">
            <a:hlinkClick r:id="rId2"/>
            <a:extLst>
              <a:ext uri="{FF2B5EF4-FFF2-40B4-BE49-F238E27FC236}">
                <a16:creationId xmlns="" xmlns:a16="http://schemas.microsoft.com/office/drawing/2014/main" id="{DAD02152-315D-44B5-A8D3-4D3C5DD84AE3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58080EC-F6A2-465E-ABCC-E3996945C618}"/>
              </a:ext>
            </a:extLst>
          </p:cNvPr>
          <p:cNvGrpSpPr/>
          <p:nvPr userDrawn="1"/>
        </p:nvGrpSpPr>
        <p:grpSpPr>
          <a:xfrm>
            <a:off x="11285214" y="364967"/>
            <a:ext cx="586746" cy="176846"/>
            <a:chOff x="-2522347" y="3429000"/>
            <a:chExt cx="1222375" cy="368427"/>
          </a:xfrm>
          <a:solidFill>
            <a:schemeClr val="bg1"/>
          </a:solidFill>
        </p:grpSpPr>
        <p:sp>
          <p:nvSpPr>
            <p:cNvPr id="14" name="Graphic 27">
              <a:extLst>
                <a:ext uri="{FF2B5EF4-FFF2-40B4-BE49-F238E27FC236}">
                  <a16:creationId xmlns="" xmlns:a16="http://schemas.microsoft.com/office/drawing/2014/main" id="{62B705CE-AE9D-4E22-A215-F88FA6CDA4FF}"/>
                </a:ext>
              </a:extLst>
            </p:cNvPr>
            <p:cNvSpPr/>
            <p:nvPr/>
          </p:nvSpPr>
          <p:spPr>
            <a:xfrm>
              <a:off x="-2522220" y="3770376"/>
              <a:ext cx="1222248" cy="27051"/>
            </a:xfrm>
            <a:custGeom>
              <a:avLst/>
              <a:gdLst>
                <a:gd name="connsiteX0" fmla="*/ 0 w 1222248"/>
                <a:gd name="connsiteY0" fmla="*/ 0 h 27051"/>
                <a:gd name="connsiteX1" fmla="*/ 1222248 w 1222248"/>
                <a:gd name="connsiteY1" fmla="*/ 0 h 27051"/>
                <a:gd name="connsiteX2" fmla="*/ 1222248 w 1222248"/>
                <a:gd name="connsiteY2" fmla="*/ 27051 h 27051"/>
                <a:gd name="connsiteX3" fmla="*/ 0 w 1222248"/>
                <a:gd name="connsiteY3" fmla="*/ 27051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248" h="27051">
                  <a:moveTo>
                    <a:pt x="0" y="0"/>
                  </a:moveTo>
                  <a:lnTo>
                    <a:pt x="1222248" y="0"/>
                  </a:lnTo>
                  <a:lnTo>
                    <a:pt x="1222248" y="27051"/>
                  </a:lnTo>
                  <a:lnTo>
                    <a:pt x="0" y="27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Graphic 27">
              <a:extLst>
                <a:ext uri="{FF2B5EF4-FFF2-40B4-BE49-F238E27FC236}">
                  <a16:creationId xmlns="" xmlns:a16="http://schemas.microsoft.com/office/drawing/2014/main" id="{200451CF-EB52-4FA3-ADA2-5BFC33FB5C4D}"/>
                </a:ext>
              </a:extLst>
            </p:cNvPr>
            <p:cNvSpPr/>
            <p:nvPr/>
          </p:nvSpPr>
          <p:spPr>
            <a:xfrm>
              <a:off x="-2522347" y="3525284"/>
              <a:ext cx="187863" cy="136030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c 27">
              <a:extLst>
                <a:ext uri="{FF2B5EF4-FFF2-40B4-BE49-F238E27FC236}">
                  <a16:creationId xmlns="" xmlns:a16="http://schemas.microsoft.com/office/drawing/2014/main" id="{C176D6C0-0B8E-47C3-A5D3-BF50F53A0C95}"/>
                </a:ext>
              </a:extLst>
            </p:cNvPr>
            <p:cNvSpPr/>
            <p:nvPr/>
          </p:nvSpPr>
          <p:spPr>
            <a:xfrm>
              <a:off x="-1742027" y="3429000"/>
              <a:ext cx="353450" cy="232029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Graphic 27">
              <a:extLst>
                <a:ext uri="{FF2B5EF4-FFF2-40B4-BE49-F238E27FC236}">
                  <a16:creationId xmlns="" xmlns:a16="http://schemas.microsoft.com/office/drawing/2014/main" id="{CD3E2713-5424-4EB4-A46C-053E64395EC9}"/>
                </a:ext>
              </a:extLst>
            </p:cNvPr>
            <p:cNvSpPr/>
            <p:nvPr/>
          </p:nvSpPr>
          <p:spPr>
            <a:xfrm>
              <a:off x="-2043480" y="3511172"/>
              <a:ext cx="270481" cy="14970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c 27">
              <a:extLst>
                <a:ext uri="{FF2B5EF4-FFF2-40B4-BE49-F238E27FC236}">
                  <a16:creationId xmlns="" xmlns:a16="http://schemas.microsoft.com/office/drawing/2014/main" id="{CD516E9D-DB87-4538-AC47-EE16290D8D97}"/>
                </a:ext>
              </a:extLst>
            </p:cNvPr>
            <p:cNvSpPr/>
            <p:nvPr/>
          </p:nvSpPr>
          <p:spPr>
            <a:xfrm>
              <a:off x="-2318842" y="3514040"/>
              <a:ext cx="251218" cy="147178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" name="Title 44">
            <a:extLst>
              <a:ext uri="{FF2B5EF4-FFF2-40B4-BE49-F238E27FC236}">
                <a16:creationId xmlns="" xmlns:a16="http://schemas.microsoft.com/office/drawing/2014/main" id="{6C839D1C-7265-4DD2-84AD-168E3C4DB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549" y="285750"/>
            <a:ext cx="8235439" cy="81337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  <a:endParaRPr lang="fr-FR" dirty="0"/>
          </a:p>
        </p:txBody>
      </p:sp>
      <p:sp>
        <p:nvSpPr>
          <p:cNvPr id="40" name="Text Placeholder 3">
            <a:extLst>
              <a:ext uri="{FF2B5EF4-FFF2-40B4-BE49-F238E27FC236}">
                <a16:creationId xmlns="" xmlns:a16="http://schemas.microsoft.com/office/drawing/2014/main" id="{B97A5ED1-36D7-4FA8-AB95-9A9368A34E7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746" y="1646335"/>
            <a:ext cx="4929828" cy="13952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 sz="1800"/>
            </a:lvl1pPr>
            <a:lvl2pPr marL="540000" indent="-230400">
              <a:buFont typeface="Arial" panose="020B0604020202020204" pitchFamily="34" charset="0"/>
              <a:buChar char="•"/>
              <a:defRPr sz="1600"/>
            </a:lvl2pPr>
            <a:lvl3pPr marL="900000" indent="-228600"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1260000" indent="-228600">
              <a:buFont typeface="Wingdings" panose="05000000000000000000" pitchFamily="2" charset="2"/>
              <a:buChar char="§"/>
              <a:defRPr sz="1200"/>
            </a:lvl4pPr>
            <a:lvl5pPr marL="1620000" indent="-228600">
              <a:buFontTx/>
              <a:buBlip>
                <a:blip r:embed="rId7"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</a:buBlip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1" name="Text Placeholder 3">
            <a:extLst>
              <a:ext uri="{FF2B5EF4-FFF2-40B4-BE49-F238E27FC236}">
                <a16:creationId xmlns="" xmlns:a16="http://schemas.microsoft.com/office/drawing/2014/main" id="{E8EF0977-83A1-4685-9FDD-7EE0FC0C969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94426" y="1646335"/>
            <a:ext cx="4929828" cy="13952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 sz="1800"/>
            </a:lvl1pPr>
            <a:lvl2pPr marL="540000" indent="-230400">
              <a:buFont typeface="Arial" panose="020B0604020202020204" pitchFamily="34" charset="0"/>
              <a:buChar char="•"/>
              <a:defRPr sz="1600"/>
            </a:lvl2pPr>
            <a:lvl3pPr marL="900000" indent="-228600"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1260000" indent="-228600">
              <a:buFont typeface="Wingdings" panose="05000000000000000000" pitchFamily="2" charset="2"/>
              <a:buChar char="§"/>
              <a:defRPr sz="1200"/>
            </a:lvl4pPr>
            <a:lvl5pPr marL="1620000" indent="-228600">
              <a:buFontTx/>
              <a:buBlip>
                <a:blip r:embed="rId7"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</a:buBlip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713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 Layou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BE551FD-D96D-4EB0-88B1-676CAE068354}"/>
              </a:ext>
            </a:extLst>
          </p:cNvPr>
          <p:cNvSpPr/>
          <p:nvPr userDrawn="1"/>
        </p:nvSpPr>
        <p:spPr>
          <a:xfrm>
            <a:off x="1" y="1418338"/>
            <a:ext cx="12192000" cy="5439662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F1706D2-16A9-4C31-BA9A-A7626FBA590B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F3EB99AF-ECFB-44D5-BA28-485BDC533C89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E7CAA4C-0EDC-48AE-9868-8D08EBC845F9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="" xmlns:a16="http://schemas.microsoft.com/office/drawing/2014/main" id="{99216A9C-A9F9-439F-BFD8-52BAD9F60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28" name="Date Placeholder 3">
            <a:extLst>
              <a:ext uri="{FF2B5EF4-FFF2-40B4-BE49-F238E27FC236}">
                <a16:creationId xmlns="" xmlns:a16="http://schemas.microsoft.com/office/drawing/2014/main" id="{C33DC7CE-10FD-44BF-9A90-357322255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8CB3F1C-C76A-4C6A-8141-1771D5583398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DC6DF31E-DF99-4765-AFD0-1756EFCC1D73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4030B40D-DBCD-4C1E-A517-E86A8AB9B72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4">
            <a:hlinkClick r:id="rId2"/>
            <a:extLst>
              <a:ext uri="{FF2B5EF4-FFF2-40B4-BE49-F238E27FC236}">
                <a16:creationId xmlns="" xmlns:a16="http://schemas.microsoft.com/office/drawing/2014/main" id="{C5F7BAA7-599E-43BE-855C-8873D03381B1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58080EC-F6A2-465E-ABCC-E3996945C618}"/>
              </a:ext>
            </a:extLst>
          </p:cNvPr>
          <p:cNvGrpSpPr/>
          <p:nvPr userDrawn="1"/>
        </p:nvGrpSpPr>
        <p:grpSpPr>
          <a:xfrm>
            <a:off x="11285214" y="364967"/>
            <a:ext cx="586746" cy="176846"/>
            <a:chOff x="-2522347" y="3429000"/>
            <a:chExt cx="1222375" cy="368427"/>
          </a:xfrm>
          <a:solidFill>
            <a:schemeClr val="bg1"/>
          </a:solidFill>
        </p:grpSpPr>
        <p:sp>
          <p:nvSpPr>
            <p:cNvPr id="14" name="Graphic 27">
              <a:extLst>
                <a:ext uri="{FF2B5EF4-FFF2-40B4-BE49-F238E27FC236}">
                  <a16:creationId xmlns="" xmlns:a16="http://schemas.microsoft.com/office/drawing/2014/main" id="{62B705CE-AE9D-4E22-A215-F88FA6CDA4FF}"/>
                </a:ext>
              </a:extLst>
            </p:cNvPr>
            <p:cNvSpPr/>
            <p:nvPr/>
          </p:nvSpPr>
          <p:spPr>
            <a:xfrm>
              <a:off x="-2522220" y="3770376"/>
              <a:ext cx="1222248" cy="27051"/>
            </a:xfrm>
            <a:custGeom>
              <a:avLst/>
              <a:gdLst>
                <a:gd name="connsiteX0" fmla="*/ 0 w 1222248"/>
                <a:gd name="connsiteY0" fmla="*/ 0 h 27051"/>
                <a:gd name="connsiteX1" fmla="*/ 1222248 w 1222248"/>
                <a:gd name="connsiteY1" fmla="*/ 0 h 27051"/>
                <a:gd name="connsiteX2" fmla="*/ 1222248 w 1222248"/>
                <a:gd name="connsiteY2" fmla="*/ 27051 h 27051"/>
                <a:gd name="connsiteX3" fmla="*/ 0 w 1222248"/>
                <a:gd name="connsiteY3" fmla="*/ 27051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248" h="27051">
                  <a:moveTo>
                    <a:pt x="0" y="0"/>
                  </a:moveTo>
                  <a:lnTo>
                    <a:pt x="1222248" y="0"/>
                  </a:lnTo>
                  <a:lnTo>
                    <a:pt x="1222248" y="27051"/>
                  </a:lnTo>
                  <a:lnTo>
                    <a:pt x="0" y="27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Graphic 27">
              <a:extLst>
                <a:ext uri="{FF2B5EF4-FFF2-40B4-BE49-F238E27FC236}">
                  <a16:creationId xmlns="" xmlns:a16="http://schemas.microsoft.com/office/drawing/2014/main" id="{200451CF-EB52-4FA3-ADA2-5BFC33FB5C4D}"/>
                </a:ext>
              </a:extLst>
            </p:cNvPr>
            <p:cNvSpPr/>
            <p:nvPr/>
          </p:nvSpPr>
          <p:spPr>
            <a:xfrm>
              <a:off x="-2522347" y="3525284"/>
              <a:ext cx="187863" cy="136030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c 27">
              <a:extLst>
                <a:ext uri="{FF2B5EF4-FFF2-40B4-BE49-F238E27FC236}">
                  <a16:creationId xmlns="" xmlns:a16="http://schemas.microsoft.com/office/drawing/2014/main" id="{C176D6C0-0B8E-47C3-A5D3-BF50F53A0C95}"/>
                </a:ext>
              </a:extLst>
            </p:cNvPr>
            <p:cNvSpPr/>
            <p:nvPr/>
          </p:nvSpPr>
          <p:spPr>
            <a:xfrm>
              <a:off x="-1742027" y="3429000"/>
              <a:ext cx="353450" cy="232029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Graphic 27">
              <a:extLst>
                <a:ext uri="{FF2B5EF4-FFF2-40B4-BE49-F238E27FC236}">
                  <a16:creationId xmlns="" xmlns:a16="http://schemas.microsoft.com/office/drawing/2014/main" id="{CD3E2713-5424-4EB4-A46C-053E64395EC9}"/>
                </a:ext>
              </a:extLst>
            </p:cNvPr>
            <p:cNvSpPr/>
            <p:nvPr/>
          </p:nvSpPr>
          <p:spPr>
            <a:xfrm>
              <a:off x="-2043480" y="3511172"/>
              <a:ext cx="270481" cy="14970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c 27">
              <a:extLst>
                <a:ext uri="{FF2B5EF4-FFF2-40B4-BE49-F238E27FC236}">
                  <a16:creationId xmlns="" xmlns:a16="http://schemas.microsoft.com/office/drawing/2014/main" id="{CD516E9D-DB87-4538-AC47-EE16290D8D97}"/>
                </a:ext>
              </a:extLst>
            </p:cNvPr>
            <p:cNvSpPr/>
            <p:nvPr/>
          </p:nvSpPr>
          <p:spPr>
            <a:xfrm>
              <a:off x="-2318842" y="3514040"/>
              <a:ext cx="251218" cy="147178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" name="Title 44">
            <a:extLst>
              <a:ext uri="{FF2B5EF4-FFF2-40B4-BE49-F238E27FC236}">
                <a16:creationId xmlns="" xmlns:a16="http://schemas.microsoft.com/office/drawing/2014/main" id="{6C839D1C-7265-4DD2-84AD-168E3C4DB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549" y="285750"/>
            <a:ext cx="8235439" cy="80414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  <a:endParaRPr lang="fr-FR" dirty="0"/>
          </a:p>
        </p:txBody>
      </p:sp>
      <p:sp>
        <p:nvSpPr>
          <p:cNvPr id="42" name="Text Placeholder 3">
            <a:extLst>
              <a:ext uri="{FF2B5EF4-FFF2-40B4-BE49-F238E27FC236}">
                <a16:creationId xmlns="" xmlns:a16="http://schemas.microsoft.com/office/drawing/2014/main" id="{052CB3F5-B136-44DF-80F6-C8AD0D8225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746" y="1646335"/>
            <a:ext cx="3006455" cy="16414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 sz="1800"/>
            </a:lvl1pPr>
            <a:lvl2pPr marL="540000" indent="-230400">
              <a:buFont typeface="Arial" panose="020B0604020202020204" pitchFamily="34" charset="0"/>
              <a:buChar char="•"/>
              <a:defRPr sz="1600"/>
            </a:lvl2pPr>
            <a:lvl3pPr marL="900000" indent="-228600"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1260000" indent="-228600">
              <a:buFont typeface="Wingdings" panose="05000000000000000000" pitchFamily="2" charset="2"/>
              <a:buChar char="§"/>
              <a:defRPr sz="1200"/>
            </a:lvl4pPr>
            <a:lvl5pPr marL="1620000" indent="-228600">
              <a:buFontTx/>
              <a:buBlip>
                <a:blip r:embed="rId7"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</a:buBlip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3" name="Text Placeholder 3">
            <a:extLst>
              <a:ext uri="{FF2B5EF4-FFF2-40B4-BE49-F238E27FC236}">
                <a16:creationId xmlns="" xmlns:a16="http://schemas.microsoft.com/office/drawing/2014/main" id="{551094C9-F6CC-4700-8B31-2EFB415CAC3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17799" y="1646335"/>
            <a:ext cx="3006455" cy="16414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 sz="1800"/>
            </a:lvl1pPr>
            <a:lvl2pPr marL="540000" indent="-230400">
              <a:buFont typeface="Arial" panose="020B0604020202020204" pitchFamily="34" charset="0"/>
              <a:buChar char="•"/>
              <a:defRPr sz="1600"/>
            </a:lvl2pPr>
            <a:lvl3pPr marL="900000" indent="-228600"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1260000" indent="-228600">
              <a:buFont typeface="Wingdings" panose="05000000000000000000" pitchFamily="2" charset="2"/>
              <a:buChar char="§"/>
              <a:defRPr sz="1200"/>
            </a:lvl4pPr>
            <a:lvl5pPr marL="1620000" indent="-228600">
              <a:buFontTx/>
              <a:buBlip>
                <a:blip r:embed="rId7"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</a:buBlip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4" name="Text Placeholder 3">
            <a:extLst>
              <a:ext uri="{FF2B5EF4-FFF2-40B4-BE49-F238E27FC236}">
                <a16:creationId xmlns="" xmlns:a16="http://schemas.microsoft.com/office/drawing/2014/main" id="{193C9F2D-2E99-4F2C-A9EC-BE81E7B0B53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92773" y="1646335"/>
            <a:ext cx="3006455" cy="16414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 sz="1800"/>
            </a:lvl1pPr>
            <a:lvl2pPr marL="540000" indent="-230400">
              <a:buFont typeface="Arial" panose="020B0604020202020204" pitchFamily="34" charset="0"/>
              <a:buChar char="•"/>
              <a:defRPr sz="1600"/>
            </a:lvl2pPr>
            <a:lvl3pPr marL="900000" indent="-228600"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1260000" indent="-228600">
              <a:buFont typeface="Wingdings" panose="05000000000000000000" pitchFamily="2" charset="2"/>
              <a:buChar char="§"/>
              <a:defRPr sz="1200"/>
            </a:lvl4pPr>
            <a:lvl5pPr marL="1620000" indent="-228600">
              <a:buFontTx/>
              <a:buBlip>
                <a:blip r:embed="rId7"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</a:buBlip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1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 Layou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E1CA001-70FA-4D77-9409-EF5D136ABCEB}"/>
              </a:ext>
            </a:extLst>
          </p:cNvPr>
          <p:cNvSpPr/>
          <p:nvPr userDrawn="1"/>
        </p:nvSpPr>
        <p:spPr>
          <a:xfrm>
            <a:off x="1" y="1418338"/>
            <a:ext cx="12192000" cy="5439662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168B8E8-3861-4BC9-87C4-BE3354421BF1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54AFB130-20F0-4444-B6F9-758FD3C86D7F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6923E16-16D3-4C36-9C7F-6423ABDC1115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="" xmlns:a16="http://schemas.microsoft.com/office/drawing/2014/main" id="{9C7AC1A7-20E1-48B5-A1EB-0F53D97AE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29" name="Date Placeholder 3">
            <a:extLst>
              <a:ext uri="{FF2B5EF4-FFF2-40B4-BE49-F238E27FC236}">
                <a16:creationId xmlns="" xmlns:a16="http://schemas.microsoft.com/office/drawing/2014/main" id="{2F8FF4E0-566F-45A7-8712-4691D8E23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8CB3F1C-C76A-4C6A-8141-1771D5583398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BC53016E-03AF-4845-995D-426F5BE6916A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25596535-9E5A-42D9-AD2D-2127C76DBD9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4">
            <a:hlinkClick r:id="rId2"/>
            <a:extLst>
              <a:ext uri="{FF2B5EF4-FFF2-40B4-BE49-F238E27FC236}">
                <a16:creationId xmlns="" xmlns:a16="http://schemas.microsoft.com/office/drawing/2014/main" id="{E2DEA22B-3147-4493-9169-EC84572148A3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58080EC-F6A2-465E-ABCC-E3996945C618}"/>
              </a:ext>
            </a:extLst>
          </p:cNvPr>
          <p:cNvGrpSpPr/>
          <p:nvPr userDrawn="1"/>
        </p:nvGrpSpPr>
        <p:grpSpPr>
          <a:xfrm>
            <a:off x="11285214" y="364967"/>
            <a:ext cx="586746" cy="176846"/>
            <a:chOff x="-2522347" y="3429000"/>
            <a:chExt cx="1222375" cy="368427"/>
          </a:xfrm>
          <a:solidFill>
            <a:schemeClr val="bg1"/>
          </a:solidFill>
        </p:grpSpPr>
        <p:sp>
          <p:nvSpPr>
            <p:cNvPr id="14" name="Graphic 27">
              <a:extLst>
                <a:ext uri="{FF2B5EF4-FFF2-40B4-BE49-F238E27FC236}">
                  <a16:creationId xmlns="" xmlns:a16="http://schemas.microsoft.com/office/drawing/2014/main" id="{62B705CE-AE9D-4E22-A215-F88FA6CDA4FF}"/>
                </a:ext>
              </a:extLst>
            </p:cNvPr>
            <p:cNvSpPr/>
            <p:nvPr/>
          </p:nvSpPr>
          <p:spPr>
            <a:xfrm>
              <a:off x="-2522220" y="3770376"/>
              <a:ext cx="1222248" cy="27051"/>
            </a:xfrm>
            <a:custGeom>
              <a:avLst/>
              <a:gdLst>
                <a:gd name="connsiteX0" fmla="*/ 0 w 1222248"/>
                <a:gd name="connsiteY0" fmla="*/ 0 h 27051"/>
                <a:gd name="connsiteX1" fmla="*/ 1222248 w 1222248"/>
                <a:gd name="connsiteY1" fmla="*/ 0 h 27051"/>
                <a:gd name="connsiteX2" fmla="*/ 1222248 w 1222248"/>
                <a:gd name="connsiteY2" fmla="*/ 27051 h 27051"/>
                <a:gd name="connsiteX3" fmla="*/ 0 w 1222248"/>
                <a:gd name="connsiteY3" fmla="*/ 27051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248" h="27051">
                  <a:moveTo>
                    <a:pt x="0" y="0"/>
                  </a:moveTo>
                  <a:lnTo>
                    <a:pt x="1222248" y="0"/>
                  </a:lnTo>
                  <a:lnTo>
                    <a:pt x="1222248" y="27051"/>
                  </a:lnTo>
                  <a:lnTo>
                    <a:pt x="0" y="27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Graphic 27">
              <a:extLst>
                <a:ext uri="{FF2B5EF4-FFF2-40B4-BE49-F238E27FC236}">
                  <a16:creationId xmlns="" xmlns:a16="http://schemas.microsoft.com/office/drawing/2014/main" id="{200451CF-EB52-4FA3-ADA2-5BFC33FB5C4D}"/>
                </a:ext>
              </a:extLst>
            </p:cNvPr>
            <p:cNvSpPr/>
            <p:nvPr/>
          </p:nvSpPr>
          <p:spPr>
            <a:xfrm>
              <a:off x="-2522347" y="3525284"/>
              <a:ext cx="187863" cy="136030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c 27">
              <a:extLst>
                <a:ext uri="{FF2B5EF4-FFF2-40B4-BE49-F238E27FC236}">
                  <a16:creationId xmlns="" xmlns:a16="http://schemas.microsoft.com/office/drawing/2014/main" id="{C176D6C0-0B8E-47C3-A5D3-BF50F53A0C95}"/>
                </a:ext>
              </a:extLst>
            </p:cNvPr>
            <p:cNvSpPr/>
            <p:nvPr/>
          </p:nvSpPr>
          <p:spPr>
            <a:xfrm>
              <a:off x="-1742027" y="3429000"/>
              <a:ext cx="353450" cy="232029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Graphic 27">
              <a:extLst>
                <a:ext uri="{FF2B5EF4-FFF2-40B4-BE49-F238E27FC236}">
                  <a16:creationId xmlns="" xmlns:a16="http://schemas.microsoft.com/office/drawing/2014/main" id="{CD3E2713-5424-4EB4-A46C-053E64395EC9}"/>
                </a:ext>
              </a:extLst>
            </p:cNvPr>
            <p:cNvSpPr/>
            <p:nvPr/>
          </p:nvSpPr>
          <p:spPr>
            <a:xfrm>
              <a:off x="-2043480" y="3511172"/>
              <a:ext cx="270481" cy="14970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c 27">
              <a:extLst>
                <a:ext uri="{FF2B5EF4-FFF2-40B4-BE49-F238E27FC236}">
                  <a16:creationId xmlns="" xmlns:a16="http://schemas.microsoft.com/office/drawing/2014/main" id="{CD516E9D-DB87-4538-AC47-EE16290D8D97}"/>
                </a:ext>
              </a:extLst>
            </p:cNvPr>
            <p:cNvSpPr/>
            <p:nvPr/>
          </p:nvSpPr>
          <p:spPr>
            <a:xfrm>
              <a:off x="-2318842" y="3514040"/>
              <a:ext cx="251218" cy="147178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" name="Title 44">
            <a:extLst>
              <a:ext uri="{FF2B5EF4-FFF2-40B4-BE49-F238E27FC236}">
                <a16:creationId xmlns="" xmlns:a16="http://schemas.microsoft.com/office/drawing/2014/main" id="{6C839D1C-7265-4DD2-84AD-168E3C4DB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549" y="285750"/>
            <a:ext cx="8235439" cy="81337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  <a:endParaRPr lang="fr-FR" dirty="0"/>
          </a:p>
        </p:txBody>
      </p:sp>
      <p:sp>
        <p:nvSpPr>
          <p:cNvPr id="44" name="Text Placeholder 3">
            <a:extLst>
              <a:ext uri="{FF2B5EF4-FFF2-40B4-BE49-F238E27FC236}">
                <a16:creationId xmlns="" xmlns:a16="http://schemas.microsoft.com/office/drawing/2014/main" id="{350C7F2F-7992-460C-8FE9-98DD0BFBB63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746" y="1646335"/>
            <a:ext cx="2405037" cy="16414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 sz="1800"/>
            </a:lvl1pPr>
            <a:lvl2pPr marL="540000" indent="-230400">
              <a:buFont typeface="Arial" panose="020B0604020202020204" pitchFamily="34" charset="0"/>
              <a:buChar char="•"/>
              <a:defRPr sz="1600"/>
            </a:lvl2pPr>
            <a:lvl3pPr marL="900000" indent="-228600"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1260000" indent="-228600">
              <a:buFont typeface="Wingdings" panose="05000000000000000000" pitchFamily="2" charset="2"/>
              <a:buChar char="§"/>
              <a:defRPr sz="1200"/>
            </a:lvl4pPr>
            <a:lvl5pPr marL="1620000" indent="-228600">
              <a:buFontTx/>
              <a:buBlip>
                <a:blip r:embed="rId7"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</a:buBlip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5" name="Text Placeholder 3">
            <a:extLst>
              <a:ext uri="{FF2B5EF4-FFF2-40B4-BE49-F238E27FC236}">
                <a16:creationId xmlns="" xmlns:a16="http://schemas.microsoft.com/office/drawing/2014/main" id="{BC14BFD3-1628-44BC-8CBE-37C56EBDFF6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18236" y="1646335"/>
            <a:ext cx="2405037" cy="16414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 sz="1800"/>
            </a:lvl1pPr>
            <a:lvl2pPr marL="540000" indent="-230400">
              <a:buFont typeface="Arial" panose="020B0604020202020204" pitchFamily="34" charset="0"/>
              <a:buChar char="•"/>
              <a:defRPr sz="1600"/>
            </a:lvl2pPr>
            <a:lvl3pPr marL="900000" indent="-228600"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1260000" indent="-228600">
              <a:buFont typeface="Wingdings" panose="05000000000000000000" pitchFamily="2" charset="2"/>
              <a:buChar char="§"/>
              <a:defRPr sz="1200"/>
            </a:lvl4pPr>
            <a:lvl5pPr marL="1620000" indent="-228600">
              <a:buFontTx/>
              <a:buBlip>
                <a:blip r:embed="rId7"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</a:buBlip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6" name="Text Placeholder 3">
            <a:extLst>
              <a:ext uri="{FF2B5EF4-FFF2-40B4-BE49-F238E27FC236}">
                <a16:creationId xmlns="" xmlns:a16="http://schemas.microsoft.com/office/drawing/2014/main" id="{49FC5FC1-C2D5-4654-8AA2-D0E154BDA86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268726" y="1646335"/>
            <a:ext cx="2405037" cy="16414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 sz="1800"/>
            </a:lvl1pPr>
            <a:lvl2pPr marL="540000" indent="-230400">
              <a:buFont typeface="Arial" panose="020B0604020202020204" pitchFamily="34" charset="0"/>
              <a:buChar char="•"/>
              <a:defRPr sz="1600"/>
            </a:lvl2pPr>
            <a:lvl3pPr marL="900000" indent="-228600"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1260000" indent="-228600">
              <a:buFont typeface="Wingdings" panose="05000000000000000000" pitchFamily="2" charset="2"/>
              <a:buChar char="§"/>
              <a:defRPr sz="1200"/>
            </a:lvl4pPr>
            <a:lvl5pPr marL="1620000" indent="-228600">
              <a:buFontTx/>
              <a:buBlip>
                <a:blip r:embed="rId7"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</a:buBlip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7" name="Text Placeholder 3">
            <a:extLst>
              <a:ext uri="{FF2B5EF4-FFF2-40B4-BE49-F238E27FC236}">
                <a16:creationId xmlns="" xmlns:a16="http://schemas.microsoft.com/office/drawing/2014/main" id="{3FDACA9F-42F7-4C94-A84F-41C7B237262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19217" y="1646335"/>
            <a:ext cx="2405037" cy="16414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 sz="1800"/>
            </a:lvl1pPr>
            <a:lvl2pPr marL="540000" indent="-230400">
              <a:buFont typeface="Arial" panose="020B0604020202020204" pitchFamily="34" charset="0"/>
              <a:buChar char="•"/>
              <a:defRPr sz="1600"/>
            </a:lvl2pPr>
            <a:lvl3pPr marL="900000" indent="-228600"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1260000" indent="-228600">
              <a:buFont typeface="Wingdings" panose="05000000000000000000" pitchFamily="2" charset="2"/>
              <a:buChar char="§"/>
              <a:defRPr sz="1200"/>
            </a:lvl4pPr>
            <a:lvl5pPr marL="1620000" indent="-228600">
              <a:buFontTx/>
              <a:buBlip>
                <a:blip r:embed="rId7"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</a:buBlip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030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 Layou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869F42E-65CC-4A69-8943-871A9E7AED10}"/>
              </a:ext>
            </a:extLst>
          </p:cNvPr>
          <p:cNvSpPr/>
          <p:nvPr userDrawn="1"/>
        </p:nvSpPr>
        <p:spPr>
          <a:xfrm>
            <a:off x="1" y="1418338"/>
            <a:ext cx="12192000" cy="5439662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AC5C253-D5AC-4604-81C1-CDD28AE42E99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24B2C30B-9FFC-4C7C-AF7C-CEF9CDBF208B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E0FD26-698B-451F-B92F-8D463B6F4A54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="" xmlns:a16="http://schemas.microsoft.com/office/drawing/2014/main" id="{3019705A-EE47-40A5-B8EB-FC15EC5AD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24" name="Date Placeholder 3">
            <a:extLst>
              <a:ext uri="{FF2B5EF4-FFF2-40B4-BE49-F238E27FC236}">
                <a16:creationId xmlns="" xmlns:a16="http://schemas.microsoft.com/office/drawing/2014/main" id="{119705EE-8ADF-4C77-A894-D0F0C1D3C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8CB3F1C-C76A-4C6A-8141-1771D5583398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2793D3A-57CF-4979-9B56-0807B6AC8A6C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56ABE79-1F58-44D4-975F-79BE57B945F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4">
            <a:hlinkClick r:id="rId2"/>
            <a:extLst>
              <a:ext uri="{FF2B5EF4-FFF2-40B4-BE49-F238E27FC236}">
                <a16:creationId xmlns="" xmlns:a16="http://schemas.microsoft.com/office/drawing/2014/main" id="{DD80476A-F389-4B35-B98B-40A46462E65E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58080EC-F6A2-465E-ABCC-E3996945C618}"/>
              </a:ext>
            </a:extLst>
          </p:cNvPr>
          <p:cNvGrpSpPr/>
          <p:nvPr userDrawn="1"/>
        </p:nvGrpSpPr>
        <p:grpSpPr>
          <a:xfrm>
            <a:off x="11285214" y="364967"/>
            <a:ext cx="586746" cy="176846"/>
            <a:chOff x="-2522347" y="3429000"/>
            <a:chExt cx="1222375" cy="368427"/>
          </a:xfrm>
          <a:solidFill>
            <a:schemeClr val="bg1"/>
          </a:solidFill>
        </p:grpSpPr>
        <p:sp>
          <p:nvSpPr>
            <p:cNvPr id="14" name="Graphic 27">
              <a:extLst>
                <a:ext uri="{FF2B5EF4-FFF2-40B4-BE49-F238E27FC236}">
                  <a16:creationId xmlns="" xmlns:a16="http://schemas.microsoft.com/office/drawing/2014/main" id="{62B705CE-AE9D-4E22-A215-F88FA6CDA4FF}"/>
                </a:ext>
              </a:extLst>
            </p:cNvPr>
            <p:cNvSpPr/>
            <p:nvPr/>
          </p:nvSpPr>
          <p:spPr>
            <a:xfrm>
              <a:off x="-2522220" y="3770376"/>
              <a:ext cx="1222248" cy="27051"/>
            </a:xfrm>
            <a:custGeom>
              <a:avLst/>
              <a:gdLst>
                <a:gd name="connsiteX0" fmla="*/ 0 w 1222248"/>
                <a:gd name="connsiteY0" fmla="*/ 0 h 27051"/>
                <a:gd name="connsiteX1" fmla="*/ 1222248 w 1222248"/>
                <a:gd name="connsiteY1" fmla="*/ 0 h 27051"/>
                <a:gd name="connsiteX2" fmla="*/ 1222248 w 1222248"/>
                <a:gd name="connsiteY2" fmla="*/ 27051 h 27051"/>
                <a:gd name="connsiteX3" fmla="*/ 0 w 1222248"/>
                <a:gd name="connsiteY3" fmla="*/ 27051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248" h="27051">
                  <a:moveTo>
                    <a:pt x="0" y="0"/>
                  </a:moveTo>
                  <a:lnTo>
                    <a:pt x="1222248" y="0"/>
                  </a:lnTo>
                  <a:lnTo>
                    <a:pt x="1222248" y="27051"/>
                  </a:lnTo>
                  <a:lnTo>
                    <a:pt x="0" y="27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Graphic 27">
              <a:extLst>
                <a:ext uri="{FF2B5EF4-FFF2-40B4-BE49-F238E27FC236}">
                  <a16:creationId xmlns="" xmlns:a16="http://schemas.microsoft.com/office/drawing/2014/main" id="{200451CF-EB52-4FA3-ADA2-5BFC33FB5C4D}"/>
                </a:ext>
              </a:extLst>
            </p:cNvPr>
            <p:cNvSpPr/>
            <p:nvPr/>
          </p:nvSpPr>
          <p:spPr>
            <a:xfrm>
              <a:off x="-2522347" y="3525284"/>
              <a:ext cx="187863" cy="136030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c 27">
              <a:extLst>
                <a:ext uri="{FF2B5EF4-FFF2-40B4-BE49-F238E27FC236}">
                  <a16:creationId xmlns="" xmlns:a16="http://schemas.microsoft.com/office/drawing/2014/main" id="{C176D6C0-0B8E-47C3-A5D3-BF50F53A0C95}"/>
                </a:ext>
              </a:extLst>
            </p:cNvPr>
            <p:cNvSpPr/>
            <p:nvPr/>
          </p:nvSpPr>
          <p:spPr>
            <a:xfrm>
              <a:off x="-1742027" y="3429000"/>
              <a:ext cx="353450" cy="232029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Graphic 27">
              <a:extLst>
                <a:ext uri="{FF2B5EF4-FFF2-40B4-BE49-F238E27FC236}">
                  <a16:creationId xmlns="" xmlns:a16="http://schemas.microsoft.com/office/drawing/2014/main" id="{CD3E2713-5424-4EB4-A46C-053E64395EC9}"/>
                </a:ext>
              </a:extLst>
            </p:cNvPr>
            <p:cNvSpPr/>
            <p:nvPr/>
          </p:nvSpPr>
          <p:spPr>
            <a:xfrm>
              <a:off x="-2043480" y="3511172"/>
              <a:ext cx="270481" cy="14970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c 27">
              <a:extLst>
                <a:ext uri="{FF2B5EF4-FFF2-40B4-BE49-F238E27FC236}">
                  <a16:creationId xmlns="" xmlns:a16="http://schemas.microsoft.com/office/drawing/2014/main" id="{CD516E9D-DB87-4538-AC47-EE16290D8D97}"/>
                </a:ext>
              </a:extLst>
            </p:cNvPr>
            <p:cNvSpPr/>
            <p:nvPr/>
          </p:nvSpPr>
          <p:spPr>
            <a:xfrm>
              <a:off x="-2318842" y="3514040"/>
              <a:ext cx="251218" cy="147178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" name="Title 44">
            <a:extLst>
              <a:ext uri="{FF2B5EF4-FFF2-40B4-BE49-F238E27FC236}">
                <a16:creationId xmlns="" xmlns:a16="http://schemas.microsoft.com/office/drawing/2014/main" id="{6C839D1C-7265-4DD2-84AD-168E3C4DB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549" y="285750"/>
            <a:ext cx="8235439" cy="80414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  <a:endParaRPr lang="fr-FR" dirty="0"/>
          </a:p>
        </p:txBody>
      </p:sp>
      <p:sp>
        <p:nvSpPr>
          <p:cNvPr id="45" name="Text Placeholder 3">
            <a:extLst>
              <a:ext uri="{FF2B5EF4-FFF2-40B4-BE49-F238E27FC236}">
                <a16:creationId xmlns="" xmlns:a16="http://schemas.microsoft.com/office/drawing/2014/main" id="{F8E4599E-29E8-4CA0-8069-29EBBDD452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02300" y="1646335"/>
            <a:ext cx="5721954" cy="13644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 sz="1800"/>
            </a:lvl1pPr>
            <a:lvl2pPr marL="540000" indent="-230400">
              <a:buFont typeface="Arial" panose="020B0604020202020204" pitchFamily="34" charset="0"/>
              <a:buChar char="•"/>
              <a:defRPr sz="1600"/>
            </a:lvl2pPr>
            <a:lvl3pPr marL="900000" indent="-228600"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1260000" indent="-228600">
              <a:buFont typeface="Wingdings" panose="05000000000000000000" pitchFamily="2" charset="2"/>
              <a:buChar char="§"/>
              <a:defRPr sz="1200"/>
            </a:lvl4pPr>
            <a:lvl5pPr marL="1620000" indent="-228600">
              <a:buFontTx/>
              <a:buBlip>
                <a:blip r:embed="rId7"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</a:buBlip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1DE8EA23-E02F-497B-A035-FDF3AFF25F3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62000" y="1646238"/>
            <a:ext cx="4672013" cy="4549775"/>
          </a:xfrm>
          <a:prstGeom prst="roundRect">
            <a:avLst>
              <a:gd name="adj" fmla="val 120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 err="1"/>
              <a:t>Add</a:t>
            </a:r>
            <a:r>
              <a:rPr lang="fr-FR" dirty="0"/>
              <a:t> an </a:t>
            </a:r>
            <a:r>
              <a:rPr lang="fr-FR" dirty="0" err="1"/>
              <a:t>element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95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 Layou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2CB1E34-330C-458E-97A6-6538758F2635}"/>
              </a:ext>
            </a:extLst>
          </p:cNvPr>
          <p:cNvSpPr/>
          <p:nvPr userDrawn="1"/>
        </p:nvSpPr>
        <p:spPr>
          <a:xfrm>
            <a:off x="1" y="1418338"/>
            <a:ext cx="12192000" cy="5439662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9F4EA3B-DF5F-40D6-A0BB-53250DDD41A3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224145EE-FE38-44EF-B47B-C78F423DB6E3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96C132B-C7B1-415D-B5F3-006883709F56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42" name="Footer Placeholder 4">
            <a:extLst>
              <a:ext uri="{FF2B5EF4-FFF2-40B4-BE49-F238E27FC236}">
                <a16:creationId xmlns="" xmlns:a16="http://schemas.microsoft.com/office/drawing/2014/main" id="{09DFB70A-6E10-43A4-9FBB-C5E19B2AC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43" name="Date Placeholder 3">
            <a:extLst>
              <a:ext uri="{FF2B5EF4-FFF2-40B4-BE49-F238E27FC236}">
                <a16:creationId xmlns="" xmlns:a16="http://schemas.microsoft.com/office/drawing/2014/main" id="{A7A4636A-32C9-42EB-91E3-57F007163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8CB3F1C-C76A-4C6A-8141-1771D5583398}" type="datetime1">
              <a:rPr lang="fr-FR" smtClean="0"/>
              <a:t>13/09/2021</a:t>
            </a:fld>
            <a:endParaRPr lang="fr-FR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3E2E7579-9533-47D8-8DA4-2BD269916E4A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FC1536B1-3900-4165-84AC-8A5965C9F45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oter Placeholder 4">
            <a:hlinkClick r:id="rId2"/>
            <a:extLst>
              <a:ext uri="{FF2B5EF4-FFF2-40B4-BE49-F238E27FC236}">
                <a16:creationId xmlns="" xmlns:a16="http://schemas.microsoft.com/office/drawing/2014/main" id="{ABBA20AA-4060-4232-83F5-B02FCB351411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58080EC-F6A2-465E-ABCC-E3996945C618}"/>
              </a:ext>
            </a:extLst>
          </p:cNvPr>
          <p:cNvGrpSpPr/>
          <p:nvPr userDrawn="1"/>
        </p:nvGrpSpPr>
        <p:grpSpPr>
          <a:xfrm>
            <a:off x="11285214" y="364967"/>
            <a:ext cx="586746" cy="176846"/>
            <a:chOff x="-2522347" y="3429000"/>
            <a:chExt cx="1222375" cy="368427"/>
          </a:xfrm>
          <a:solidFill>
            <a:schemeClr val="bg1"/>
          </a:solidFill>
        </p:grpSpPr>
        <p:sp>
          <p:nvSpPr>
            <p:cNvPr id="14" name="Graphic 27">
              <a:extLst>
                <a:ext uri="{FF2B5EF4-FFF2-40B4-BE49-F238E27FC236}">
                  <a16:creationId xmlns="" xmlns:a16="http://schemas.microsoft.com/office/drawing/2014/main" id="{62B705CE-AE9D-4E22-A215-F88FA6CDA4FF}"/>
                </a:ext>
              </a:extLst>
            </p:cNvPr>
            <p:cNvSpPr/>
            <p:nvPr/>
          </p:nvSpPr>
          <p:spPr>
            <a:xfrm>
              <a:off x="-2522220" y="3770376"/>
              <a:ext cx="1222248" cy="27051"/>
            </a:xfrm>
            <a:custGeom>
              <a:avLst/>
              <a:gdLst>
                <a:gd name="connsiteX0" fmla="*/ 0 w 1222248"/>
                <a:gd name="connsiteY0" fmla="*/ 0 h 27051"/>
                <a:gd name="connsiteX1" fmla="*/ 1222248 w 1222248"/>
                <a:gd name="connsiteY1" fmla="*/ 0 h 27051"/>
                <a:gd name="connsiteX2" fmla="*/ 1222248 w 1222248"/>
                <a:gd name="connsiteY2" fmla="*/ 27051 h 27051"/>
                <a:gd name="connsiteX3" fmla="*/ 0 w 1222248"/>
                <a:gd name="connsiteY3" fmla="*/ 27051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248" h="27051">
                  <a:moveTo>
                    <a:pt x="0" y="0"/>
                  </a:moveTo>
                  <a:lnTo>
                    <a:pt x="1222248" y="0"/>
                  </a:lnTo>
                  <a:lnTo>
                    <a:pt x="1222248" y="27051"/>
                  </a:lnTo>
                  <a:lnTo>
                    <a:pt x="0" y="27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Graphic 27">
              <a:extLst>
                <a:ext uri="{FF2B5EF4-FFF2-40B4-BE49-F238E27FC236}">
                  <a16:creationId xmlns="" xmlns:a16="http://schemas.microsoft.com/office/drawing/2014/main" id="{200451CF-EB52-4FA3-ADA2-5BFC33FB5C4D}"/>
                </a:ext>
              </a:extLst>
            </p:cNvPr>
            <p:cNvSpPr/>
            <p:nvPr/>
          </p:nvSpPr>
          <p:spPr>
            <a:xfrm>
              <a:off x="-2522347" y="3525284"/>
              <a:ext cx="187863" cy="136030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Graphic 27">
              <a:extLst>
                <a:ext uri="{FF2B5EF4-FFF2-40B4-BE49-F238E27FC236}">
                  <a16:creationId xmlns="" xmlns:a16="http://schemas.microsoft.com/office/drawing/2014/main" id="{C176D6C0-0B8E-47C3-A5D3-BF50F53A0C95}"/>
                </a:ext>
              </a:extLst>
            </p:cNvPr>
            <p:cNvSpPr/>
            <p:nvPr/>
          </p:nvSpPr>
          <p:spPr>
            <a:xfrm>
              <a:off x="-1742027" y="3429000"/>
              <a:ext cx="353450" cy="232029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Graphic 27">
              <a:extLst>
                <a:ext uri="{FF2B5EF4-FFF2-40B4-BE49-F238E27FC236}">
                  <a16:creationId xmlns="" xmlns:a16="http://schemas.microsoft.com/office/drawing/2014/main" id="{CD3E2713-5424-4EB4-A46C-053E64395EC9}"/>
                </a:ext>
              </a:extLst>
            </p:cNvPr>
            <p:cNvSpPr/>
            <p:nvPr/>
          </p:nvSpPr>
          <p:spPr>
            <a:xfrm>
              <a:off x="-2043480" y="3511172"/>
              <a:ext cx="270481" cy="14970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Graphic 27">
              <a:extLst>
                <a:ext uri="{FF2B5EF4-FFF2-40B4-BE49-F238E27FC236}">
                  <a16:creationId xmlns="" xmlns:a16="http://schemas.microsoft.com/office/drawing/2014/main" id="{CD516E9D-DB87-4538-AC47-EE16290D8D97}"/>
                </a:ext>
              </a:extLst>
            </p:cNvPr>
            <p:cNvSpPr/>
            <p:nvPr/>
          </p:nvSpPr>
          <p:spPr>
            <a:xfrm>
              <a:off x="-2318842" y="3514040"/>
              <a:ext cx="251218" cy="147178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" name="Title 44">
            <a:extLst>
              <a:ext uri="{FF2B5EF4-FFF2-40B4-BE49-F238E27FC236}">
                <a16:creationId xmlns="" xmlns:a16="http://schemas.microsoft.com/office/drawing/2014/main" id="{6C839D1C-7265-4DD2-84AD-168E3C4DB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549" y="285750"/>
            <a:ext cx="8235439" cy="80414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  <a:endParaRPr lang="fr-FR" dirty="0"/>
          </a:p>
        </p:txBody>
      </p:sp>
      <p:sp>
        <p:nvSpPr>
          <p:cNvPr id="40" name="Text Placeholder 3">
            <a:extLst>
              <a:ext uri="{FF2B5EF4-FFF2-40B4-BE49-F238E27FC236}">
                <a16:creationId xmlns="" xmlns:a16="http://schemas.microsoft.com/office/drawing/2014/main" id="{5A1420C7-55C6-4ABC-AD2A-2448E101F2C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746" y="1646335"/>
            <a:ext cx="5721954" cy="13644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defRPr sz="1800"/>
            </a:lvl1pPr>
            <a:lvl2pPr marL="540000" indent="-230400">
              <a:buFont typeface="Arial" panose="020B0604020202020204" pitchFamily="34" charset="0"/>
              <a:buChar char="•"/>
              <a:defRPr sz="1600"/>
            </a:lvl2pPr>
            <a:lvl3pPr marL="900000" indent="-228600"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1400"/>
            </a:lvl3pPr>
            <a:lvl4pPr marL="1260000" indent="-228600">
              <a:buFont typeface="Wingdings" panose="05000000000000000000" pitchFamily="2" charset="2"/>
              <a:buChar char="§"/>
              <a:defRPr sz="1200"/>
            </a:lvl4pPr>
            <a:lvl5pPr marL="1620000" indent="-228600">
              <a:buFontTx/>
              <a:buBlip>
                <a:blip r:embed="rId7"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</a:buBlip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9" name="Content Placeholder 6">
            <a:extLst>
              <a:ext uri="{FF2B5EF4-FFF2-40B4-BE49-F238E27FC236}">
                <a16:creationId xmlns="" xmlns:a16="http://schemas.microsoft.com/office/drawing/2014/main" id="{D3CE7503-2438-4786-8768-6FA56882EE90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752241" y="1646238"/>
            <a:ext cx="4672013" cy="4549775"/>
          </a:xfrm>
          <a:prstGeom prst="roundRect">
            <a:avLst>
              <a:gd name="adj" fmla="val 120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 err="1"/>
              <a:t>Add</a:t>
            </a:r>
            <a:r>
              <a:rPr lang="fr-FR" dirty="0"/>
              <a:t> an </a:t>
            </a:r>
            <a:r>
              <a:rPr lang="fr-FR" dirty="0" err="1"/>
              <a:t>element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887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vetoquinol.com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Relationship Id="rId27" Type="http://schemas.openxmlformats.org/officeDocument/2006/relationships/image" Target="../media/image8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E0D082C-5FB8-4EFD-8086-0A2F09D39C99}"/>
              </a:ext>
            </a:extLst>
          </p:cNvPr>
          <p:cNvSpPr/>
          <p:nvPr userDrawn="1"/>
        </p:nvSpPr>
        <p:spPr>
          <a:xfrm>
            <a:off x="1" y="1418338"/>
            <a:ext cx="12192000" cy="5439662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A8D92507-A2EF-4B4C-9E3B-C436067990B2}"/>
              </a:ext>
            </a:extLst>
          </p:cNvPr>
          <p:cNvCxnSpPr>
            <a:cxnSpLocks/>
          </p:cNvCxnSpPr>
          <p:nvPr userDrawn="1"/>
        </p:nvCxnSpPr>
        <p:spPr>
          <a:xfrm>
            <a:off x="1562925" y="0"/>
            <a:ext cx="0" cy="1418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7A4442E-564A-4B64-A377-47D2F38D1475}"/>
              </a:ext>
            </a:extLst>
          </p:cNvPr>
          <p:cNvSpPr/>
          <p:nvPr userDrawn="1"/>
        </p:nvSpPr>
        <p:spPr>
          <a:xfrm>
            <a:off x="-1" y="0"/>
            <a:ext cx="1562926" cy="141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pic>
        <p:nvPicPr>
          <p:cNvPr id="37" name="Graphic 36">
            <a:extLst>
              <a:ext uri="{FF2B5EF4-FFF2-40B4-BE49-F238E27FC236}">
                <a16:creationId xmlns="" xmlns:a16="http://schemas.microsoft.com/office/drawing/2014/main" id="{93A2043E-AA33-42E3-A26F-2899B59112B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3483" y="594625"/>
            <a:ext cx="1015958" cy="41095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C3540D72-185D-4079-ABE6-C7010AEE8B66}"/>
              </a:ext>
            </a:extLst>
          </p:cNvPr>
          <p:cNvGrpSpPr/>
          <p:nvPr userDrawn="1"/>
        </p:nvGrpSpPr>
        <p:grpSpPr>
          <a:xfrm>
            <a:off x="11285214" y="364967"/>
            <a:ext cx="586746" cy="176846"/>
            <a:chOff x="-2522347" y="3429000"/>
            <a:chExt cx="1222375" cy="368427"/>
          </a:xfrm>
          <a:solidFill>
            <a:schemeClr val="bg1"/>
          </a:solidFill>
        </p:grpSpPr>
        <p:sp>
          <p:nvSpPr>
            <p:cNvPr id="39" name="Graphic 27">
              <a:extLst>
                <a:ext uri="{FF2B5EF4-FFF2-40B4-BE49-F238E27FC236}">
                  <a16:creationId xmlns="" xmlns:a16="http://schemas.microsoft.com/office/drawing/2014/main" id="{7D4808E4-23FE-431E-BFE8-7F3039FC3225}"/>
                </a:ext>
              </a:extLst>
            </p:cNvPr>
            <p:cNvSpPr/>
            <p:nvPr/>
          </p:nvSpPr>
          <p:spPr>
            <a:xfrm>
              <a:off x="-2522220" y="3770376"/>
              <a:ext cx="1222248" cy="27051"/>
            </a:xfrm>
            <a:custGeom>
              <a:avLst/>
              <a:gdLst>
                <a:gd name="connsiteX0" fmla="*/ 0 w 1222248"/>
                <a:gd name="connsiteY0" fmla="*/ 0 h 27051"/>
                <a:gd name="connsiteX1" fmla="*/ 1222248 w 1222248"/>
                <a:gd name="connsiteY1" fmla="*/ 0 h 27051"/>
                <a:gd name="connsiteX2" fmla="*/ 1222248 w 1222248"/>
                <a:gd name="connsiteY2" fmla="*/ 27051 h 27051"/>
                <a:gd name="connsiteX3" fmla="*/ 0 w 1222248"/>
                <a:gd name="connsiteY3" fmla="*/ 27051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248" h="27051">
                  <a:moveTo>
                    <a:pt x="0" y="0"/>
                  </a:moveTo>
                  <a:lnTo>
                    <a:pt x="1222248" y="0"/>
                  </a:lnTo>
                  <a:lnTo>
                    <a:pt x="1222248" y="27051"/>
                  </a:lnTo>
                  <a:lnTo>
                    <a:pt x="0" y="27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Graphic 27">
              <a:extLst>
                <a:ext uri="{FF2B5EF4-FFF2-40B4-BE49-F238E27FC236}">
                  <a16:creationId xmlns="" xmlns:a16="http://schemas.microsoft.com/office/drawing/2014/main" id="{E6611BFB-5B85-4C5B-A4DA-56F8F85FC0BD}"/>
                </a:ext>
              </a:extLst>
            </p:cNvPr>
            <p:cNvSpPr/>
            <p:nvPr/>
          </p:nvSpPr>
          <p:spPr>
            <a:xfrm>
              <a:off x="-2522347" y="3525284"/>
              <a:ext cx="187863" cy="136030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Graphic 27">
              <a:extLst>
                <a:ext uri="{FF2B5EF4-FFF2-40B4-BE49-F238E27FC236}">
                  <a16:creationId xmlns="" xmlns:a16="http://schemas.microsoft.com/office/drawing/2014/main" id="{E7905A84-9FC9-4CBC-B137-0AEF356EF286}"/>
                </a:ext>
              </a:extLst>
            </p:cNvPr>
            <p:cNvSpPr/>
            <p:nvPr/>
          </p:nvSpPr>
          <p:spPr>
            <a:xfrm>
              <a:off x="-1742027" y="3429000"/>
              <a:ext cx="353450" cy="232029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Graphic 27">
              <a:extLst>
                <a:ext uri="{FF2B5EF4-FFF2-40B4-BE49-F238E27FC236}">
                  <a16:creationId xmlns="" xmlns:a16="http://schemas.microsoft.com/office/drawing/2014/main" id="{AB378C9F-BA67-44C0-90DA-369EB6E45652}"/>
                </a:ext>
              </a:extLst>
            </p:cNvPr>
            <p:cNvSpPr/>
            <p:nvPr/>
          </p:nvSpPr>
          <p:spPr>
            <a:xfrm>
              <a:off x="-2043480" y="3511172"/>
              <a:ext cx="270481" cy="14970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Graphic 27">
              <a:extLst>
                <a:ext uri="{FF2B5EF4-FFF2-40B4-BE49-F238E27FC236}">
                  <a16:creationId xmlns="" xmlns:a16="http://schemas.microsoft.com/office/drawing/2014/main" id="{26C8FF02-26FD-4FB0-92B4-5208D1CFF71C}"/>
                </a:ext>
              </a:extLst>
            </p:cNvPr>
            <p:cNvSpPr/>
            <p:nvPr/>
          </p:nvSpPr>
          <p:spPr>
            <a:xfrm>
              <a:off x="-2318842" y="3514040"/>
              <a:ext cx="251218" cy="147178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E71AD966-BEB1-46CB-85F5-D1C6CD71D29F}"/>
              </a:ext>
            </a:extLst>
          </p:cNvPr>
          <p:cNvGrpSpPr/>
          <p:nvPr userDrawn="1"/>
        </p:nvGrpSpPr>
        <p:grpSpPr>
          <a:xfrm>
            <a:off x="10812256" y="1089416"/>
            <a:ext cx="1049334" cy="215012"/>
            <a:chOff x="10740051" y="1089416"/>
            <a:chExt cx="1049334" cy="215012"/>
          </a:xfrm>
        </p:grpSpPr>
        <p:sp>
          <p:nvSpPr>
            <p:cNvPr id="46" name="Graphic 27">
              <a:extLst>
                <a:ext uri="{FF2B5EF4-FFF2-40B4-BE49-F238E27FC236}">
                  <a16:creationId xmlns="" xmlns:a16="http://schemas.microsoft.com/office/drawing/2014/main" id="{CEB4CE77-A4A4-4963-92DC-F666E4CF9000}"/>
                </a:ext>
              </a:extLst>
            </p:cNvPr>
            <p:cNvSpPr/>
            <p:nvPr/>
          </p:nvSpPr>
          <p:spPr>
            <a:xfrm>
              <a:off x="10740051" y="1178529"/>
              <a:ext cx="173872" cy="125899"/>
            </a:xfrm>
            <a:custGeom>
              <a:avLst/>
              <a:gdLst>
                <a:gd name="connsiteX0" fmla="*/ 159671 w 187863"/>
                <a:gd name="connsiteY0" fmla="*/ 119647 h 136030"/>
                <a:gd name="connsiteX1" fmla="*/ 157576 w 187863"/>
                <a:gd name="connsiteY1" fmla="*/ 98692 h 136030"/>
                <a:gd name="connsiteX2" fmla="*/ 161862 w 187863"/>
                <a:gd name="connsiteY2" fmla="*/ 125934 h 136030"/>
                <a:gd name="connsiteX3" fmla="*/ 159671 w 187863"/>
                <a:gd name="connsiteY3" fmla="*/ 119647 h 136030"/>
                <a:gd name="connsiteX4" fmla="*/ 80042 w 187863"/>
                <a:gd name="connsiteY4" fmla="*/ 121076 h 136030"/>
                <a:gd name="connsiteX5" fmla="*/ 77566 w 187863"/>
                <a:gd name="connsiteY5" fmla="*/ 110122 h 136030"/>
                <a:gd name="connsiteX6" fmla="*/ 83090 w 187863"/>
                <a:gd name="connsiteY6" fmla="*/ 121076 h 136030"/>
                <a:gd name="connsiteX7" fmla="*/ 80042 w 187863"/>
                <a:gd name="connsiteY7" fmla="*/ 121076 h 136030"/>
                <a:gd name="connsiteX8" fmla="*/ 187389 w 187863"/>
                <a:gd name="connsiteY8" fmla="*/ 2109 h 136030"/>
                <a:gd name="connsiteX9" fmla="*/ 177864 w 187863"/>
                <a:gd name="connsiteY9" fmla="*/ 5633 h 136030"/>
                <a:gd name="connsiteX10" fmla="*/ 165577 w 187863"/>
                <a:gd name="connsiteY10" fmla="*/ 11443 h 136030"/>
                <a:gd name="connsiteX11" fmla="*/ 152623 w 187863"/>
                <a:gd name="connsiteY11" fmla="*/ 3633 h 136030"/>
                <a:gd name="connsiteX12" fmla="*/ 145193 w 187863"/>
                <a:gd name="connsiteY12" fmla="*/ 8205 h 136030"/>
                <a:gd name="connsiteX13" fmla="*/ 149575 w 187863"/>
                <a:gd name="connsiteY13" fmla="*/ 25445 h 136030"/>
                <a:gd name="connsiteX14" fmla="*/ 147670 w 187863"/>
                <a:gd name="connsiteY14" fmla="*/ 39447 h 136030"/>
                <a:gd name="connsiteX15" fmla="*/ 120619 w 187863"/>
                <a:gd name="connsiteY15" fmla="*/ 41352 h 136030"/>
                <a:gd name="connsiteX16" fmla="*/ 59278 w 187863"/>
                <a:gd name="connsiteY16" fmla="*/ 58306 h 136030"/>
                <a:gd name="connsiteX17" fmla="*/ 30512 w 187863"/>
                <a:gd name="connsiteY17" fmla="*/ 77356 h 136030"/>
                <a:gd name="connsiteX18" fmla="*/ 14224 w 187863"/>
                <a:gd name="connsiteY18" fmla="*/ 79738 h 136030"/>
                <a:gd name="connsiteX19" fmla="*/ 699 w 187863"/>
                <a:gd name="connsiteY19" fmla="*/ 77833 h 136030"/>
                <a:gd name="connsiteX20" fmla="*/ 14129 w 187863"/>
                <a:gd name="connsiteY20" fmla="*/ 86500 h 136030"/>
                <a:gd name="connsiteX21" fmla="*/ 34703 w 187863"/>
                <a:gd name="connsiteY21" fmla="*/ 85453 h 136030"/>
                <a:gd name="connsiteX22" fmla="*/ 56515 w 187863"/>
                <a:gd name="connsiteY22" fmla="*/ 75451 h 136030"/>
                <a:gd name="connsiteX23" fmla="*/ 64326 w 187863"/>
                <a:gd name="connsiteY23" fmla="*/ 69736 h 136030"/>
                <a:gd name="connsiteX24" fmla="*/ 68993 w 187863"/>
                <a:gd name="connsiteY24" fmla="*/ 75070 h 136030"/>
                <a:gd name="connsiteX25" fmla="*/ 70803 w 187863"/>
                <a:gd name="connsiteY25" fmla="*/ 90596 h 136030"/>
                <a:gd name="connsiteX26" fmla="*/ 68707 w 187863"/>
                <a:gd name="connsiteY26" fmla="*/ 111265 h 136030"/>
                <a:gd name="connsiteX27" fmla="*/ 72898 w 187863"/>
                <a:gd name="connsiteY27" fmla="*/ 128601 h 136030"/>
                <a:gd name="connsiteX28" fmla="*/ 83471 w 187863"/>
                <a:gd name="connsiteY28" fmla="*/ 122029 h 136030"/>
                <a:gd name="connsiteX29" fmla="*/ 91186 w 187863"/>
                <a:gd name="connsiteY29" fmla="*/ 116504 h 136030"/>
                <a:gd name="connsiteX30" fmla="*/ 86710 w 187863"/>
                <a:gd name="connsiteY30" fmla="*/ 101264 h 136030"/>
                <a:gd name="connsiteX31" fmla="*/ 102426 w 187863"/>
                <a:gd name="connsiteY31" fmla="*/ 92120 h 136030"/>
                <a:gd name="connsiteX32" fmla="*/ 120333 w 187863"/>
                <a:gd name="connsiteY32" fmla="*/ 86881 h 136030"/>
                <a:gd name="connsiteX33" fmla="*/ 138335 w 187863"/>
                <a:gd name="connsiteY33" fmla="*/ 87358 h 136030"/>
                <a:gd name="connsiteX34" fmla="*/ 145765 w 187863"/>
                <a:gd name="connsiteY34" fmla="*/ 106122 h 136030"/>
                <a:gd name="connsiteX35" fmla="*/ 161386 w 187863"/>
                <a:gd name="connsiteY35" fmla="*/ 136030 h 136030"/>
                <a:gd name="connsiteX36" fmla="*/ 166529 w 187863"/>
                <a:gd name="connsiteY36" fmla="*/ 132506 h 136030"/>
                <a:gd name="connsiteX37" fmla="*/ 175578 w 187863"/>
                <a:gd name="connsiteY37" fmla="*/ 128125 h 136030"/>
                <a:gd name="connsiteX38" fmla="*/ 167863 w 187863"/>
                <a:gd name="connsiteY38" fmla="*/ 116599 h 136030"/>
                <a:gd name="connsiteX39" fmla="*/ 168720 w 187863"/>
                <a:gd name="connsiteY39" fmla="*/ 97740 h 136030"/>
                <a:gd name="connsiteX40" fmla="*/ 173959 w 187863"/>
                <a:gd name="connsiteY40" fmla="*/ 78690 h 136030"/>
                <a:gd name="connsiteX41" fmla="*/ 178340 w 187863"/>
                <a:gd name="connsiteY41" fmla="*/ 59259 h 136030"/>
                <a:gd name="connsiteX42" fmla="*/ 179769 w 187863"/>
                <a:gd name="connsiteY42" fmla="*/ 37447 h 136030"/>
                <a:gd name="connsiteX43" fmla="*/ 187389 w 187863"/>
                <a:gd name="connsiteY43" fmla="*/ 2109 h 13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7863" h="136030">
                  <a:moveTo>
                    <a:pt x="159671" y="119647"/>
                  </a:moveTo>
                  <a:cubicBezTo>
                    <a:pt x="159671" y="112885"/>
                    <a:pt x="155956" y="105455"/>
                    <a:pt x="157576" y="98692"/>
                  </a:cubicBezTo>
                  <a:cubicBezTo>
                    <a:pt x="158528" y="107836"/>
                    <a:pt x="160338" y="116885"/>
                    <a:pt x="161862" y="125934"/>
                  </a:cubicBezTo>
                  <a:cubicBezTo>
                    <a:pt x="160243" y="124410"/>
                    <a:pt x="159862" y="121648"/>
                    <a:pt x="159671" y="119647"/>
                  </a:cubicBezTo>
                  <a:moveTo>
                    <a:pt x="80042" y="121076"/>
                  </a:moveTo>
                  <a:cubicBezTo>
                    <a:pt x="78709" y="117647"/>
                    <a:pt x="77756" y="113932"/>
                    <a:pt x="77566" y="110122"/>
                  </a:cubicBezTo>
                  <a:cubicBezTo>
                    <a:pt x="78709" y="113361"/>
                    <a:pt x="80137" y="118981"/>
                    <a:pt x="83090" y="121076"/>
                  </a:cubicBezTo>
                  <a:cubicBezTo>
                    <a:pt x="82042" y="120886"/>
                    <a:pt x="80995" y="120886"/>
                    <a:pt x="80042" y="121076"/>
                  </a:cubicBezTo>
                  <a:moveTo>
                    <a:pt x="187389" y="2109"/>
                  </a:moveTo>
                  <a:cubicBezTo>
                    <a:pt x="185579" y="-3606"/>
                    <a:pt x="179293" y="3919"/>
                    <a:pt x="177864" y="5633"/>
                  </a:cubicBezTo>
                  <a:cubicBezTo>
                    <a:pt x="173387" y="11062"/>
                    <a:pt x="172530" y="10777"/>
                    <a:pt x="165577" y="11443"/>
                  </a:cubicBezTo>
                  <a:cubicBezTo>
                    <a:pt x="158338" y="12205"/>
                    <a:pt x="157480" y="8776"/>
                    <a:pt x="152623" y="3633"/>
                  </a:cubicBezTo>
                  <a:cubicBezTo>
                    <a:pt x="147384" y="-1796"/>
                    <a:pt x="144145" y="680"/>
                    <a:pt x="145193" y="8205"/>
                  </a:cubicBezTo>
                  <a:cubicBezTo>
                    <a:pt x="146050" y="14110"/>
                    <a:pt x="147955" y="19730"/>
                    <a:pt x="149575" y="25445"/>
                  </a:cubicBezTo>
                  <a:cubicBezTo>
                    <a:pt x="151765" y="33065"/>
                    <a:pt x="155766" y="35161"/>
                    <a:pt x="147670" y="39447"/>
                  </a:cubicBezTo>
                  <a:cubicBezTo>
                    <a:pt x="141097" y="42971"/>
                    <a:pt x="128143" y="40971"/>
                    <a:pt x="120619" y="41352"/>
                  </a:cubicBezTo>
                  <a:cubicBezTo>
                    <a:pt x="96997" y="42685"/>
                    <a:pt x="78137" y="42114"/>
                    <a:pt x="59278" y="58306"/>
                  </a:cubicBezTo>
                  <a:cubicBezTo>
                    <a:pt x="49848" y="66403"/>
                    <a:pt x="42799" y="72784"/>
                    <a:pt x="30512" y="77356"/>
                  </a:cubicBezTo>
                  <a:cubicBezTo>
                    <a:pt x="25083" y="79357"/>
                    <a:pt x="20035" y="79928"/>
                    <a:pt x="14224" y="79738"/>
                  </a:cubicBezTo>
                  <a:cubicBezTo>
                    <a:pt x="11557" y="79642"/>
                    <a:pt x="2318" y="76309"/>
                    <a:pt x="699" y="77833"/>
                  </a:cubicBezTo>
                  <a:cubicBezTo>
                    <a:pt x="-3397" y="81833"/>
                    <a:pt x="11748" y="86310"/>
                    <a:pt x="14129" y="86500"/>
                  </a:cubicBezTo>
                  <a:cubicBezTo>
                    <a:pt x="20606" y="86977"/>
                    <a:pt x="28417" y="87262"/>
                    <a:pt x="34703" y="85453"/>
                  </a:cubicBezTo>
                  <a:cubicBezTo>
                    <a:pt x="42133" y="83357"/>
                    <a:pt x="50038" y="79738"/>
                    <a:pt x="56515" y="75451"/>
                  </a:cubicBezTo>
                  <a:cubicBezTo>
                    <a:pt x="57658" y="74689"/>
                    <a:pt x="62897" y="69641"/>
                    <a:pt x="64326" y="69736"/>
                  </a:cubicBezTo>
                  <a:cubicBezTo>
                    <a:pt x="66898" y="67355"/>
                    <a:pt x="68041" y="73546"/>
                    <a:pt x="68993" y="75070"/>
                  </a:cubicBezTo>
                  <a:cubicBezTo>
                    <a:pt x="72422" y="80309"/>
                    <a:pt x="74518" y="85167"/>
                    <a:pt x="70803" y="90596"/>
                  </a:cubicBezTo>
                  <a:cubicBezTo>
                    <a:pt x="66040" y="97454"/>
                    <a:pt x="67660" y="103360"/>
                    <a:pt x="68707" y="111265"/>
                  </a:cubicBezTo>
                  <a:cubicBezTo>
                    <a:pt x="71660" y="115647"/>
                    <a:pt x="68041" y="125172"/>
                    <a:pt x="72898" y="128601"/>
                  </a:cubicBezTo>
                  <a:cubicBezTo>
                    <a:pt x="77089" y="131554"/>
                    <a:pt x="90043" y="128220"/>
                    <a:pt x="83471" y="122029"/>
                  </a:cubicBezTo>
                  <a:cubicBezTo>
                    <a:pt x="91853" y="128315"/>
                    <a:pt x="99664" y="115647"/>
                    <a:pt x="91186" y="116504"/>
                  </a:cubicBezTo>
                  <a:cubicBezTo>
                    <a:pt x="85281" y="117076"/>
                    <a:pt x="82804" y="104598"/>
                    <a:pt x="86710" y="101264"/>
                  </a:cubicBezTo>
                  <a:cubicBezTo>
                    <a:pt x="90805" y="97740"/>
                    <a:pt x="97663" y="95073"/>
                    <a:pt x="102426" y="92120"/>
                  </a:cubicBezTo>
                  <a:cubicBezTo>
                    <a:pt x="108141" y="88596"/>
                    <a:pt x="113380" y="86119"/>
                    <a:pt x="120333" y="86881"/>
                  </a:cubicBezTo>
                  <a:cubicBezTo>
                    <a:pt x="125191" y="87453"/>
                    <a:pt x="134144" y="84595"/>
                    <a:pt x="138335" y="87358"/>
                  </a:cubicBezTo>
                  <a:cubicBezTo>
                    <a:pt x="143002" y="87834"/>
                    <a:pt x="144717" y="102502"/>
                    <a:pt x="145765" y="106122"/>
                  </a:cubicBezTo>
                  <a:cubicBezTo>
                    <a:pt x="148622" y="116028"/>
                    <a:pt x="149384" y="136030"/>
                    <a:pt x="161386" y="136030"/>
                  </a:cubicBezTo>
                  <a:cubicBezTo>
                    <a:pt x="164529" y="136030"/>
                    <a:pt x="164815" y="133078"/>
                    <a:pt x="166529" y="132506"/>
                  </a:cubicBezTo>
                  <a:cubicBezTo>
                    <a:pt x="169577" y="134506"/>
                    <a:pt x="176054" y="132125"/>
                    <a:pt x="175578" y="128125"/>
                  </a:cubicBezTo>
                  <a:cubicBezTo>
                    <a:pt x="174911" y="122886"/>
                    <a:pt x="167863" y="125458"/>
                    <a:pt x="167863" y="116599"/>
                  </a:cubicBezTo>
                  <a:cubicBezTo>
                    <a:pt x="167863" y="110408"/>
                    <a:pt x="168434" y="103931"/>
                    <a:pt x="168720" y="97740"/>
                  </a:cubicBezTo>
                  <a:cubicBezTo>
                    <a:pt x="169101" y="90310"/>
                    <a:pt x="171958" y="85738"/>
                    <a:pt x="173959" y="78690"/>
                  </a:cubicBezTo>
                  <a:cubicBezTo>
                    <a:pt x="175864" y="72118"/>
                    <a:pt x="177864" y="65926"/>
                    <a:pt x="178340" y="59259"/>
                  </a:cubicBezTo>
                  <a:cubicBezTo>
                    <a:pt x="178912" y="52020"/>
                    <a:pt x="178340" y="44495"/>
                    <a:pt x="179769" y="37447"/>
                  </a:cubicBezTo>
                  <a:cubicBezTo>
                    <a:pt x="184722" y="30208"/>
                    <a:pt x="189389" y="9634"/>
                    <a:pt x="187389" y="210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Graphic 27">
              <a:extLst>
                <a:ext uri="{FF2B5EF4-FFF2-40B4-BE49-F238E27FC236}">
                  <a16:creationId xmlns="" xmlns:a16="http://schemas.microsoft.com/office/drawing/2014/main" id="{4C0B7AA7-A119-4EBB-B4A8-CC34FC73CEF6}"/>
                </a:ext>
              </a:extLst>
            </p:cNvPr>
            <p:cNvSpPr/>
            <p:nvPr/>
          </p:nvSpPr>
          <p:spPr>
            <a:xfrm>
              <a:off x="11462258" y="1089416"/>
              <a:ext cx="327127" cy="214748"/>
            </a:xfrm>
            <a:custGeom>
              <a:avLst/>
              <a:gdLst>
                <a:gd name="connsiteX0" fmla="*/ 0 w 353450"/>
                <a:gd name="connsiteY0" fmla="*/ 155829 h 232029"/>
                <a:gd name="connsiteX1" fmla="*/ 1429 w 353450"/>
                <a:gd name="connsiteY1" fmla="*/ 163544 h 232029"/>
                <a:gd name="connsiteX2" fmla="*/ 3048 w 353450"/>
                <a:gd name="connsiteY2" fmla="*/ 173069 h 232029"/>
                <a:gd name="connsiteX3" fmla="*/ 3048 w 353450"/>
                <a:gd name="connsiteY3" fmla="*/ 213836 h 232029"/>
                <a:gd name="connsiteX4" fmla="*/ 3619 w 353450"/>
                <a:gd name="connsiteY4" fmla="*/ 214122 h 232029"/>
                <a:gd name="connsiteX5" fmla="*/ 8763 w 353450"/>
                <a:gd name="connsiteY5" fmla="*/ 218027 h 232029"/>
                <a:gd name="connsiteX6" fmla="*/ 8477 w 353450"/>
                <a:gd name="connsiteY6" fmla="*/ 230315 h 232029"/>
                <a:gd name="connsiteX7" fmla="*/ 8191 w 353450"/>
                <a:gd name="connsiteY7" fmla="*/ 231648 h 232029"/>
                <a:gd name="connsiteX8" fmla="*/ 33623 w 353450"/>
                <a:gd name="connsiteY8" fmla="*/ 232029 h 232029"/>
                <a:gd name="connsiteX9" fmla="*/ 33147 w 353450"/>
                <a:gd name="connsiteY9" fmla="*/ 230505 h 232029"/>
                <a:gd name="connsiteX10" fmla="*/ 26384 w 353450"/>
                <a:gd name="connsiteY10" fmla="*/ 206216 h 232029"/>
                <a:gd name="connsiteX11" fmla="*/ 24098 w 353450"/>
                <a:gd name="connsiteY11" fmla="*/ 196215 h 232029"/>
                <a:gd name="connsiteX12" fmla="*/ 22955 w 353450"/>
                <a:gd name="connsiteY12" fmla="*/ 196120 h 232029"/>
                <a:gd name="connsiteX13" fmla="*/ 24098 w 353450"/>
                <a:gd name="connsiteY13" fmla="*/ 195929 h 232029"/>
                <a:gd name="connsiteX14" fmla="*/ 23527 w 353450"/>
                <a:gd name="connsiteY14" fmla="*/ 192977 h 232029"/>
                <a:gd name="connsiteX15" fmla="*/ 22384 w 353450"/>
                <a:gd name="connsiteY15" fmla="*/ 192881 h 232029"/>
                <a:gd name="connsiteX16" fmla="*/ 23527 w 353450"/>
                <a:gd name="connsiteY16" fmla="*/ 192691 h 232029"/>
                <a:gd name="connsiteX17" fmla="*/ 23050 w 353450"/>
                <a:gd name="connsiteY17" fmla="*/ 189929 h 232029"/>
                <a:gd name="connsiteX18" fmla="*/ 22669 w 353450"/>
                <a:gd name="connsiteY18" fmla="*/ 187262 h 232029"/>
                <a:gd name="connsiteX19" fmla="*/ 22574 w 353450"/>
                <a:gd name="connsiteY19" fmla="*/ 186785 h 232029"/>
                <a:gd name="connsiteX20" fmla="*/ 22384 w 353450"/>
                <a:gd name="connsiteY20" fmla="*/ 184594 h 232029"/>
                <a:gd name="connsiteX21" fmla="*/ 22384 w 353450"/>
                <a:gd name="connsiteY21" fmla="*/ 184309 h 232029"/>
                <a:gd name="connsiteX22" fmla="*/ 22288 w 353450"/>
                <a:gd name="connsiteY22" fmla="*/ 182213 h 232029"/>
                <a:gd name="connsiteX23" fmla="*/ 22288 w 353450"/>
                <a:gd name="connsiteY23" fmla="*/ 180023 h 232029"/>
                <a:gd name="connsiteX24" fmla="*/ 22288 w 353450"/>
                <a:gd name="connsiteY24" fmla="*/ 179261 h 232029"/>
                <a:gd name="connsiteX25" fmla="*/ 22384 w 353450"/>
                <a:gd name="connsiteY25" fmla="*/ 177927 h 232029"/>
                <a:gd name="connsiteX26" fmla="*/ 22479 w 353450"/>
                <a:gd name="connsiteY26" fmla="*/ 177260 h 232029"/>
                <a:gd name="connsiteX27" fmla="*/ 21431 w 353450"/>
                <a:gd name="connsiteY27" fmla="*/ 176975 h 232029"/>
                <a:gd name="connsiteX28" fmla="*/ 22574 w 353450"/>
                <a:gd name="connsiteY28" fmla="*/ 177070 h 232029"/>
                <a:gd name="connsiteX29" fmla="*/ 22955 w 353450"/>
                <a:gd name="connsiteY29" fmla="*/ 174212 h 232029"/>
                <a:gd name="connsiteX30" fmla="*/ 23146 w 353450"/>
                <a:gd name="connsiteY30" fmla="*/ 173260 h 232029"/>
                <a:gd name="connsiteX31" fmla="*/ 23336 w 353450"/>
                <a:gd name="connsiteY31" fmla="*/ 172498 h 232029"/>
                <a:gd name="connsiteX32" fmla="*/ 23527 w 353450"/>
                <a:gd name="connsiteY32" fmla="*/ 171545 h 232029"/>
                <a:gd name="connsiteX33" fmla="*/ 23717 w 353450"/>
                <a:gd name="connsiteY33" fmla="*/ 170974 h 232029"/>
                <a:gd name="connsiteX34" fmla="*/ 24003 w 353450"/>
                <a:gd name="connsiteY34" fmla="*/ 169926 h 232029"/>
                <a:gd name="connsiteX35" fmla="*/ 24193 w 353450"/>
                <a:gd name="connsiteY35" fmla="*/ 169259 h 232029"/>
                <a:gd name="connsiteX36" fmla="*/ 24479 w 353450"/>
                <a:gd name="connsiteY36" fmla="*/ 168402 h 232029"/>
                <a:gd name="connsiteX37" fmla="*/ 27908 w 353450"/>
                <a:gd name="connsiteY37" fmla="*/ 160973 h 232029"/>
                <a:gd name="connsiteX38" fmla="*/ 36195 w 353450"/>
                <a:gd name="connsiteY38" fmla="*/ 178499 h 232029"/>
                <a:gd name="connsiteX39" fmla="*/ 47149 w 353450"/>
                <a:gd name="connsiteY39" fmla="*/ 214313 h 232029"/>
                <a:gd name="connsiteX40" fmla="*/ 47339 w 353450"/>
                <a:gd name="connsiteY40" fmla="*/ 215170 h 232029"/>
                <a:gd name="connsiteX41" fmla="*/ 48196 w 353450"/>
                <a:gd name="connsiteY41" fmla="*/ 215170 h 232029"/>
                <a:gd name="connsiteX42" fmla="*/ 55054 w 353450"/>
                <a:gd name="connsiteY42" fmla="*/ 217551 h 232029"/>
                <a:gd name="connsiteX43" fmla="*/ 54769 w 353450"/>
                <a:gd name="connsiteY43" fmla="*/ 230410 h 232029"/>
                <a:gd name="connsiteX44" fmla="*/ 54388 w 353450"/>
                <a:gd name="connsiteY44" fmla="*/ 231839 h 232029"/>
                <a:gd name="connsiteX45" fmla="*/ 84772 w 353450"/>
                <a:gd name="connsiteY45" fmla="*/ 231839 h 232029"/>
                <a:gd name="connsiteX46" fmla="*/ 83248 w 353450"/>
                <a:gd name="connsiteY46" fmla="*/ 230029 h 232029"/>
                <a:gd name="connsiteX47" fmla="*/ 60865 w 353450"/>
                <a:gd name="connsiteY47" fmla="*/ 196977 h 232029"/>
                <a:gd name="connsiteX48" fmla="*/ 54292 w 353450"/>
                <a:gd name="connsiteY48" fmla="*/ 155734 h 232029"/>
                <a:gd name="connsiteX49" fmla="*/ 57626 w 353450"/>
                <a:gd name="connsiteY49" fmla="*/ 155734 h 232029"/>
                <a:gd name="connsiteX50" fmla="*/ 60769 w 353450"/>
                <a:gd name="connsiteY50" fmla="*/ 162782 h 232029"/>
                <a:gd name="connsiteX51" fmla="*/ 64770 w 353450"/>
                <a:gd name="connsiteY51" fmla="*/ 166116 h 232029"/>
                <a:gd name="connsiteX52" fmla="*/ 66675 w 353450"/>
                <a:gd name="connsiteY52" fmla="*/ 165164 h 232029"/>
                <a:gd name="connsiteX53" fmla="*/ 67056 w 353450"/>
                <a:gd name="connsiteY53" fmla="*/ 160211 h 232029"/>
                <a:gd name="connsiteX54" fmla="*/ 65341 w 353450"/>
                <a:gd name="connsiteY54" fmla="*/ 154591 h 232029"/>
                <a:gd name="connsiteX55" fmla="*/ 66961 w 353450"/>
                <a:gd name="connsiteY55" fmla="*/ 154210 h 232029"/>
                <a:gd name="connsiteX56" fmla="*/ 77152 w 353450"/>
                <a:gd name="connsiteY56" fmla="*/ 161639 h 232029"/>
                <a:gd name="connsiteX57" fmla="*/ 78200 w 353450"/>
                <a:gd name="connsiteY57" fmla="*/ 161354 h 232029"/>
                <a:gd name="connsiteX58" fmla="*/ 79248 w 353450"/>
                <a:gd name="connsiteY58" fmla="*/ 159830 h 232029"/>
                <a:gd name="connsiteX59" fmla="*/ 75819 w 353450"/>
                <a:gd name="connsiteY59" fmla="*/ 150590 h 232029"/>
                <a:gd name="connsiteX60" fmla="*/ 86677 w 353450"/>
                <a:gd name="connsiteY60" fmla="*/ 139637 h 232029"/>
                <a:gd name="connsiteX61" fmla="*/ 123634 w 353450"/>
                <a:gd name="connsiteY61" fmla="*/ 146971 h 232029"/>
                <a:gd name="connsiteX62" fmla="*/ 148114 w 353450"/>
                <a:gd name="connsiteY62" fmla="*/ 145256 h 232029"/>
                <a:gd name="connsiteX63" fmla="*/ 194596 w 353450"/>
                <a:gd name="connsiteY63" fmla="*/ 144875 h 232029"/>
                <a:gd name="connsiteX64" fmla="*/ 192595 w 353450"/>
                <a:gd name="connsiteY64" fmla="*/ 163354 h 232029"/>
                <a:gd name="connsiteX65" fmla="*/ 191262 w 353450"/>
                <a:gd name="connsiteY65" fmla="*/ 174212 h 232029"/>
                <a:gd name="connsiteX66" fmla="*/ 193834 w 353450"/>
                <a:gd name="connsiteY66" fmla="*/ 182499 h 232029"/>
                <a:gd name="connsiteX67" fmla="*/ 192786 w 353450"/>
                <a:gd name="connsiteY67" fmla="*/ 193167 h 232029"/>
                <a:gd name="connsiteX68" fmla="*/ 192500 w 353450"/>
                <a:gd name="connsiteY68" fmla="*/ 195358 h 232029"/>
                <a:gd name="connsiteX69" fmla="*/ 188023 w 353450"/>
                <a:gd name="connsiteY69" fmla="*/ 214503 h 232029"/>
                <a:gd name="connsiteX70" fmla="*/ 187642 w 353450"/>
                <a:gd name="connsiteY70" fmla="*/ 215741 h 232029"/>
                <a:gd name="connsiteX71" fmla="*/ 188881 w 353450"/>
                <a:gd name="connsiteY71" fmla="*/ 216027 h 232029"/>
                <a:gd name="connsiteX72" fmla="*/ 188309 w 353450"/>
                <a:gd name="connsiteY72" fmla="*/ 230410 h 232029"/>
                <a:gd name="connsiteX73" fmla="*/ 187833 w 353450"/>
                <a:gd name="connsiteY73" fmla="*/ 231934 h 232029"/>
                <a:gd name="connsiteX74" fmla="*/ 222980 w 353450"/>
                <a:gd name="connsiteY74" fmla="*/ 231934 h 232029"/>
                <a:gd name="connsiteX75" fmla="*/ 221647 w 353450"/>
                <a:gd name="connsiteY75" fmla="*/ 230124 h 232029"/>
                <a:gd name="connsiteX76" fmla="*/ 206978 w 353450"/>
                <a:gd name="connsiteY76" fmla="*/ 203644 h 232029"/>
                <a:gd name="connsiteX77" fmla="*/ 206978 w 353450"/>
                <a:gd name="connsiteY77" fmla="*/ 181928 h 232029"/>
                <a:gd name="connsiteX78" fmla="*/ 213931 w 353450"/>
                <a:gd name="connsiteY78" fmla="*/ 169450 h 232029"/>
                <a:gd name="connsiteX79" fmla="*/ 215265 w 353450"/>
                <a:gd name="connsiteY79" fmla="*/ 163544 h 232029"/>
                <a:gd name="connsiteX80" fmla="*/ 215455 w 353450"/>
                <a:gd name="connsiteY80" fmla="*/ 169069 h 232029"/>
                <a:gd name="connsiteX81" fmla="*/ 219170 w 353450"/>
                <a:gd name="connsiteY81" fmla="*/ 180213 h 232029"/>
                <a:gd name="connsiteX82" fmla="*/ 219646 w 353450"/>
                <a:gd name="connsiteY82" fmla="*/ 180880 h 232029"/>
                <a:gd name="connsiteX83" fmla="*/ 220123 w 353450"/>
                <a:gd name="connsiteY83" fmla="*/ 181642 h 232029"/>
                <a:gd name="connsiteX84" fmla="*/ 220504 w 353450"/>
                <a:gd name="connsiteY84" fmla="*/ 182213 h 232029"/>
                <a:gd name="connsiteX85" fmla="*/ 221647 w 353450"/>
                <a:gd name="connsiteY85" fmla="*/ 217646 h 232029"/>
                <a:gd name="connsiteX86" fmla="*/ 222218 w 353450"/>
                <a:gd name="connsiteY86" fmla="*/ 217932 h 232029"/>
                <a:gd name="connsiteX87" fmla="*/ 226981 w 353450"/>
                <a:gd name="connsiteY87" fmla="*/ 221742 h 232029"/>
                <a:gd name="connsiteX88" fmla="*/ 227743 w 353450"/>
                <a:gd name="connsiteY88" fmla="*/ 230315 h 232029"/>
                <a:gd name="connsiteX89" fmla="*/ 227457 w 353450"/>
                <a:gd name="connsiteY89" fmla="*/ 231648 h 232029"/>
                <a:gd name="connsiteX90" fmla="*/ 259366 w 353450"/>
                <a:gd name="connsiteY90" fmla="*/ 231648 h 232029"/>
                <a:gd name="connsiteX91" fmla="*/ 257461 w 353450"/>
                <a:gd name="connsiteY91" fmla="*/ 229743 h 232029"/>
                <a:gd name="connsiteX92" fmla="*/ 240506 w 353450"/>
                <a:gd name="connsiteY92" fmla="*/ 210407 h 232029"/>
                <a:gd name="connsiteX93" fmla="*/ 239363 w 353450"/>
                <a:gd name="connsiteY93" fmla="*/ 208788 h 232029"/>
                <a:gd name="connsiteX94" fmla="*/ 239173 w 353450"/>
                <a:gd name="connsiteY94" fmla="*/ 208502 h 232029"/>
                <a:gd name="connsiteX95" fmla="*/ 238220 w 353450"/>
                <a:gd name="connsiteY95" fmla="*/ 207074 h 232029"/>
                <a:gd name="connsiteX96" fmla="*/ 237839 w 353450"/>
                <a:gd name="connsiteY96" fmla="*/ 206312 h 232029"/>
                <a:gd name="connsiteX97" fmla="*/ 237363 w 353450"/>
                <a:gd name="connsiteY97" fmla="*/ 205359 h 232029"/>
                <a:gd name="connsiteX98" fmla="*/ 236601 w 353450"/>
                <a:gd name="connsiteY98" fmla="*/ 203835 h 232029"/>
                <a:gd name="connsiteX99" fmla="*/ 234696 w 353450"/>
                <a:gd name="connsiteY99" fmla="*/ 185833 h 232029"/>
                <a:gd name="connsiteX100" fmla="*/ 238601 w 353450"/>
                <a:gd name="connsiteY100" fmla="*/ 176213 h 232029"/>
                <a:gd name="connsiteX101" fmla="*/ 238601 w 353450"/>
                <a:gd name="connsiteY101" fmla="*/ 174784 h 232029"/>
                <a:gd name="connsiteX102" fmla="*/ 238220 w 353450"/>
                <a:gd name="connsiteY102" fmla="*/ 164211 h 232029"/>
                <a:gd name="connsiteX103" fmla="*/ 238030 w 353450"/>
                <a:gd name="connsiteY103" fmla="*/ 159925 h 232029"/>
                <a:gd name="connsiteX104" fmla="*/ 237744 w 353450"/>
                <a:gd name="connsiteY104" fmla="*/ 154496 h 232029"/>
                <a:gd name="connsiteX105" fmla="*/ 247650 w 353450"/>
                <a:gd name="connsiteY105" fmla="*/ 151352 h 232029"/>
                <a:gd name="connsiteX106" fmla="*/ 249364 w 353450"/>
                <a:gd name="connsiteY106" fmla="*/ 150209 h 232029"/>
                <a:gd name="connsiteX107" fmla="*/ 249555 w 353450"/>
                <a:gd name="connsiteY107" fmla="*/ 150019 h 232029"/>
                <a:gd name="connsiteX108" fmla="*/ 250984 w 353450"/>
                <a:gd name="connsiteY108" fmla="*/ 148971 h 232029"/>
                <a:gd name="connsiteX109" fmla="*/ 251365 w 353450"/>
                <a:gd name="connsiteY109" fmla="*/ 148685 h 232029"/>
                <a:gd name="connsiteX110" fmla="*/ 252603 w 353450"/>
                <a:gd name="connsiteY110" fmla="*/ 147638 h 232029"/>
                <a:gd name="connsiteX111" fmla="*/ 253174 w 353450"/>
                <a:gd name="connsiteY111" fmla="*/ 147066 h 232029"/>
                <a:gd name="connsiteX112" fmla="*/ 254127 w 353450"/>
                <a:gd name="connsiteY112" fmla="*/ 146114 h 232029"/>
                <a:gd name="connsiteX113" fmla="*/ 254603 w 353450"/>
                <a:gd name="connsiteY113" fmla="*/ 145637 h 232029"/>
                <a:gd name="connsiteX114" fmla="*/ 255556 w 353450"/>
                <a:gd name="connsiteY114" fmla="*/ 144590 h 232029"/>
                <a:gd name="connsiteX115" fmla="*/ 256127 w 353450"/>
                <a:gd name="connsiteY115" fmla="*/ 143828 h 232029"/>
                <a:gd name="connsiteX116" fmla="*/ 256889 w 353450"/>
                <a:gd name="connsiteY116" fmla="*/ 142875 h 232029"/>
                <a:gd name="connsiteX117" fmla="*/ 257461 w 353450"/>
                <a:gd name="connsiteY117" fmla="*/ 142113 h 232029"/>
                <a:gd name="connsiteX118" fmla="*/ 258223 w 353450"/>
                <a:gd name="connsiteY118" fmla="*/ 141065 h 232029"/>
                <a:gd name="connsiteX119" fmla="*/ 258794 w 353450"/>
                <a:gd name="connsiteY119" fmla="*/ 140208 h 232029"/>
                <a:gd name="connsiteX120" fmla="*/ 259556 w 353450"/>
                <a:gd name="connsiteY120" fmla="*/ 139160 h 232029"/>
                <a:gd name="connsiteX121" fmla="*/ 263652 w 353450"/>
                <a:gd name="connsiteY121" fmla="*/ 132207 h 232029"/>
                <a:gd name="connsiteX122" fmla="*/ 267748 w 353450"/>
                <a:gd name="connsiteY122" fmla="*/ 123539 h 232029"/>
                <a:gd name="connsiteX123" fmla="*/ 268700 w 353450"/>
                <a:gd name="connsiteY123" fmla="*/ 121349 h 232029"/>
                <a:gd name="connsiteX124" fmla="*/ 273844 w 353450"/>
                <a:gd name="connsiteY124" fmla="*/ 108109 h 232029"/>
                <a:gd name="connsiteX125" fmla="*/ 275749 w 353450"/>
                <a:gd name="connsiteY125" fmla="*/ 103156 h 232029"/>
                <a:gd name="connsiteX126" fmla="*/ 293751 w 353450"/>
                <a:gd name="connsiteY126" fmla="*/ 77534 h 232029"/>
                <a:gd name="connsiteX127" fmla="*/ 303466 w 353450"/>
                <a:gd name="connsiteY127" fmla="*/ 80201 h 232029"/>
                <a:gd name="connsiteX128" fmla="*/ 332232 w 353450"/>
                <a:gd name="connsiteY128" fmla="*/ 76010 h 232029"/>
                <a:gd name="connsiteX129" fmla="*/ 339566 w 353450"/>
                <a:gd name="connsiteY129" fmla="*/ 78200 h 232029"/>
                <a:gd name="connsiteX130" fmla="*/ 352711 w 353450"/>
                <a:gd name="connsiteY130" fmla="*/ 66866 h 232029"/>
                <a:gd name="connsiteX131" fmla="*/ 352615 w 353450"/>
                <a:gd name="connsiteY131" fmla="*/ 60198 h 232029"/>
                <a:gd name="connsiteX132" fmla="*/ 344614 w 353450"/>
                <a:gd name="connsiteY132" fmla="*/ 54959 h 232029"/>
                <a:gd name="connsiteX133" fmla="*/ 326898 w 353450"/>
                <a:gd name="connsiteY133" fmla="*/ 33147 h 232029"/>
                <a:gd name="connsiteX134" fmla="*/ 314706 w 353450"/>
                <a:gd name="connsiteY134" fmla="*/ 12573 h 232029"/>
                <a:gd name="connsiteX135" fmla="*/ 314420 w 353450"/>
                <a:gd name="connsiteY135" fmla="*/ 12287 h 232029"/>
                <a:gd name="connsiteX136" fmla="*/ 302800 w 353450"/>
                <a:gd name="connsiteY136" fmla="*/ 2191 h 232029"/>
                <a:gd name="connsiteX137" fmla="*/ 297466 w 353450"/>
                <a:gd name="connsiteY137" fmla="*/ 0 h 232029"/>
                <a:gd name="connsiteX138" fmla="*/ 287084 w 353450"/>
                <a:gd name="connsiteY138" fmla="*/ 4953 h 232029"/>
                <a:gd name="connsiteX139" fmla="*/ 276320 w 353450"/>
                <a:gd name="connsiteY139" fmla="*/ 762 h 232029"/>
                <a:gd name="connsiteX140" fmla="*/ 276511 w 353450"/>
                <a:gd name="connsiteY140" fmla="*/ 2572 h 232029"/>
                <a:gd name="connsiteX141" fmla="*/ 278606 w 353450"/>
                <a:gd name="connsiteY141" fmla="*/ 12097 h 232029"/>
                <a:gd name="connsiteX142" fmla="*/ 271272 w 353450"/>
                <a:gd name="connsiteY142" fmla="*/ 18002 h 232029"/>
                <a:gd name="connsiteX143" fmla="*/ 268414 w 353450"/>
                <a:gd name="connsiteY143" fmla="*/ 20003 h 232029"/>
                <a:gd name="connsiteX144" fmla="*/ 265366 w 353450"/>
                <a:gd name="connsiteY144" fmla="*/ 21717 h 232029"/>
                <a:gd name="connsiteX145" fmla="*/ 242983 w 353450"/>
                <a:gd name="connsiteY145" fmla="*/ 26099 h 232029"/>
                <a:gd name="connsiteX146" fmla="*/ 229171 w 353450"/>
                <a:gd name="connsiteY146" fmla="*/ 25527 h 232029"/>
                <a:gd name="connsiteX147" fmla="*/ 211741 w 353450"/>
                <a:gd name="connsiteY147" fmla="*/ 24860 h 232029"/>
                <a:gd name="connsiteX148" fmla="*/ 186785 w 353450"/>
                <a:gd name="connsiteY148" fmla="*/ 28480 h 232029"/>
                <a:gd name="connsiteX149" fmla="*/ 144970 w 353450"/>
                <a:gd name="connsiteY149" fmla="*/ 33623 h 232029"/>
                <a:gd name="connsiteX150" fmla="*/ 71723 w 353450"/>
                <a:gd name="connsiteY150" fmla="*/ 26575 h 232029"/>
                <a:gd name="connsiteX151" fmla="*/ 35147 w 353450"/>
                <a:gd name="connsiteY151" fmla="*/ 21812 h 232029"/>
                <a:gd name="connsiteX152" fmla="*/ 11430 w 353450"/>
                <a:gd name="connsiteY152" fmla="*/ 28289 h 232029"/>
                <a:gd name="connsiteX153" fmla="*/ 3143 w 353450"/>
                <a:gd name="connsiteY153" fmla="*/ 62008 h 232029"/>
                <a:gd name="connsiteX154" fmla="*/ 3143 w 353450"/>
                <a:gd name="connsiteY154" fmla="*/ 65151 h 232029"/>
                <a:gd name="connsiteX155" fmla="*/ 3238 w 353450"/>
                <a:gd name="connsiteY155" fmla="*/ 67056 h 232029"/>
                <a:gd name="connsiteX156" fmla="*/ 3334 w 353450"/>
                <a:gd name="connsiteY156" fmla="*/ 67532 h 232029"/>
                <a:gd name="connsiteX157" fmla="*/ 3619 w 353450"/>
                <a:gd name="connsiteY157" fmla="*/ 69247 h 232029"/>
                <a:gd name="connsiteX158" fmla="*/ 3715 w 353450"/>
                <a:gd name="connsiteY158" fmla="*/ 69818 h 232029"/>
                <a:gd name="connsiteX159" fmla="*/ 4191 w 353450"/>
                <a:gd name="connsiteY159" fmla="*/ 72200 h 232029"/>
                <a:gd name="connsiteX160" fmla="*/ 4858 w 353450"/>
                <a:gd name="connsiteY160" fmla="*/ 74867 h 232029"/>
                <a:gd name="connsiteX161" fmla="*/ 5048 w 353450"/>
                <a:gd name="connsiteY161" fmla="*/ 75438 h 232029"/>
                <a:gd name="connsiteX162" fmla="*/ 5810 w 353450"/>
                <a:gd name="connsiteY162" fmla="*/ 77915 h 232029"/>
                <a:gd name="connsiteX163" fmla="*/ 5905 w 353450"/>
                <a:gd name="connsiteY163" fmla="*/ 78296 h 232029"/>
                <a:gd name="connsiteX164" fmla="*/ 8001 w 353450"/>
                <a:gd name="connsiteY164" fmla="*/ 84582 h 232029"/>
                <a:gd name="connsiteX165" fmla="*/ 8096 w 353450"/>
                <a:gd name="connsiteY165" fmla="*/ 84773 h 232029"/>
                <a:gd name="connsiteX166" fmla="*/ 9334 w 353450"/>
                <a:gd name="connsiteY166" fmla="*/ 88106 h 232029"/>
                <a:gd name="connsiteX167" fmla="*/ 12859 w 353450"/>
                <a:gd name="connsiteY167" fmla="*/ 128873 h 232029"/>
                <a:gd name="connsiteX168" fmla="*/ 9620 w 353450"/>
                <a:gd name="connsiteY168" fmla="*/ 140684 h 232029"/>
                <a:gd name="connsiteX169" fmla="*/ 4096 w 353450"/>
                <a:gd name="connsiteY169" fmla="*/ 148400 h 232029"/>
                <a:gd name="connsiteX170" fmla="*/ 1429 w 353450"/>
                <a:gd name="connsiteY170" fmla="*/ 151733 h 232029"/>
                <a:gd name="connsiteX171" fmla="*/ 857 w 353450"/>
                <a:gd name="connsiteY171" fmla="*/ 152876 h 232029"/>
                <a:gd name="connsiteX172" fmla="*/ 476 w 353450"/>
                <a:gd name="connsiteY172" fmla="*/ 154019 h 232029"/>
                <a:gd name="connsiteX173" fmla="*/ 381 w 353450"/>
                <a:gd name="connsiteY173" fmla="*/ 154305 h 232029"/>
                <a:gd name="connsiteX174" fmla="*/ 0 w 353450"/>
                <a:gd name="connsiteY174" fmla="*/ 155829 h 2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3450" h="232029">
                  <a:moveTo>
                    <a:pt x="0" y="155829"/>
                  </a:moveTo>
                  <a:cubicBezTo>
                    <a:pt x="0" y="158877"/>
                    <a:pt x="667" y="161163"/>
                    <a:pt x="1429" y="163544"/>
                  </a:cubicBezTo>
                  <a:cubicBezTo>
                    <a:pt x="2191" y="166211"/>
                    <a:pt x="3048" y="168878"/>
                    <a:pt x="3048" y="173069"/>
                  </a:cubicBezTo>
                  <a:lnTo>
                    <a:pt x="3048" y="213836"/>
                  </a:lnTo>
                  <a:lnTo>
                    <a:pt x="3619" y="214122"/>
                  </a:lnTo>
                  <a:cubicBezTo>
                    <a:pt x="3619" y="214122"/>
                    <a:pt x="6572" y="215837"/>
                    <a:pt x="8763" y="218027"/>
                  </a:cubicBezTo>
                  <a:cubicBezTo>
                    <a:pt x="10001" y="219266"/>
                    <a:pt x="9525" y="225362"/>
                    <a:pt x="8477" y="230315"/>
                  </a:cubicBezTo>
                  <a:lnTo>
                    <a:pt x="8191" y="231648"/>
                  </a:lnTo>
                  <a:lnTo>
                    <a:pt x="33623" y="232029"/>
                  </a:lnTo>
                  <a:lnTo>
                    <a:pt x="33147" y="230505"/>
                  </a:lnTo>
                  <a:cubicBezTo>
                    <a:pt x="33147" y="230410"/>
                    <a:pt x="29432" y="218599"/>
                    <a:pt x="26384" y="206216"/>
                  </a:cubicBezTo>
                  <a:cubicBezTo>
                    <a:pt x="25527" y="202597"/>
                    <a:pt x="24765" y="199263"/>
                    <a:pt x="24098" y="196215"/>
                  </a:cubicBezTo>
                  <a:lnTo>
                    <a:pt x="22955" y="196120"/>
                  </a:lnTo>
                  <a:lnTo>
                    <a:pt x="24098" y="195929"/>
                  </a:lnTo>
                  <a:cubicBezTo>
                    <a:pt x="23908" y="194977"/>
                    <a:pt x="23717" y="193929"/>
                    <a:pt x="23527" y="192977"/>
                  </a:cubicBezTo>
                  <a:lnTo>
                    <a:pt x="22384" y="192881"/>
                  </a:lnTo>
                  <a:lnTo>
                    <a:pt x="23527" y="192691"/>
                  </a:lnTo>
                  <a:cubicBezTo>
                    <a:pt x="23336" y="191738"/>
                    <a:pt x="23241" y="190786"/>
                    <a:pt x="23050" y="189929"/>
                  </a:cubicBezTo>
                  <a:cubicBezTo>
                    <a:pt x="22860" y="188976"/>
                    <a:pt x="22765" y="188119"/>
                    <a:pt x="22669" y="187262"/>
                  </a:cubicBezTo>
                  <a:lnTo>
                    <a:pt x="22574" y="186785"/>
                  </a:lnTo>
                  <a:cubicBezTo>
                    <a:pt x="22479" y="186023"/>
                    <a:pt x="22384" y="185261"/>
                    <a:pt x="22384" y="184594"/>
                  </a:cubicBezTo>
                  <a:lnTo>
                    <a:pt x="22384" y="184309"/>
                  </a:lnTo>
                  <a:cubicBezTo>
                    <a:pt x="22288" y="183547"/>
                    <a:pt x="22288" y="182880"/>
                    <a:pt x="22288" y="182213"/>
                  </a:cubicBezTo>
                  <a:cubicBezTo>
                    <a:pt x="22288" y="181451"/>
                    <a:pt x="22288" y="180689"/>
                    <a:pt x="22288" y="180023"/>
                  </a:cubicBezTo>
                  <a:lnTo>
                    <a:pt x="22288" y="179261"/>
                  </a:lnTo>
                  <a:cubicBezTo>
                    <a:pt x="22288" y="178784"/>
                    <a:pt x="22384" y="178403"/>
                    <a:pt x="22384" y="177927"/>
                  </a:cubicBezTo>
                  <a:lnTo>
                    <a:pt x="22479" y="177260"/>
                  </a:lnTo>
                  <a:lnTo>
                    <a:pt x="21431" y="176975"/>
                  </a:lnTo>
                  <a:lnTo>
                    <a:pt x="22574" y="177070"/>
                  </a:lnTo>
                  <a:lnTo>
                    <a:pt x="22955" y="174212"/>
                  </a:lnTo>
                  <a:cubicBezTo>
                    <a:pt x="23050" y="173927"/>
                    <a:pt x="23050" y="173546"/>
                    <a:pt x="23146" y="173260"/>
                  </a:cubicBezTo>
                  <a:lnTo>
                    <a:pt x="23336" y="172498"/>
                  </a:lnTo>
                  <a:cubicBezTo>
                    <a:pt x="23431" y="172212"/>
                    <a:pt x="23527" y="171831"/>
                    <a:pt x="23527" y="171545"/>
                  </a:cubicBezTo>
                  <a:lnTo>
                    <a:pt x="23717" y="170974"/>
                  </a:lnTo>
                  <a:cubicBezTo>
                    <a:pt x="23813" y="170498"/>
                    <a:pt x="23908" y="170212"/>
                    <a:pt x="24003" y="169926"/>
                  </a:cubicBezTo>
                  <a:lnTo>
                    <a:pt x="24193" y="169259"/>
                  </a:lnTo>
                  <a:cubicBezTo>
                    <a:pt x="24289" y="168974"/>
                    <a:pt x="24384" y="168688"/>
                    <a:pt x="24479" y="168402"/>
                  </a:cubicBezTo>
                  <a:cubicBezTo>
                    <a:pt x="25432" y="165830"/>
                    <a:pt x="26670" y="163354"/>
                    <a:pt x="27908" y="160973"/>
                  </a:cubicBezTo>
                  <a:cubicBezTo>
                    <a:pt x="31909" y="168783"/>
                    <a:pt x="34766" y="174879"/>
                    <a:pt x="36195" y="178499"/>
                  </a:cubicBezTo>
                  <a:cubicBezTo>
                    <a:pt x="40100" y="188214"/>
                    <a:pt x="47053" y="214027"/>
                    <a:pt x="47149" y="214313"/>
                  </a:cubicBezTo>
                  <a:lnTo>
                    <a:pt x="47339" y="215170"/>
                  </a:lnTo>
                  <a:lnTo>
                    <a:pt x="48196" y="215170"/>
                  </a:lnTo>
                  <a:cubicBezTo>
                    <a:pt x="48292" y="215170"/>
                    <a:pt x="52673" y="215170"/>
                    <a:pt x="55054" y="217551"/>
                  </a:cubicBezTo>
                  <a:cubicBezTo>
                    <a:pt x="56578" y="219075"/>
                    <a:pt x="55816" y="226028"/>
                    <a:pt x="54769" y="230410"/>
                  </a:cubicBezTo>
                  <a:lnTo>
                    <a:pt x="54388" y="231839"/>
                  </a:lnTo>
                  <a:lnTo>
                    <a:pt x="84772" y="231839"/>
                  </a:lnTo>
                  <a:lnTo>
                    <a:pt x="83248" y="230029"/>
                  </a:lnTo>
                  <a:cubicBezTo>
                    <a:pt x="83153" y="229838"/>
                    <a:pt x="68580" y="212408"/>
                    <a:pt x="60865" y="196977"/>
                  </a:cubicBezTo>
                  <a:cubicBezTo>
                    <a:pt x="56007" y="187262"/>
                    <a:pt x="54673" y="167545"/>
                    <a:pt x="54292" y="155734"/>
                  </a:cubicBezTo>
                  <a:cubicBezTo>
                    <a:pt x="55340" y="155829"/>
                    <a:pt x="56483" y="155829"/>
                    <a:pt x="57626" y="155734"/>
                  </a:cubicBezTo>
                  <a:cubicBezTo>
                    <a:pt x="58769" y="158687"/>
                    <a:pt x="59817" y="161068"/>
                    <a:pt x="60769" y="162782"/>
                  </a:cubicBezTo>
                  <a:cubicBezTo>
                    <a:pt x="61913" y="164878"/>
                    <a:pt x="63341" y="166116"/>
                    <a:pt x="64770" y="166116"/>
                  </a:cubicBezTo>
                  <a:cubicBezTo>
                    <a:pt x="65532" y="166116"/>
                    <a:pt x="66199" y="165735"/>
                    <a:pt x="66675" y="165164"/>
                  </a:cubicBezTo>
                  <a:cubicBezTo>
                    <a:pt x="67437" y="164116"/>
                    <a:pt x="67627" y="162401"/>
                    <a:pt x="67056" y="160211"/>
                  </a:cubicBezTo>
                  <a:cubicBezTo>
                    <a:pt x="66675" y="158687"/>
                    <a:pt x="66103" y="156877"/>
                    <a:pt x="65341" y="154591"/>
                  </a:cubicBezTo>
                  <a:cubicBezTo>
                    <a:pt x="65913" y="154496"/>
                    <a:pt x="66484" y="154305"/>
                    <a:pt x="66961" y="154210"/>
                  </a:cubicBezTo>
                  <a:cubicBezTo>
                    <a:pt x="69342" y="156877"/>
                    <a:pt x="74486" y="161639"/>
                    <a:pt x="77152" y="161639"/>
                  </a:cubicBezTo>
                  <a:cubicBezTo>
                    <a:pt x="77533" y="161639"/>
                    <a:pt x="77914" y="161544"/>
                    <a:pt x="78200" y="161354"/>
                  </a:cubicBezTo>
                  <a:cubicBezTo>
                    <a:pt x="78772" y="161068"/>
                    <a:pt x="79153" y="160496"/>
                    <a:pt x="79248" y="159830"/>
                  </a:cubicBezTo>
                  <a:cubicBezTo>
                    <a:pt x="79629" y="158115"/>
                    <a:pt x="78486" y="154972"/>
                    <a:pt x="75819" y="150590"/>
                  </a:cubicBezTo>
                  <a:cubicBezTo>
                    <a:pt x="82582" y="146780"/>
                    <a:pt x="85534" y="142018"/>
                    <a:pt x="86677" y="139637"/>
                  </a:cubicBezTo>
                  <a:cubicBezTo>
                    <a:pt x="90106" y="141732"/>
                    <a:pt x="100870" y="146971"/>
                    <a:pt x="123634" y="146971"/>
                  </a:cubicBezTo>
                  <a:cubicBezTo>
                    <a:pt x="131159" y="146971"/>
                    <a:pt x="139351" y="146399"/>
                    <a:pt x="148114" y="145256"/>
                  </a:cubicBezTo>
                  <a:cubicBezTo>
                    <a:pt x="164401" y="143066"/>
                    <a:pt x="180213" y="142970"/>
                    <a:pt x="194596" y="144875"/>
                  </a:cubicBezTo>
                  <a:cubicBezTo>
                    <a:pt x="194500" y="151352"/>
                    <a:pt x="193453" y="157734"/>
                    <a:pt x="192595" y="163354"/>
                  </a:cubicBezTo>
                  <a:cubicBezTo>
                    <a:pt x="191929" y="167735"/>
                    <a:pt x="191262" y="171450"/>
                    <a:pt x="191262" y="174212"/>
                  </a:cubicBezTo>
                  <a:cubicBezTo>
                    <a:pt x="191262" y="179356"/>
                    <a:pt x="192881" y="181642"/>
                    <a:pt x="193834" y="182499"/>
                  </a:cubicBezTo>
                  <a:cubicBezTo>
                    <a:pt x="193738" y="183642"/>
                    <a:pt x="193548" y="186881"/>
                    <a:pt x="192786" y="193167"/>
                  </a:cubicBezTo>
                  <a:lnTo>
                    <a:pt x="192500" y="195358"/>
                  </a:lnTo>
                  <a:cubicBezTo>
                    <a:pt x="191167" y="205264"/>
                    <a:pt x="188119" y="214408"/>
                    <a:pt x="188023" y="214503"/>
                  </a:cubicBezTo>
                  <a:lnTo>
                    <a:pt x="187642" y="215741"/>
                  </a:lnTo>
                  <a:lnTo>
                    <a:pt x="188881" y="216027"/>
                  </a:lnTo>
                  <a:cubicBezTo>
                    <a:pt x="189833" y="216408"/>
                    <a:pt x="191834" y="219647"/>
                    <a:pt x="188309" y="230410"/>
                  </a:cubicBezTo>
                  <a:lnTo>
                    <a:pt x="187833" y="231934"/>
                  </a:lnTo>
                  <a:lnTo>
                    <a:pt x="222980" y="231934"/>
                  </a:lnTo>
                  <a:lnTo>
                    <a:pt x="221647" y="230124"/>
                  </a:lnTo>
                  <a:cubicBezTo>
                    <a:pt x="217551" y="224695"/>
                    <a:pt x="206978" y="209455"/>
                    <a:pt x="206978" y="203644"/>
                  </a:cubicBezTo>
                  <a:lnTo>
                    <a:pt x="206978" y="181928"/>
                  </a:lnTo>
                  <a:cubicBezTo>
                    <a:pt x="208216" y="180689"/>
                    <a:pt x="212217" y="176308"/>
                    <a:pt x="213931" y="169450"/>
                  </a:cubicBezTo>
                  <a:cubicBezTo>
                    <a:pt x="214313" y="168116"/>
                    <a:pt x="214693" y="166116"/>
                    <a:pt x="215265" y="163544"/>
                  </a:cubicBezTo>
                  <a:cubicBezTo>
                    <a:pt x="215455" y="166021"/>
                    <a:pt x="215455" y="167831"/>
                    <a:pt x="215455" y="169069"/>
                  </a:cubicBezTo>
                  <a:cubicBezTo>
                    <a:pt x="215455" y="173355"/>
                    <a:pt x="217456" y="177546"/>
                    <a:pt x="219170" y="180213"/>
                  </a:cubicBezTo>
                  <a:lnTo>
                    <a:pt x="219646" y="180880"/>
                  </a:lnTo>
                  <a:cubicBezTo>
                    <a:pt x="219837" y="181166"/>
                    <a:pt x="220027" y="181356"/>
                    <a:pt x="220123" y="181642"/>
                  </a:cubicBezTo>
                  <a:lnTo>
                    <a:pt x="220504" y="182213"/>
                  </a:lnTo>
                  <a:lnTo>
                    <a:pt x="221647" y="217646"/>
                  </a:lnTo>
                  <a:lnTo>
                    <a:pt x="222218" y="217932"/>
                  </a:lnTo>
                  <a:cubicBezTo>
                    <a:pt x="222218" y="217932"/>
                    <a:pt x="224695" y="219361"/>
                    <a:pt x="226981" y="221742"/>
                  </a:cubicBezTo>
                  <a:cubicBezTo>
                    <a:pt x="228505" y="223266"/>
                    <a:pt x="228219" y="227838"/>
                    <a:pt x="227743" y="230315"/>
                  </a:cubicBezTo>
                  <a:lnTo>
                    <a:pt x="227457" y="231648"/>
                  </a:lnTo>
                  <a:lnTo>
                    <a:pt x="259366" y="231648"/>
                  </a:lnTo>
                  <a:lnTo>
                    <a:pt x="257461" y="229743"/>
                  </a:lnTo>
                  <a:cubicBezTo>
                    <a:pt x="257365" y="229648"/>
                    <a:pt x="246793" y="219075"/>
                    <a:pt x="240506" y="210407"/>
                  </a:cubicBezTo>
                  <a:cubicBezTo>
                    <a:pt x="240125" y="209836"/>
                    <a:pt x="239744" y="209264"/>
                    <a:pt x="239363" y="208788"/>
                  </a:cubicBezTo>
                  <a:lnTo>
                    <a:pt x="239173" y="208502"/>
                  </a:lnTo>
                  <a:cubicBezTo>
                    <a:pt x="238792" y="207931"/>
                    <a:pt x="238506" y="207550"/>
                    <a:pt x="238220" y="207074"/>
                  </a:cubicBezTo>
                  <a:lnTo>
                    <a:pt x="237839" y="206312"/>
                  </a:lnTo>
                  <a:cubicBezTo>
                    <a:pt x="237553" y="205931"/>
                    <a:pt x="237458" y="205645"/>
                    <a:pt x="237363" y="205359"/>
                  </a:cubicBezTo>
                  <a:cubicBezTo>
                    <a:pt x="237077" y="204788"/>
                    <a:pt x="236791" y="204311"/>
                    <a:pt x="236601" y="203835"/>
                  </a:cubicBezTo>
                  <a:cubicBezTo>
                    <a:pt x="233458" y="196310"/>
                    <a:pt x="234410" y="187833"/>
                    <a:pt x="234696" y="185833"/>
                  </a:cubicBezTo>
                  <a:cubicBezTo>
                    <a:pt x="235839" y="184976"/>
                    <a:pt x="238601" y="182118"/>
                    <a:pt x="238601" y="176213"/>
                  </a:cubicBezTo>
                  <a:cubicBezTo>
                    <a:pt x="238601" y="175831"/>
                    <a:pt x="238601" y="175260"/>
                    <a:pt x="238601" y="174784"/>
                  </a:cubicBezTo>
                  <a:lnTo>
                    <a:pt x="238220" y="164211"/>
                  </a:lnTo>
                  <a:lnTo>
                    <a:pt x="238030" y="159925"/>
                  </a:lnTo>
                  <a:cubicBezTo>
                    <a:pt x="237934" y="157925"/>
                    <a:pt x="237839" y="156115"/>
                    <a:pt x="237744" y="154496"/>
                  </a:cubicBezTo>
                  <a:cubicBezTo>
                    <a:pt x="241173" y="154305"/>
                    <a:pt x="244507" y="153257"/>
                    <a:pt x="247650" y="151352"/>
                  </a:cubicBezTo>
                  <a:cubicBezTo>
                    <a:pt x="248221" y="150971"/>
                    <a:pt x="248793" y="150590"/>
                    <a:pt x="249364" y="150209"/>
                  </a:cubicBezTo>
                  <a:lnTo>
                    <a:pt x="249555" y="150019"/>
                  </a:lnTo>
                  <a:cubicBezTo>
                    <a:pt x="250126" y="149638"/>
                    <a:pt x="250603" y="149257"/>
                    <a:pt x="250984" y="148971"/>
                  </a:cubicBezTo>
                  <a:lnTo>
                    <a:pt x="251365" y="148685"/>
                  </a:lnTo>
                  <a:cubicBezTo>
                    <a:pt x="251936" y="148209"/>
                    <a:pt x="252222" y="147923"/>
                    <a:pt x="252603" y="147638"/>
                  </a:cubicBezTo>
                  <a:lnTo>
                    <a:pt x="253174" y="147066"/>
                  </a:lnTo>
                  <a:cubicBezTo>
                    <a:pt x="253460" y="146780"/>
                    <a:pt x="253841" y="146399"/>
                    <a:pt x="254127" y="146114"/>
                  </a:cubicBezTo>
                  <a:lnTo>
                    <a:pt x="254603" y="145637"/>
                  </a:lnTo>
                  <a:cubicBezTo>
                    <a:pt x="254984" y="145161"/>
                    <a:pt x="255270" y="144875"/>
                    <a:pt x="255556" y="144590"/>
                  </a:cubicBezTo>
                  <a:lnTo>
                    <a:pt x="256127" y="143828"/>
                  </a:lnTo>
                  <a:cubicBezTo>
                    <a:pt x="256413" y="143542"/>
                    <a:pt x="256699" y="143161"/>
                    <a:pt x="256889" y="142875"/>
                  </a:cubicBezTo>
                  <a:lnTo>
                    <a:pt x="257461" y="142113"/>
                  </a:lnTo>
                  <a:cubicBezTo>
                    <a:pt x="257746" y="141732"/>
                    <a:pt x="257937" y="141446"/>
                    <a:pt x="258223" y="141065"/>
                  </a:cubicBezTo>
                  <a:lnTo>
                    <a:pt x="258794" y="140208"/>
                  </a:lnTo>
                  <a:cubicBezTo>
                    <a:pt x="259080" y="139827"/>
                    <a:pt x="259270" y="139541"/>
                    <a:pt x="259556" y="139160"/>
                  </a:cubicBezTo>
                  <a:lnTo>
                    <a:pt x="263652" y="132207"/>
                  </a:lnTo>
                  <a:lnTo>
                    <a:pt x="267748" y="123539"/>
                  </a:lnTo>
                  <a:cubicBezTo>
                    <a:pt x="268034" y="122777"/>
                    <a:pt x="268414" y="122111"/>
                    <a:pt x="268700" y="121349"/>
                  </a:cubicBezTo>
                  <a:cubicBezTo>
                    <a:pt x="270605" y="116777"/>
                    <a:pt x="272320" y="112205"/>
                    <a:pt x="273844" y="108109"/>
                  </a:cubicBezTo>
                  <a:cubicBezTo>
                    <a:pt x="274511" y="106394"/>
                    <a:pt x="275082" y="104775"/>
                    <a:pt x="275749" y="103156"/>
                  </a:cubicBezTo>
                  <a:cubicBezTo>
                    <a:pt x="281940" y="86868"/>
                    <a:pt x="291370" y="79153"/>
                    <a:pt x="293751" y="77534"/>
                  </a:cubicBezTo>
                  <a:cubicBezTo>
                    <a:pt x="295275" y="78296"/>
                    <a:pt x="299466" y="80201"/>
                    <a:pt x="303466" y="80201"/>
                  </a:cubicBezTo>
                  <a:cubicBezTo>
                    <a:pt x="308038" y="80201"/>
                    <a:pt x="328803" y="76581"/>
                    <a:pt x="332232" y="76010"/>
                  </a:cubicBezTo>
                  <a:cubicBezTo>
                    <a:pt x="333280" y="76676"/>
                    <a:pt x="336042" y="78200"/>
                    <a:pt x="339566" y="78200"/>
                  </a:cubicBezTo>
                  <a:cubicBezTo>
                    <a:pt x="343471" y="78200"/>
                    <a:pt x="348901" y="76200"/>
                    <a:pt x="352711" y="66866"/>
                  </a:cubicBezTo>
                  <a:cubicBezTo>
                    <a:pt x="353759" y="64389"/>
                    <a:pt x="353663" y="62103"/>
                    <a:pt x="352615" y="60198"/>
                  </a:cubicBezTo>
                  <a:cubicBezTo>
                    <a:pt x="350711" y="56674"/>
                    <a:pt x="345853" y="55245"/>
                    <a:pt x="344614" y="54959"/>
                  </a:cubicBezTo>
                  <a:cubicBezTo>
                    <a:pt x="337661" y="48482"/>
                    <a:pt x="326898" y="37052"/>
                    <a:pt x="326898" y="33147"/>
                  </a:cubicBezTo>
                  <a:cubicBezTo>
                    <a:pt x="326898" y="26956"/>
                    <a:pt x="315944" y="14002"/>
                    <a:pt x="314706" y="12573"/>
                  </a:cubicBezTo>
                  <a:lnTo>
                    <a:pt x="314420" y="12287"/>
                  </a:lnTo>
                  <a:cubicBezTo>
                    <a:pt x="314420" y="12287"/>
                    <a:pt x="310610" y="10001"/>
                    <a:pt x="302800" y="2191"/>
                  </a:cubicBezTo>
                  <a:cubicBezTo>
                    <a:pt x="301085" y="762"/>
                    <a:pt x="299371" y="0"/>
                    <a:pt x="297466" y="0"/>
                  </a:cubicBezTo>
                  <a:cubicBezTo>
                    <a:pt x="294703" y="0"/>
                    <a:pt x="291560" y="1524"/>
                    <a:pt x="287084" y="4953"/>
                  </a:cubicBezTo>
                  <a:lnTo>
                    <a:pt x="276320" y="762"/>
                  </a:lnTo>
                  <a:lnTo>
                    <a:pt x="276511" y="2572"/>
                  </a:lnTo>
                  <a:cubicBezTo>
                    <a:pt x="276511" y="2762"/>
                    <a:pt x="276987" y="8001"/>
                    <a:pt x="278606" y="12097"/>
                  </a:cubicBezTo>
                  <a:cubicBezTo>
                    <a:pt x="276320" y="14097"/>
                    <a:pt x="273748" y="16193"/>
                    <a:pt x="271272" y="18002"/>
                  </a:cubicBezTo>
                  <a:cubicBezTo>
                    <a:pt x="270319" y="18669"/>
                    <a:pt x="269367" y="19336"/>
                    <a:pt x="268414" y="20003"/>
                  </a:cubicBezTo>
                  <a:cubicBezTo>
                    <a:pt x="267271" y="20669"/>
                    <a:pt x="266319" y="21241"/>
                    <a:pt x="265366" y="21717"/>
                  </a:cubicBezTo>
                  <a:cubicBezTo>
                    <a:pt x="259270" y="24860"/>
                    <a:pt x="252603" y="26099"/>
                    <a:pt x="242983" y="26099"/>
                  </a:cubicBezTo>
                  <a:cubicBezTo>
                    <a:pt x="238601" y="26099"/>
                    <a:pt x="234029" y="25813"/>
                    <a:pt x="229171" y="25527"/>
                  </a:cubicBezTo>
                  <a:cubicBezTo>
                    <a:pt x="223647" y="25241"/>
                    <a:pt x="217932" y="24860"/>
                    <a:pt x="211741" y="24860"/>
                  </a:cubicBezTo>
                  <a:cubicBezTo>
                    <a:pt x="201930" y="24860"/>
                    <a:pt x="194977" y="26480"/>
                    <a:pt x="186785" y="28480"/>
                  </a:cubicBezTo>
                  <a:cubicBezTo>
                    <a:pt x="176593" y="30861"/>
                    <a:pt x="165068" y="33623"/>
                    <a:pt x="144970" y="33623"/>
                  </a:cubicBezTo>
                  <a:cubicBezTo>
                    <a:pt x="121348" y="33623"/>
                    <a:pt x="96107" y="30004"/>
                    <a:pt x="71723" y="26575"/>
                  </a:cubicBezTo>
                  <a:cubicBezTo>
                    <a:pt x="58864" y="24765"/>
                    <a:pt x="46672" y="22955"/>
                    <a:pt x="35147" y="21812"/>
                  </a:cubicBezTo>
                  <a:cubicBezTo>
                    <a:pt x="24670" y="20765"/>
                    <a:pt x="16669" y="22955"/>
                    <a:pt x="11430" y="28289"/>
                  </a:cubicBezTo>
                  <a:cubicBezTo>
                    <a:pt x="2857" y="36957"/>
                    <a:pt x="3048" y="52007"/>
                    <a:pt x="3143" y="62008"/>
                  </a:cubicBezTo>
                  <a:cubicBezTo>
                    <a:pt x="3143" y="63151"/>
                    <a:pt x="3143" y="64198"/>
                    <a:pt x="3143" y="65151"/>
                  </a:cubicBezTo>
                  <a:cubicBezTo>
                    <a:pt x="3143" y="65723"/>
                    <a:pt x="3143" y="66389"/>
                    <a:pt x="3238" y="67056"/>
                  </a:cubicBezTo>
                  <a:lnTo>
                    <a:pt x="3334" y="67532"/>
                  </a:lnTo>
                  <a:cubicBezTo>
                    <a:pt x="3429" y="68104"/>
                    <a:pt x="3524" y="68675"/>
                    <a:pt x="3619" y="69247"/>
                  </a:cubicBezTo>
                  <a:lnTo>
                    <a:pt x="3715" y="69818"/>
                  </a:lnTo>
                  <a:cubicBezTo>
                    <a:pt x="3905" y="70580"/>
                    <a:pt x="4000" y="71438"/>
                    <a:pt x="4191" y="72200"/>
                  </a:cubicBezTo>
                  <a:cubicBezTo>
                    <a:pt x="4381" y="73057"/>
                    <a:pt x="4572" y="73914"/>
                    <a:pt x="4858" y="74867"/>
                  </a:cubicBezTo>
                  <a:lnTo>
                    <a:pt x="5048" y="75438"/>
                  </a:lnTo>
                  <a:cubicBezTo>
                    <a:pt x="5239" y="76200"/>
                    <a:pt x="5524" y="77057"/>
                    <a:pt x="5810" y="77915"/>
                  </a:cubicBezTo>
                  <a:lnTo>
                    <a:pt x="5905" y="78296"/>
                  </a:lnTo>
                  <a:cubicBezTo>
                    <a:pt x="6572" y="80296"/>
                    <a:pt x="7239" y="82391"/>
                    <a:pt x="8001" y="84582"/>
                  </a:cubicBezTo>
                  <a:lnTo>
                    <a:pt x="8096" y="84773"/>
                  </a:lnTo>
                  <a:cubicBezTo>
                    <a:pt x="8477" y="85820"/>
                    <a:pt x="8858" y="86963"/>
                    <a:pt x="9334" y="88106"/>
                  </a:cubicBezTo>
                  <a:cubicBezTo>
                    <a:pt x="12954" y="98774"/>
                    <a:pt x="14954" y="109823"/>
                    <a:pt x="12859" y="128873"/>
                  </a:cubicBezTo>
                  <a:cubicBezTo>
                    <a:pt x="12382" y="133445"/>
                    <a:pt x="11335" y="137255"/>
                    <a:pt x="9620" y="140684"/>
                  </a:cubicBezTo>
                  <a:cubicBezTo>
                    <a:pt x="7906" y="144113"/>
                    <a:pt x="5810" y="146399"/>
                    <a:pt x="4096" y="148400"/>
                  </a:cubicBezTo>
                  <a:cubicBezTo>
                    <a:pt x="3048" y="149543"/>
                    <a:pt x="2095" y="150590"/>
                    <a:pt x="1429" y="151733"/>
                  </a:cubicBezTo>
                  <a:cubicBezTo>
                    <a:pt x="1238" y="152114"/>
                    <a:pt x="952" y="152495"/>
                    <a:pt x="857" y="152876"/>
                  </a:cubicBezTo>
                  <a:cubicBezTo>
                    <a:pt x="667" y="153353"/>
                    <a:pt x="571" y="153734"/>
                    <a:pt x="476" y="154019"/>
                  </a:cubicBezTo>
                  <a:lnTo>
                    <a:pt x="381" y="154305"/>
                  </a:lnTo>
                  <a:cubicBezTo>
                    <a:pt x="0" y="154972"/>
                    <a:pt x="0" y="155353"/>
                    <a:pt x="0" y="155829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Graphic 27">
              <a:extLst>
                <a:ext uri="{FF2B5EF4-FFF2-40B4-BE49-F238E27FC236}">
                  <a16:creationId xmlns="" xmlns:a16="http://schemas.microsoft.com/office/drawing/2014/main" id="{FFA18E80-864D-4A16-B56D-CBD04F269A8F}"/>
                </a:ext>
              </a:extLst>
            </p:cNvPr>
            <p:cNvSpPr/>
            <p:nvPr/>
          </p:nvSpPr>
          <p:spPr>
            <a:xfrm>
              <a:off x="11183255" y="1165468"/>
              <a:ext cx="250337" cy="138557"/>
            </a:xfrm>
            <a:custGeom>
              <a:avLst/>
              <a:gdLst>
                <a:gd name="connsiteX0" fmla="*/ 252304 w 270481"/>
                <a:gd name="connsiteY0" fmla="*/ 40510 h 149707"/>
                <a:gd name="connsiteX1" fmla="*/ 246113 w 270481"/>
                <a:gd name="connsiteY1" fmla="*/ 46225 h 149707"/>
                <a:gd name="connsiteX2" fmla="*/ 241541 w 270481"/>
                <a:gd name="connsiteY2" fmla="*/ 47654 h 149707"/>
                <a:gd name="connsiteX3" fmla="*/ 233159 w 270481"/>
                <a:gd name="connsiteY3" fmla="*/ 41653 h 149707"/>
                <a:gd name="connsiteX4" fmla="*/ 217633 w 270481"/>
                <a:gd name="connsiteY4" fmla="*/ 27270 h 149707"/>
                <a:gd name="connsiteX5" fmla="*/ 198012 w 270481"/>
                <a:gd name="connsiteY5" fmla="*/ 14126 h 149707"/>
                <a:gd name="connsiteX6" fmla="*/ 163246 w 270481"/>
                <a:gd name="connsiteY6" fmla="*/ 4315 h 149707"/>
                <a:gd name="connsiteX7" fmla="*/ 128956 w 270481"/>
                <a:gd name="connsiteY7" fmla="*/ 981 h 149707"/>
                <a:gd name="connsiteX8" fmla="*/ 80854 w 270481"/>
                <a:gd name="connsiteY8" fmla="*/ 1172 h 149707"/>
                <a:gd name="connsiteX9" fmla="*/ 36754 w 270481"/>
                <a:gd name="connsiteY9" fmla="*/ 13840 h 149707"/>
                <a:gd name="connsiteX10" fmla="*/ 14465 w 270481"/>
                <a:gd name="connsiteY10" fmla="*/ 29842 h 149707"/>
                <a:gd name="connsiteX11" fmla="*/ 4369 w 270481"/>
                <a:gd name="connsiteY11" fmla="*/ 55940 h 149707"/>
                <a:gd name="connsiteX12" fmla="*/ 1511 w 270481"/>
                <a:gd name="connsiteY12" fmla="*/ 94707 h 149707"/>
                <a:gd name="connsiteX13" fmla="*/ 1225 w 270481"/>
                <a:gd name="connsiteY13" fmla="*/ 111471 h 149707"/>
                <a:gd name="connsiteX14" fmla="*/ 82 w 270481"/>
                <a:gd name="connsiteY14" fmla="*/ 126330 h 149707"/>
                <a:gd name="connsiteX15" fmla="*/ 1225 w 270481"/>
                <a:gd name="connsiteY15" fmla="*/ 129664 h 149707"/>
                <a:gd name="connsiteX16" fmla="*/ 3130 w 270481"/>
                <a:gd name="connsiteY16" fmla="*/ 131569 h 149707"/>
                <a:gd name="connsiteX17" fmla="*/ 5035 w 270481"/>
                <a:gd name="connsiteY17" fmla="*/ 131569 h 149707"/>
                <a:gd name="connsiteX18" fmla="*/ 5988 w 270481"/>
                <a:gd name="connsiteY18" fmla="*/ 131283 h 149707"/>
                <a:gd name="connsiteX19" fmla="*/ 4273 w 270481"/>
                <a:gd name="connsiteY19" fmla="*/ 99184 h 149707"/>
                <a:gd name="connsiteX20" fmla="*/ 3130 w 270481"/>
                <a:gd name="connsiteY20" fmla="*/ 83372 h 149707"/>
                <a:gd name="connsiteX21" fmla="*/ 5797 w 270481"/>
                <a:gd name="connsiteY21" fmla="*/ 61084 h 149707"/>
                <a:gd name="connsiteX22" fmla="*/ 6940 w 270481"/>
                <a:gd name="connsiteY22" fmla="*/ 61560 h 149707"/>
                <a:gd name="connsiteX23" fmla="*/ 22752 w 270481"/>
                <a:gd name="connsiteY23" fmla="*/ 94612 h 149707"/>
                <a:gd name="connsiteX24" fmla="*/ 24466 w 270481"/>
                <a:gd name="connsiteY24" fmla="*/ 104899 h 149707"/>
                <a:gd name="connsiteX25" fmla="*/ 23323 w 270481"/>
                <a:gd name="connsiteY25" fmla="*/ 110423 h 149707"/>
                <a:gd name="connsiteX26" fmla="*/ 26467 w 270481"/>
                <a:gd name="connsiteY26" fmla="*/ 124044 h 149707"/>
                <a:gd name="connsiteX27" fmla="*/ 26752 w 270481"/>
                <a:gd name="connsiteY27" fmla="*/ 138617 h 149707"/>
                <a:gd name="connsiteX28" fmla="*/ 29419 w 270481"/>
                <a:gd name="connsiteY28" fmla="*/ 145094 h 149707"/>
                <a:gd name="connsiteX29" fmla="*/ 32563 w 270481"/>
                <a:gd name="connsiteY29" fmla="*/ 146809 h 149707"/>
                <a:gd name="connsiteX30" fmla="*/ 37325 w 270481"/>
                <a:gd name="connsiteY30" fmla="*/ 149666 h 149707"/>
                <a:gd name="connsiteX31" fmla="*/ 48374 w 270481"/>
                <a:gd name="connsiteY31" fmla="*/ 148904 h 149707"/>
                <a:gd name="connsiteX32" fmla="*/ 42373 w 270481"/>
                <a:gd name="connsiteY32" fmla="*/ 142904 h 149707"/>
                <a:gd name="connsiteX33" fmla="*/ 39516 w 270481"/>
                <a:gd name="connsiteY33" fmla="*/ 134807 h 149707"/>
                <a:gd name="connsiteX34" fmla="*/ 40278 w 270481"/>
                <a:gd name="connsiteY34" fmla="*/ 120710 h 149707"/>
                <a:gd name="connsiteX35" fmla="*/ 42469 w 270481"/>
                <a:gd name="connsiteY35" fmla="*/ 119758 h 149707"/>
                <a:gd name="connsiteX36" fmla="*/ 47231 w 270481"/>
                <a:gd name="connsiteY36" fmla="*/ 135379 h 149707"/>
                <a:gd name="connsiteX37" fmla="*/ 47707 w 270481"/>
                <a:gd name="connsiteY37" fmla="*/ 142046 h 149707"/>
                <a:gd name="connsiteX38" fmla="*/ 50565 w 270481"/>
                <a:gd name="connsiteY38" fmla="*/ 139856 h 149707"/>
                <a:gd name="connsiteX39" fmla="*/ 52470 w 270481"/>
                <a:gd name="connsiteY39" fmla="*/ 142237 h 149707"/>
                <a:gd name="connsiteX40" fmla="*/ 64948 w 270481"/>
                <a:gd name="connsiteY40" fmla="*/ 145094 h 149707"/>
                <a:gd name="connsiteX41" fmla="*/ 63995 w 270481"/>
                <a:gd name="connsiteY41" fmla="*/ 141761 h 149707"/>
                <a:gd name="connsiteX42" fmla="*/ 56375 w 270481"/>
                <a:gd name="connsiteY42" fmla="*/ 131950 h 149707"/>
                <a:gd name="connsiteX43" fmla="*/ 54661 w 270481"/>
                <a:gd name="connsiteY43" fmla="*/ 109661 h 149707"/>
                <a:gd name="connsiteX44" fmla="*/ 64281 w 270481"/>
                <a:gd name="connsiteY44" fmla="*/ 92135 h 149707"/>
                <a:gd name="connsiteX45" fmla="*/ 76473 w 270481"/>
                <a:gd name="connsiteY45" fmla="*/ 91659 h 149707"/>
                <a:gd name="connsiteX46" fmla="*/ 87522 w 270481"/>
                <a:gd name="connsiteY46" fmla="*/ 96231 h 149707"/>
                <a:gd name="connsiteX47" fmla="*/ 95428 w 270481"/>
                <a:gd name="connsiteY47" fmla="*/ 92421 h 149707"/>
                <a:gd name="connsiteX48" fmla="*/ 136195 w 270481"/>
                <a:gd name="connsiteY48" fmla="*/ 92421 h 149707"/>
                <a:gd name="connsiteX49" fmla="*/ 155340 w 270481"/>
                <a:gd name="connsiteY49" fmla="*/ 95088 h 149707"/>
                <a:gd name="connsiteX50" fmla="*/ 162293 w 270481"/>
                <a:gd name="connsiteY50" fmla="*/ 107090 h 149707"/>
                <a:gd name="connsiteX51" fmla="*/ 168294 w 270481"/>
                <a:gd name="connsiteY51" fmla="*/ 119758 h 149707"/>
                <a:gd name="connsiteX52" fmla="*/ 171437 w 270481"/>
                <a:gd name="connsiteY52" fmla="*/ 138236 h 149707"/>
                <a:gd name="connsiteX53" fmla="*/ 175057 w 270481"/>
                <a:gd name="connsiteY53" fmla="*/ 146618 h 149707"/>
                <a:gd name="connsiteX54" fmla="*/ 176962 w 270481"/>
                <a:gd name="connsiteY54" fmla="*/ 149285 h 149707"/>
                <a:gd name="connsiteX55" fmla="*/ 177438 w 270481"/>
                <a:gd name="connsiteY55" fmla="*/ 143285 h 149707"/>
                <a:gd name="connsiteX56" fmla="*/ 179152 w 270481"/>
                <a:gd name="connsiteY56" fmla="*/ 148047 h 149707"/>
                <a:gd name="connsiteX57" fmla="*/ 191630 w 270481"/>
                <a:gd name="connsiteY57" fmla="*/ 148523 h 149707"/>
                <a:gd name="connsiteX58" fmla="*/ 194011 w 270481"/>
                <a:gd name="connsiteY58" fmla="*/ 147571 h 149707"/>
                <a:gd name="connsiteX59" fmla="*/ 186106 w 270481"/>
                <a:gd name="connsiteY59" fmla="*/ 137951 h 149707"/>
                <a:gd name="connsiteX60" fmla="*/ 183248 w 270481"/>
                <a:gd name="connsiteY60" fmla="*/ 126711 h 149707"/>
                <a:gd name="connsiteX61" fmla="*/ 184201 w 270481"/>
                <a:gd name="connsiteY61" fmla="*/ 108995 h 149707"/>
                <a:gd name="connsiteX62" fmla="*/ 187534 w 270481"/>
                <a:gd name="connsiteY62" fmla="*/ 100613 h 149707"/>
                <a:gd name="connsiteX63" fmla="*/ 196678 w 270481"/>
                <a:gd name="connsiteY63" fmla="*/ 103280 h 149707"/>
                <a:gd name="connsiteX64" fmla="*/ 210585 w 270481"/>
                <a:gd name="connsiteY64" fmla="*/ 110900 h 149707"/>
                <a:gd name="connsiteX65" fmla="*/ 221824 w 270481"/>
                <a:gd name="connsiteY65" fmla="*/ 115472 h 149707"/>
                <a:gd name="connsiteX66" fmla="*/ 240779 w 270481"/>
                <a:gd name="connsiteY66" fmla="*/ 115757 h 149707"/>
                <a:gd name="connsiteX67" fmla="*/ 252781 w 270481"/>
                <a:gd name="connsiteY67" fmla="*/ 117662 h 149707"/>
                <a:gd name="connsiteX68" fmla="*/ 258019 w 270481"/>
                <a:gd name="connsiteY68" fmla="*/ 114995 h 149707"/>
                <a:gd name="connsiteX69" fmla="*/ 266878 w 270481"/>
                <a:gd name="connsiteY69" fmla="*/ 104899 h 149707"/>
                <a:gd name="connsiteX70" fmla="*/ 261353 w 270481"/>
                <a:gd name="connsiteY70" fmla="*/ 99660 h 149707"/>
                <a:gd name="connsiteX71" fmla="*/ 253638 w 270481"/>
                <a:gd name="connsiteY71" fmla="*/ 82896 h 149707"/>
                <a:gd name="connsiteX72" fmla="*/ 254400 w 270481"/>
                <a:gd name="connsiteY72" fmla="*/ 76895 h 149707"/>
                <a:gd name="connsiteX73" fmla="*/ 255067 w 270481"/>
                <a:gd name="connsiteY73" fmla="*/ 70704 h 149707"/>
                <a:gd name="connsiteX74" fmla="*/ 256019 w 270481"/>
                <a:gd name="connsiteY74" fmla="*/ 62132 h 149707"/>
                <a:gd name="connsiteX75" fmla="*/ 261544 w 270481"/>
                <a:gd name="connsiteY75" fmla="*/ 60417 h 149707"/>
                <a:gd name="connsiteX76" fmla="*/ 268497 w 270481"/>
                <a:gd name="connsiteY76" fmla="*/ 53940 h 149707"/>
                <a:gd name="connsiteX77" fmla="*/ 270211 w 270481"/>
                <a:gd name="connsiteY77" fmla="*/ 44129 h 149707"/>
                <a:gd name="connsiteX78" fmla="*/ 269068 w 270481"/>
                <a:gd name="connsiteY78" fmla="*/ 40796 h 149707"/>
                <a:gd name="connsiteX79" fmla="*/ 261829 w 270481"/>
                <a:gd name="connsiteY79" fmla="*/ 48416 h 149707"/>
                <a:gd name="connsiteX80" fmla="*/ 255829 w 270481"/>
                <a:gd name="connsiteY80" fmla="*/ 52035 h 149707"/>
                <a:gd name="connsiteX81" fmla="*/ 252304 w 270481"/>
                <a:gd name="connsiteY81" fmla="*/ 40510 h 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0481" h="149707">
                  <a:moveTo>
                    <a:pt x="252304" y="40510"/>
                  </a:moveTo>
                  <a:cubicBezTo>
                    <a:pt x="252304" y="40319"/>
                    <a:pt x="247066" y="44796"/>
                    <a:pt x="246113" y="46225"/>
                  </a:cubicBezTo>
                  <a:cubicBezTo>
                    <a:pt x="245161" y="47654"/>
                    <a:pt x="242779" y="48606"/>
                    <a:pt x="241541" y="47654"/>
                  </a:cubicBezTo>
                  <a:cubicBezTo>
                    <a:pt x="240398" y="46701"/>
                    <a:pt x="237922" y="45463"/>
                    <a:pt x="233159" y="41653"/>
                  </a:cubicBezTo>
                  <a:cubicBezTo>
                    <a:pt x="228397" y="37843"/>
                    <a:pt x="220967" y="30604"/>
                    <a:pt x="217633" y="27270"/>
                  </a:cubicBezTo>
                  <a:cubicBezTo>
                    <a:pt x="214300" y="23936"/>
                    <a:pt x="206584" y="18698"/>
                    <a:pt x="198012" y="14126"/>
                  </a:cubicBezTo>
                  <a:cubicBezTo>
                    <a:pt x="189439" y="9554"/>
                    <a:pt x="171151" y="5458"/>
                    <a:pt x="163246" y="4315"/>
                  </a:cubicBezTo>
                  <a:cubicBezTo>
                    <a:pt x="155340" y="3077"/>
                    <a:pt x="136385" y="2410"/>
                    <a:pt x="128956" y="981"/>
                  </a:cubicBezTo>
                  <a:cubicBezTo>
                    <a:pt x="121526" y="-448"/>
                    <a:pt x="102095" y="-257"/>
                    <a:pt x="80854" y="1172"/>
                  </a:cubicBezTo>
                  <a:cubicBezTo>
                    <a:pt x="59518" y="2600"/>
                    <a:pt x="41611" y="10982"/>
                    <a:pt x="36754" y="13840"/>
                  </a:cubicBezTo>
                  <a:cubicBezTo>
                    <a:pt x="31991" y="16697"/>
                    <a:pt x="19704" y="25079"/>
                    <a:pt x="14465" y="29842"/>
                  </a:cubicBezTo>
                  <a:cubicBezTo>
                    <a:pt x="9226" y="34604"/>
                    <a:pt x="6369" y="47558"/>
                    <a:pt x="4369" y="55940"/>
                  </a:cubicBezTo>
                  <a:cubicBezTo>
                    <a:pt x="2464" y="64322"/>
                    <a:pt x="-203" y="82039"/>
                    <a:pt x="1511" y="94707"/>
                  </a:cubicBezTo>
                  <a:cubicBezTo>
                    <a:pt x="3226" y="107375"/>
                    <a:pt x="2273" y="107661"/>
                    <a:pt x="1225" y="111471"/>
                  </a:cubicBezTo>
                  <a:cubicBezTo>
                    <a:pt x="273" y="115281"/>
                    <a:pt x="-203" y="122044"/>
                    <a:pt x="82" y="126330"/>
                  </a:cubicBezTo>
                  <a:cubicBezTo>
                    <a:pt x="368" y="130616"/>
                    <a:pt x="559" y="122711"/>
                    <a:pt x="1225" y="129664"/>
                  </a:cubicBezTo>
                  <a:cubicBezTo>
                    <a:pt x="1987" y="136617"/>
                    <a:pt x="3130" y="123949"/>
                    <a:pt x="3130" y="131569"/>
                  </a:cubicBezTo>
                  <a:cubicBezTo>
                    <a:pt x="3130" y="139189"/>
                    <a:pt x="4369" y="130140"/>
                    <a:pt x="5035" y="131569"/>
                  </a:cubicBezTo>
                  <a:cubicBezTo>
                    <a:pt x="5702" y="132998"/>
                    <a:pt x="5226" y="137570"/>
                    <a:pt x="5988" y="131283"/>
                  </a:cubicBezTo>
                  <a:cubicBezTo>
                    <a:pt x="6750" y="125092"/>
                    <a:pt x="4750" y="104232"/>
                    <a:pt x="4273" y="99184"/>
                  </a:cubicBezTo>
                  <a:cubicBezTo>
                    <a:pt x="3797" y="94136"/>
                    <a:pt x="3321" y="88611"/>
                    <a:pt x="3130" y="83372"/>
                  </a:cubicBezTo>
                  <a:cubicBezTo>
                    <a:pt x="2940" y="78134"/>
                    <a:pt x="5321" y="63465"/>
                    <a:pt x="5797" y="61084"/>
                  </a:cubicBezTo>
                  <a:cubicBezTo>
                    <a:pt x="6274" y="58703"/>
                    <a:pt x="6559" y="55083"/>
                    <a:pt x="6940" y="61560"/>
                  </a:cubicBezTo>
                  <a:cubicBezTo>
                    <a:pt x="7417" y="68037"/>
                    <a:pt x="18656" y="89087"/>
                    <a:pt x="22752" y="94612"/>
                  </a:cubicBezTo>
                  <a:cubicBezTo>
                    <a:pt x="26848" y="100136"/>
                    <a:pt x="25609" y="102994"/>
                    <a:pt x="24466" y="104899"/>
                  </a:cubicBezTo>
                  <a:cubicBezTo>
                    <a:pt x="23323" y="106804"/>
                    <a:pt x="22085" y="108709"/>
                    <a:pt x="23323" y="110423"/>
                  </a:cubicBezTo>
                  <a:cubicBezTo>
                    <a:pt x="24466" y="112138"/>
                    <a:pt x="25228" y="116615"/>
                    <a:pt x="26467" y="124044"/>
                  </a:cubicBezTo>
                  <a:cubicBezTo>
                    <a:pt x="27610" y="131474"/>
                    <a:pt x="27419" y="136236"/>
                    <a:pt x="26752" y="138617"/>
                  </a:cubicBezTo>
                  <a:cubicBezTo>
                    <a:pt x="25990" y="140999"/>
                    <a:pt x="28657" y="143189"/>
                    <a:pt x="29419" y="145094"/>
                  </a:cubicBezTo>
                  <a:cubicBezTo>
                    <a:pt x="30181" y="146999"/>
                    <a:pt x="31801" y="144809"/>
                    <a:pt x="32563" y="146809"/>
                  </a:cubicBezTo>
                  <a:cubicBezTo>
                    <a:pt x="33325" y="148714"/>
                    <a:pt x="35230" y="149952"/>
                    <a:pt x="37325" y="149666"/>
                  </a:cubicBezTo>
                  <a:cubicBezTo>
                    <a:pt x="39516" y="149476"/>
                    <a:pt x="47612" y="149952"/>
                    <a:pt x="48374" y="148904"/>
                  </a:cubicBezTo>
                  <a:cubicBezTo>
                    <a:pt x="49041" y="147952"/>
                    <a:pt x="42850" y="144332"/>
                    <a:pt x="42373" y="142904"/>
                  </a:cubicBezTo>
                  <a:cubicBezTo>
                    <a:pt x="41897" y="141475"/>
                    <a:pt x="39706" y="136712"/>
                    <a:pt x="39516" y="134807"/>
                  </a:cubicBezTo>
                  <a:cubicBezTo>
                    <a:pt x="39325" y="132902"/>
                    <a:pt x="39802" y="122806"/>
                    <a:pt x="40278" y="120710"/>
                  </a:cubicBezTo>
                  <a:cubicBezTo>
                    <a:pt x="40754" y="118520"/>
                    <a:pt x="41992" y="117377"/>
                    <a:pt x="42469" y="119758"/>
                  </a:cubicBezTo>
                  <a:cubicBezTo>
                    <a:pt x="42945" y="122139"/>
                    <a:pt x="46564" y="132902"/>
                    <a:pt x="47231" y="135379"/>
                  </a:cubicBezTo>
                  <a:cubicBezTo>
                    <a:pt x="47898" y="137760"/>
                    <a:pt x="47231" y="142046"/>
                    <a:pt x="47707" y="142046"/>
                  </a:cubicBezTo>
                  <a:cubicBezTo>
                    <a:pt x="48184" y="142046"/>
                    <a:pt x="50374" y="144237"/>
                    <a:pt x="50565" y="139856"/>
                  </a:cubicBezTo>
                  <a:cubicBezTo>
                    <a:pt x="50755" y="135569"/>
                    <a:pt x="51803" y="140141"/>
                    <a:pt x="52470" y="142237"/>
                  </a:cubicBezTo>
                  <a:cubicBezTo>
                    <a:pt x="53232" y="144428"/>
                    <a:pt x="59423" y="145094"/>
                    <a:pt x="64948" y="145094"/>
                  </a:cubicBezTo>
                  <a:cubicBezTo>
                    <a:pt x="70472" y="145094"/>
                    <a:pt x="65710" y="142904"/>
                    <a:pt x="63995" y="141761"/>
                  </a:cubicBezTo>
                  <a:cubicBezTo>
                    <a:pt x="62281" y="140522"/>
                    <a:pt x="58947" y="137189"/>
                    <a:pt x="56375" y="131950"/>
                  </a:cubicBezTo>
                  <a:cubicBezTo>
                    <a:pt x="53708" y="126711"/>
                    <a:pt x="54184" y="115376"/>
                    <a:pt x="54661" y="109661"/>
                  </a:cubicBezTo>
                  <a:cubicBezTo>
                    <a:pt x="55137" y="103946"/>
                    <a:pt x="61614" y="95279"/>
                    <a:pt x="64281" y="92135"/>
                  </a:cubicBezTo>
                  <a:cubicBezTo>
                    <a:pt x="66948" y="88992"/>
                    <a:pt x="73139" y="90897"/>
                    <a:pt x="76473" y="91659"/>
                  </a:cubicBezTo>
                  <a:cubicBezTo>
                    <a:pt x="79807" y="92421"/>
                    <a:pt x="84093" y="96707"/>
                    <a:pt x="87522" y="96231"/>
                  </a:cubicBezTo>
                  <a:cubicBezTo>
                    <a:pt x="90856" y="95755"/>
                    <a:pt x="92094" y="92897"/>
                    <a:pt x="95428" y="92421"/>
                  </a:cubicBezTo>
                  <a:cubicBezTo>
                    <a:pt x="98761" y="91945"/>
                    <a:pt x="125812" y="92421"/>
                    <a:pt x="136195" y="92421"/>
                  </a:cubicBezTo>
                  <a:cubicBezTo>
                    <a:pt x="146482" y="92421"/>
                    <a:pt x="149149" y="93183"/>
                    <a:pt x="155340" y="95088"/>
                  </a:cubicBezTo>
                  <a:cubicBezTo>
                    <a:pt x="161531" y="96993"/>
                    <a:pt x="161817" y="102518"/>
                    <a:pt x="162293" y="107090"/>
                  </a:cubicBezTo>
                  <a:cubicBezTo>
                    <a:pt x="162769" y="111662"/>
                    <a:pt x="166389" y="115472"/>
                    <a:pt x="168294" y="119758"/>
                  </a:cubicBezTo>
                  <a:cubicBezTo>
                    <a:pt x="170199" y="124044"/>
                    <a:pt x="170961" y="134331"/>
                    <a:pt x="171437" y="138236"/>
                  </a:cubicBezTo>
                  <a:cubicBezTo>
                    <a:pt x="171913" y="142046"/>
                    <a:pt x="174104" y="144428"/>
                    <a:pt x="175057" y="146618"/>
                  </a:cubicBezTo>
                  <a:cubicBezTo>
                    <a:pt x="176009" y="148809"/>
                    <a:pt x="176009" y="149476"/>
                    <a:pt x="176962" y="149285"/>
                  </a:cubicBezTo>
                  <a:cubicBezTo>
                    <a:pt x="177914" y="149000"/>
                    <a:pt x="177438" y="143285"/>
                    <a:pt x="177438" y="143285"/>
                  </a:cubicBezTo>
                  <a:cubicBezTo>
                    <a:pt x="177438" y="143285"/>
                    <a:pt x="178390" y="146904"/>
                    <a:pt x="179152" y="148047"/>
                  </a:cubicBezTo>
                  <a:cubicBezTo>
                    <a:pt x="179819" y="149285"/>
                    <a:pt x="189439" y="148523"/>
                    <a:pt x="191630" y="148523"/>
                  </a:cubicBezTo>
                  <a:cubicBezTo>
                    <a:pt x="193821" y="148523"/>
                    <a:pt x="194488" y="148809"/>
                    <a:pt x="194011" y="147571"/>
                  </a:cubicBezTo>
                  <a:cubicBezTo>
                    <a:pt x="193535" y="146333"/>
                    <a:pt x="186391" y="139951"/>
                    <a:pt x="186106" y="137951"/>
                  </a:cubicBezTo>
                  <a:cubicBezTo>
                    <a:pt x="185915" y="136046"/>
                    <a:pt x="183439" y="131283"/>
                    <a:pt x="183248" y="126711"/>
                  </a:cubicBezTo>
                  <a:cubicBezTo>
                    <a:pt x="182962" y="122139"/>
                    <a:pt x="183724" y="114233"/>
                    <a:pt x="184201" y="108995"/>
                  </a:cubicBezTo>
                  <a:cubicBezTo>
                    <a:pt x="184677" y="103756"/>
                    <a:pt x="185439" y="100803"/>
                    <a:pt x="187534" y="100613"/>
                  </a:cubicBezTo>
                  <a:cubicBezTo>
                    <a:pt x="189725" y="100327"/>
                    <a:pt x="193249" y="101089"/>
                    <a:pt x="196678" y="103280"/>
                  </a:cubicBezTo>
                  <a:cubicBezTo>
                    <a:pt x="200012" y="105470"/>
                    <a:pt x="206965" y="110233"/>
                    <a:pt x="210585" y="110900"/>
                  </a:cubicBezTo>
                  <a:cubicBezTo>
                    <a:pt x="214204" y="111662"/>
                    <a:pt x="217252" y="113281"/>
                    <a:pt x="221824" y="115472"/>
                  </a:cubicBezTo>
                  <a:cubicBezTo>
                    <a:pt x="226396" y="117662"/>
                    <a:pt x="238588" y="116234"/>
                    <a:pt x="240779" y="115757"/>
                  </a:cubicBezTo>
                  <a:cubicBezTo>
                    <a:pt x="242970" y="115281"/>
                    <a:pt x="246970" y="117472"/>
                    <a:pt x="252781" y="117662"/>
                  </a:cubicBezTo>
                  <a:cubicBezTo>
                    <a:pt x="258496" y="117948"/>
                    <a:pt x="258019" y="114995"/>
                    <a:pt x="258019" y="114995"/>
                  </a:cubicBezTo>
                  <a:cubicBezTo>
                    <a:pt x="265163" y="112614"/>
                    <a:pt x="266592" y="107090"/>
                    <a:pt x="266878" y="104899"/>
                  </a:cubicBezTo>
                  <a:cubicBezTo>
                    <a:pt x="267068" y="102708"/>
                    <a:pt x="264973" y="102041"/>
                    <a:pt x="261353" y="99660"/>
                  </a:cubicBezTo>
                  <a:cubicBezTo>
                    <a:pt x="257734" y="97279"/>
                    <a:pt x="253638" y="85277"/>
                    <a:pt x="253638" y="82896"/>
                  </a:cubicBezTo>
                  <a:cubicBezTo>
                    <a:pt x="253638" y="80515"/>
                    <a:pt x="255352" y="78324"/>
                    <a:pt x="254400" y="76895"/>
                  </a:cubicBezTo>
                  <a:cubicBezTo>
                    <a:pt x="253447" y="75467"/>
                    <a:pt x="253638" y="72323"/>
                    <a:pt x="255067" y="70704"/>
                  </a:cubicBezTo>
                  <a:cubicBezTo>
                    <a:pt x="256495" y="68990"/>
                    <a:pt x="256019" y="62132"/>
                    <a:pt x="256019" y="62132"/>
                  </a:cubicBezTo>
                  <a:cubicBezTo>
                    <a:pt x="256019" y="62132"/>
                    <a:pt x="260115" y="61846"/>
                    <a:pt x="261544" y="60417"/>
                  </a:cubicBezTo>
                  <a:cubicBezTo>
                    <a:pt x="262972" y="58988"/>
                    <a:pt x="265830" y="56321"/>
                    <a:pt x="268497" y="53940"/>
                  </a:cubicBezTo>
                  <a:cubicBezTo>
                    <a:pt x="271164" y="51559"/>
                    <a:pt x="269926" y="45558"/>
                    <a:pt x="270211" y="44129"/>
                  </a:cubicBezTo>
                  <a:cubicBezTo>
                    <a:pt x="270497" y="42701"/>
                    <a:pt x="270973" y="40034"/>
                    <a:pt x="269068" y="40796"/>
                  </a:cubicBezTo>
                  <a:cubicBezTo>
                    <a:pt x="267163" y="41558"/>
                    <a:pt x="263830" y="43653"/>
                    <a:pt x="261829" y="48416"/>
                  </a:cubicBezTo>
                  <a:cubicBezTo>
                    <a:pt x="259924" y="53178"/>
                    <a:pt x="255829" y="52035"/>
                    <a:pt x="255829" y="52035"/>
                  </a:cubicBezTo>
                  <a:cubicBezTo>
                    <a:pt x="255352" y="45749"/>
                    <a:pt x="252304" y="40700"/>
                    <a:pt x="252304" y="40510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Graphic 27">
              <a:extLst>
                <a:ext uri="{FF2B5EF4-FFF2-40B4-BE49-F238E27FC236}">
                  <a16:creationId xmlns="" xmlns:a16="http://schemas.microsoft.com/office/drawing/2014/main" id="{F721ED73-B522-48C0-A180-FE88FD74AC07}"/>
                </a:ext>
              </a:extLst>
            </p:cNvPr>
            <p:cNvSpPr/>
            <p:nvPr/>
          </p:nvSpPr>
          <p:spPr>
            <a:xfrm>
              <a:off x="10928400" y="1168122"/>
              <a:ext cx="232509" cy="136216"/>
            </a:xfrm>
            <a:custGeom>
              <a:avLst/>
              <a:gdLst>
                <a:gd name="connsiteX0" fmla="*/ 249441 w 251218"/>
                <a:gd name="connsiteY0" fmla="*/ 32593 h 147178"/>
                <a:gd name="connsiteX1" fmla="*/ 242678 w 251218"/>
                <a:gd name="connsiteY1" fmla="*/ 39737 h 147178"/>
                <a:gd name="connsiteX2" fmla="*/ 227914 w 251218"/>
                <a:gd name="connsiteY2" fmla="*/ 46023 h 147178"/>
                <a:gd name="connsiteX3" fmla="*/ 223628 w 251218"/>
                <a:gd name="connsiteY3" fmla="*/ 43833 h 147178"/>
                <a:gd name="connsiteX4" fmla="*/ 217532 w 251218"/>
                <a:gd name="connsiteY4" fmla="*/ 54596 h 147178"/>
                <a:gd name="connsiteX5" fmla="*/ 212293 w 251218"/>
                <a:gd name="connsiteY5" fmla="*/ 54024 h 147178"/>
                <a:gd name="connsiteX6" fmla="*/ 194481 w 251218"/>
                <a:gd name="connsiteY6" fmla="*/ 88410 h 147178"/>
                <a:gd name="connsiteX7" fmla="*/ 182480 w 251218"/>
                <a:gd name="connsiteY7" fmla="*/ 110508 h 147178"/>
                <a:gd name="connsiteX8" fmla="*/ 182766 w 251218"/>
                <a:gd name="connsiteY8" fmla="*/ 136797 h 147178"/>
                <a:gd name="connsiteX9" fmla="*/ 190290 w 251218"/>
                <a:gd name="connsiteY9" fmla="*/ 139178 h 147178"/>
                <a:gd name="connsiteX10" fmla="*/ 194386 w 251218"/>
                <a:gd name="connsiteY10" fmla="*/ 146036 h 147178"/>
                <a:gd name="connsiteX11" fmla="*/ 193338 w 251218"/>
                <a:gd name="connsiteY11" fmla="*/ 147179 h 147178"/>
                <a:gd name="connsiteX12" fmla="*/ 170193 w 251218"/>
                <a:gd name="connsiteY12" fmla="*/ 147179 h 147178"/>
                <a:gd name="connsiteX13" fmla="*/ 160572 w 251218"/>
                <a:gd name="connsiteY13" fmla="*/ 123366 h 147178"/>
                <a:gd name="connsiteX14" fmla="*/ 157239 w 251218"/>
                <a:gd name="connsiteY14" fmla="*/ 96506 h 147178"/>
                <a:gd name="connsiteX15" fmla="*/ 115805 w 251218"/>
                <a:gd name="connsiteY15" fmla="*/ 88886 h 147178"/>
                <a:gd name="connsiteX16" fmla="*/ 107994 w 251218"/>
                <a:gd name="connsiteY16" fmla="*/ 87267 h 147178"/>
                <a:gd name="connsiteX17" fmla="*/ 98374 w 251218"/>
                <a:gd name="connsiteY17" fmla="*/ 96506 h 147178"/>
                <a:gd name="connsiteX18" fmla="*/ 76371 w 251218"/>
                <a:gd name="connsiteY18" fmla="*/ 121747 h 147178"/>
                <a:gd name="connsiteX19" fmla="*/ 76371 w 251218"/>
                <a:gd name="connsiteY19" fmla="*/ 135177 h 147178"/>
                <a:gd name="connsiteX20" fmla="*/ 85420 w 251218"/>
                <a:gd name="connsiteY20" fmla="*/ 140702 h 147178"/>
                <a:gd name="connsiteX21" fmla="*/ 86754 w 251218"/>
                <a:gd name="connsiteY21" fmla="*/ 146798 h 147178"/>
                <a:gd name="connsiteX22" fmla="*/ 85896 w 251218"/>
                <a:gd name="connsiteY22" fmla="*/ 147179 h 147178"/>
                <a:gd name="connsiteX23" fmla="*/ 74943 w 251218"/>
                <a:gd name="connsiteY23" fmla="*/ 147179 h 147178"/>
                <a:gd name="connsiteX24" fmla="*/ 71704 w 251218"/>
                <a:gd name="connsiteY24" fmla="*/ 146798 h 147178"/>
                <a:gd name="connsiteX25" fmla="*/ 67323 w 251218"/>
                <a:gd name="connsiteY25" fmla="*/ 142797 h 147178"/>
                <a:gd name="connsiteX26" fmla="*/ 63227 w 251218"/>
                <a:gd name="connsiteY26" fmla="*/ 130986 h 147178"/>
                <a:gd name="connsiteX27" fmla="*/ 60369 w 251218"/>
                <a:gd name="connsiteY27" fmla="*/ 115461 h 147178"/>
                <a:gd name="connsiteX28" fmla="*/ 51797 w 251218"/>
                <a:gd name="connsiteY28" fmla="*/ 125748 h 147178"/>
                <a:gd name="connsiteX29" fmla="*/ 50273 w 251218"/>
                <a:gd name="connsiteY29" fmla="*/ 136225 h 147178"/>
                <a:gd name="connsiteX30" fmla="*/ 57798 w 251218"/>
                <a:gd name="connsiteY30" fmla="*/ 141273 h 147178"/>
                <a:gd name="connsiteX31" fmla="*/ 55988 w 251218"/>
                <a:gd name="connsiteY31" fmla="*/ 146798 h 147178"/>
                <a:gd name="connsiteX32" fmla="*/ 54559 w 251218"/>
                <a:gd name="connsiteY32" fmla="*/ 147179 h 147178"/>
                <a:gd name="connsiteX33" fmla="*/ 48082 w 251218"/>
                <a:gd name="connsiteY33" fmla="*/ 147179 h 147178"/>
                <a:gd name="connsiteX34" fmla="*/ 42367 w 251218"/>
                <a:gd name="connsiteY34" fmla="*/ 145464 h 147178"/>
                <a:gd name="connsiteX35" fmla="*/ 38462 w 251218"/>
                <a:gd name="connsiteY35" fmla="*/ 137844 h 147178"/>
                <a:gd name="connsiteX36" fmla="*/ 38938 w 251218"/>
                <a:gd name="connsiteY36" fmla="*/ 126510 h 147178"/>
                <a:gd name="connsiteX37" fmla="*/ 41510 w 251218"/>
                <a:gd name="connsiteY37" fmla="*/ 112317 h 147178"/>
                <a:gd name="connsiteX38" fmla="*/ 49320 w 251218"/>
                <a:gd name="connsiteY38" fmla="*/ 98125 h 147178"/>
                <a:gd name="connsiteX39" fmla="*/ 29889 w 251218"/>
                <a:gd name="connsiteY39" fmla="*/ 109460 h 147178"/>
                <a:gd name="connsiteX40" fmla="*/ 17697 w 251218"/>
                <a:gd name="connsiteY40" fmla="*/ 112127 h 147178"/>
                <a:gd name="connsiteX41" fmla="*/ 648 w 251218"/>
                <a:gd name="connsiteY41" fmla="*/ 111079 h 147178"/>
                <a:gd name="connsiteX42" fmla="*/ 34842 w 251218"/>
                <a:gd name="connsiteY42" fmla="*/ 82980 h 147178"/>
                <a:gd name="connsiteX43" fmla="*/ 58179 w 251218"/>
                <a:gd name="connsiteY43" fmla="*/ 42690 h 147178"/>
                <a:gd name="connsiteX44" fmla="*/ 102660 w 251218"/>
                <a:gd name="connsiteY44" fmla="*/ 27164 h 147178"/>
                <a:gd name="connsiteX45" fmla="*/ 171240 w 251218"/>
                <a:gd name="connsiteY45" fmla="*/ 22116 h 147178"/>
                <a:gd name="connsiteX46" fmla="*/ 206959 w 251218"/>
                <a:gd name="connsiteY46" fmla="*/ 2113 h 147178"/>
                <a:gd name="connsiteX47" fmla="*/ 233058 w 251218"/>
                <a:gd name="connsiteY47" fmla="*/ 7638 h 147178"/>
                <a:gd name="connsiteX48" fmla="*/ 236391 w 251218"/>
                <a:gd name="connsiteY48" fmla="*/ 18115 h 147178"/>
                <a:gd name="connsiteX49" fmla="*/ 248393 w 251218"/>
                <a:gd name="connsiteY49" fmla="*/ 24973 h 147178"/>
                <a:gd name="connsiteX50" fmla="*/ 249441 w 251218"/>
                <a:gd name="connsiteY50" fmla="*/ 32593 h 14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18" h="147178">
                  <a:moveTo>
                    <a:pt x="249441" y="32593"/>
                  </a:moveTo>
                  <a:cubicBezTo>
                    <a:pt x="248964" y="33260"/>
                    <a:pt x="246012" y="34117"/>
                    <a:pt x="242678" y="39737"/>
                  </a:cubicBezTo>
                  <a:cubicBezTo>
                    <a:pt x="238392" y="46881"/>
                    <a:pt x="232105" y="47071"/>
                    <a:pt x="227914" y="46023"/>
                  </a:cubicBezTo>
                  <a:cubicBezTo>
                    <a:pt x="225819" y="45547"/>
                    <a:pt x="223628" y="43833"/>
                    <a:pt x="223628" y="43833"/>
                  </a:cubicBezTo>
                  <a:cubicBezTo>
                    <a:pt x="223628" y="43833"/>
                    <a:pt x="223914" y="54786"/>
                    <a:pt x="217532" y="54596"/>
                  </a:cubicBezTo>
                  <a:cubicBezTo>
                    <a:pt x="216389" y="54596"/>
                    <a:pt x="212293" y="54024"/>
                    <a:pt x="212293" y="54024"/>
                  </a:cubicBezTo>
                  <a:cubicBezTo>
                    <a:pt x="212293" y="54024"/>
                    <a:pt x="211341" y="70693"/>
                    <a:pt x="194481" y="88410"/>
                  </a:cubicBezTo>
                  <a:cubicBezTo>
                    <a:pt x="187433" y="95839"/>
                    <a:pt x="186576" y="98697"/>
                    <a:pt x="182480" y="110508"/>
                  </a:cubicBezTo>
                  <a:cubicBezTo>
                    <a:pt x="178384" y="122319"/>
                    <a:pt x="182766" y="136797"/>
                    <a:pt x="182766" y="136797"/>
                  </a:cubicBezTo>
                  <a:cubicBezTo>
                    <a:pt x="182766" y="136797"/>
                    <a:pt x="188481" y="138892"/>
                    <a:pt x="190290" y="139178"/>
                  </a:cubicBezTo>
                  <a:cubicBezTo>
                    <a:pt x="192100" y="139464"/>
                    <a:pt x="195243" y="143940"/>
                    <a:pt x="194386" y="146036"/>
                  </a:cubicBezTo>
                  <a:cubicBezTo>
                    <a:pt x="194100" y="146512"/>
                    <a:pt x="193719" y="146893"/>
                    <a:pt x="193338" y="147179"/>
                  </a:cubicBezTo>
                  <a:lnTo>
                    <a:pt x="170193" y="147179"/>
                  </a:lnTo>
                  <a:cubicBezTo>
                    <a:pt x="168669" y="145083"/>
                    <a:pt x="163620" y="137178"/>
                    <a:pt x="160572" y="123366"/>
                  </a:cubicBezTo>
                  <a:cubicBezTo>
                    <a:pt x="156953" y="107079"/>
                    <a:pt x="158763" y="97077"/>
                    <a:pt x="157239" y="96506"/>
                  </a:cubicBezTo>
                  <a:cubicBezTo>
                    <a:pt x="140379" y="103840"/>
                    <a:pt x="119424" y="91267"/>
                    <a:pt x="115805" y="88886"/>
                  </a:cubicBezTo>
                  <a:cubicBezTo>
                    <a:pt x="112185" y="86505"/>
                    <a:pt x="112471" y="86790"/>
                    <a:pt x="107994" y="87267"/>
                  </a:cubicBezTo>
                  <a:cubicBezTo>
                    <a:pt x="103613" y="87743"/>
                    <a:pt x="102089" y="89934"/>
                    <a:pt x="98374" y="96506"/>
                  </a:cubicBezTo>
                  <a:cubicBezTo>
                    <a:pt x="94755" y="103078"/>
                    <a:pt x="79991" y="118128"/>
                    <a:pt x="76371" y="121747"/>
                  </a:cubicBezTo>
                  <a:cubicBezTo>
                    <a:pt x="72752" y="125462"/>
                    <a:pt x="76086" y="134892"/>
                    <a:pt x="76371" y="135177"/>
                  </a:cubicBezTo>
                  <a:cubicBezTo>
                    <a:pt x="81039" y="134892"/>
                    <a:pt x="84182" y="139654"/>
                    <a:pt x="85420" y="140702"/>
                  </a:cubicBezTo>
                  <a:cubicBezTo>
                    <a:pt x="86754" y="141750"/>
                    <a:pt x="90087" y="144607"/>
                    <a:pt x="86754" y="146798"/>
                  </a:cubicBezTo>
                  <a:cubicBezTo>
                    <a:pt x="86468" y="146988"/>
                    <a:pt x="86182" y="147084"/>
                    <a:pt x="85896" y="147179"/>
                  </a:cubicBezTo>
                  <a:lnTo>
                    <a:pt x="74943" y="147179"/>
                  </a:lnTo>
                  <a:cubicBezTo>
                    <a:pt x="73704" y="146988"/>
                    <a:pt x="72561" y="146798"/>
                    <a:pt x="71704" y="146798"/>
                  </a:cubicBezTo>
                  <a:cubicBezTo>
                    <a:pt x="68370" y="146512"/>
                    <a:pt x="67799" y="144988"/>
                    <a:pt x="67323" y="142797"/>
                  </a:cubicBezTo>
                  <a:cubicBezTo>
                    <a:pt x="66846" y="140702"/>
                    <a:pt x="65513" y="140988"/>
                    <a:pt x="63227" y="130986"/>
                  </a:cubicBezTo>
                  <a:cubicBezTo>
                    <a:pt x="60941" y="120985"/>
                    <a:pt x="60369" y="115461"/>
                    <a:pt x="60369" y="115461"/>
                  </a:cubicBezTo>
                  <a:cubicBezTo>
                    <a:pt x="58083" y="121557"/>
                    <a:pt x="51797" y="123366"/>
                    <a:pt x="51797" y="125748"/>
                  </a:cubicBezTo>
                  <a:cubicBezTo>
                    <a:pt x="51797" y="128129"/>
                    <a:pt x="50273" y="136225"/>
                    <a:pt x="50273" y="136225"/>
                  </a:cubicBezTo>
                  <a:cubicBezTo>
                    <a:pt x="50273" y="136225"/>
                    <a:pt x="55702" y="139654"/>
                    <a:pt x="57798" y="141273"/>
                  </a:cubicBezTo>
                  <a:cubicBezTo>
                    <a:pt x="59893" y="142797"/>
                    <a:pt x="58560" y="146798"/>
                    <a:pt x="55988" y="146798"/>
                  </a:cubicBezTo>
                  <a:cubicBezTo>
                    <a:pt x="55512" y="146988"/>
                    <a:pt x="55035" y="147084"/>
                    <a:pt x="54559" y="147179"/>
                  </a:cubicBezTo>
                  <a:lnTo>
                    <a:pt x="48082" y="147179"/>
                  </a:lnTo>
                  <a:cubicBezTo>
                    <a:pt x="45891" y="146703"/>
                    <a:pt x="43891" y="145941"/>
                    <a:pt x="42367" y="145464"/>
                  </a:cubicBezTo>
                  <a:cubicBezTo>
                    <a:pt x="39224" y="144417"/>
                    <a:pt x="38271" y="140702"/>
                    <a:pt x="38462" y="137844"/>
                  </a:cubicBezTo>
                  <a:cubicBezTo>
                    <a:pt x="38748" y="134987"/>
                    <a:pt x="38176" y="132034"/>
                    <a:pt x="38938" y="126510"/>
                  </a:cubicBezTo>
                  <a:cubicBezTo>
                    <a:pt x="39700" y="120985"/>
                    <a:pt x="41510" y="112317"/>
                    <a:pt x="41510" y="112317"/>
                  </a:cubicBezTo>
                  <a:cubicBezTo>
                    <a:pt x="44082" y="107841"/>
                    <a:pt x="49511" y="97839"/>
                    <a:pt x="49320" y="98125"/>
                  </a:cubicBezTo>
                  <a:cubicBezTo>
                    <a:pt x="44653" y="98125"/>
                    <a:pt x="35128" y="106031"/>
                    <a:pt x="29889" y="109460"/>
                  </a:cubicBezTo>
                  <a:cubicBezTo>
                    <a:pt x="24651" y="112889"/>
                    <a:pt x="17697" y="112127"/>
                    <a:pt x="17697" y="112127"/>
                  </a:cubicBezTo>
                  <a:cubicBezTo>
                    <a:pt x="17697" y="112127"/>
                    <a:pt x="5315" y="116889"/>
                    <a:pt x="648" y="111079"/>
                  </a:cubicBezTo>
                  <a:cubicBezTo>
                    <a:pt x="-3829" y="105555"/>
                    <a:pt x="15697" y="96887"/>
                    <a:pt x="34842" y="82980"/>
                  </a:cubicBezTo>
                  <a:cubicBezTo>
                    <a:pt x="53988" y="69074"/>
                    <a:pt x="48844" y="53739"/>
                    <a:pt x="58179" y="42690"/>
                  </a:cubicBezTo>
                  <a:cubicBezTo>
                    <a:pt x="67513" y="31641"/>
                    <a:pt x="84087" y="27450"/>
                    <a:pt x="102660" y="27164"/>
                  </a:cubicBezTo>
                  <a:cubicBezTo>
                    <a:pt x="149523" y="30021"/>
                    <a:pt x="158286" y="25354"/>
                    <a:pt x="171240" y="22116"/>
                  </a:cubicBezTo>
                  <a:cubicBezTo>
                    <a:pt x="184194" y="18972"/>
                    <a:pt x="192767" y="7923"/>
                    <a:pt x="206959" y="2113"/>
                  </a:cubicBezTo>
                  <a:cubicBezTo>
                    <a:pt x="221151" y="-3697"/>
                    <a:pt x="227914" y="3923"/>
                    <a:pt x="233058" y="7638"/>
                  </a:cubicBezTo>
                  <a:cubicBezTo>
                    <a:pt x="238201" y="11352"/>
                    <a:pt x="236391" y="18115"/>
                    <a:pt x="236391" y="18115"/>
                  </a:cubicBezTo>
                  <a:cubicBezTo>
                    <a:pt x="236391" y="18115"/>
                    <a:pt x="242773" y="22020"/>
                    <a:pt x="248393" y="24973"/>
                  </a:cubicBezTo>
                  <a:cubicBezTo>
                    <a:pt x="253632" y="27545"/>
                    <a:pt x="250107" y="31736"/>
                    <a:pt x="249441" y="32593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CFFB62EB-0643-4F2B-B300-C359D2F44156}"/>
              </a:ext>
            </a:extLst>
          </p:cNvPr>
          <p:cNvCxnSpPr>
            <a:cxnSpLocks/>
          </p:cNvCxnSpPr>
          <p:nvPr userDrawn="1"/>
        </p:nvCxnSpPr>
        <p:spPr>
          <a:xfrm>
            <a:off x="0" y="1418338"/>
            <a:ext cx="1048184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43EEF6DC-A28F-4296-BBE3-9982D869734B}"/>
              </a:ext>
            </a:extLst>
          </p:cNvPr>
          <p:cNvCxnSpPr>
            <a:cxnSpLocks/>
          </p:cNvCxnSpPr>
          <p:nvPr userDrawn="1"/>
        </p:nvCxnSpPr>
        <p:spPr>
          <a:xfrm>
            <a:off x="10481847" y="1418338"/>
            <a:ext cx="171015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76863D3-240B-4674-8397-7E4CD09943B4}"/>
              </a:ext>
            </a:extLst>
          </p:cNvPr>
          <p:cNvSpPr/>
          <p:nvPr userDrawn="1"/>
        </p:nvSpPr>
        <p:spPr>
          <a:xfrm>
            <a:off x="0" y="6423660"/>
            <a:ext cx="12192000" cy="43434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B35B28F5-3673-458D-B6D8-A7DB7BBF256B}"/>
              </a:ext>
            </a:extLst>
          </p:cNvPr>
          <p:cNvCxnSpPr>
            <a:cxnSpLocks/>
          </p:cNvCxnSpPr>
          <p:nvPr userDrawn="1"/>
        </p:nvCxnSpPr>
        <p:spPr>
          <a:xfrm>
            <a:off x="11907027" y="6774180"/>
            <a:ext cx="0" cy="83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73AAC88-51C2-4EC2-9E32-D75EB605714B}"/>
              </a:ext>
            </a:extLst>
          </p:cNvPr>
          <p:cNvSpPr txBox="1"/>
          <p:nvPr userDrawn="1"/>
        </p:nvSpPr>
        <p:spPr>
          <a:xfrm>
            <a:off x="11745027" y="6566451"/>
            <a:ext cx="324000" cy="1446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65A3BF89-678A-4A3B-AC73-B00077C3BA0E}" type="slidenum">
              <a:rPr lang="fr-FR" sz="800" b="1" cap="all" smtClean="0">
                <a:solidFill>
                  <a:schemeClr val="tx1"/>
                </a:solidFill>
              </a:rPr>
              <a:t>‹N°›</a:t>
            </a:fld>
            <a:endParaRPr lang="fr-FR" sz="800" b="1" cap="all" dirty="0">
              <a:solidFill>
                <a:schemeClr val="tx1"/>
              </a:solidFill>
            </a:endParaRPr>
          </a:p>
        </p:txBody>
      </p:sp>
      <p:sp>
        <p:nvSpPr>
          <p:cNvPr id="56" name="Footer Placeholder 4">
            <a:extLst>
              <a:ext uri="{FF2B5EF4-FFF2-40B4-BE49-F238E27FC236}">
                <a16:creationId xmlns="" xmlns:a16="http://schemas.microsoft.com/office/drawing/2014/main" id="{12BA4D15-C6F8-49D0-A6CE-D0996C031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7575" y="6579275"/>
            <a:ext cx="79685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  <a:endParaRPr lang="fr-FR" dirty="0"/>
          </a:p>
        </p:txBody>
      </p:sp>
      <p:sp>
        <p:nvSpPr>
          <p:cNvPr id="57" name="Footer Placeholder 4">
            <a:hlinkClick r:id="rId21"/>
            <a:extLst>
              <a:ext uri="{FF2B5EF4-FFF2-40B4-BE49-F238E27FC236}">
                <a16:creationId xmlns="" xmlns:a16="http://schemas.microsoft.com/office/drawing/2014/main" id="{27D5A6F5-3E68-49A9-AE47-BBD37A21AC30}"/>
              </a:ext>
            </a:extLst>
          </p:cNvPr>
          <p:cNvSpPr txBox="1">
            <a:spLocks/>
          </p:cNvSpPr>
          <p:nvPr userDrawn="1"/>
        </p:nvSpPr>
        <p:spPr>
          <a:xfrm>
            <a:off x="1436124" y="6586515"/>
            <a:ext cx="1395068" cy="1086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/>
              <a:t>www.vetoquinol.com</a:t>
            </a:r>
          </a:p>
        </p:txBody>
      </p:sp>
      <p:sp>
        <p:nvSpPr>
          <p:cNvPr id="58" name="Date Placeholder 3">
            <a:extLst>
              <a:ext uri="{FF2B5EF4-FFF2-40B4-BE49-F238E27FC236}">
                <a16:creationId xmlns="" xmlns:a16="http://schemas.microsoft.com/office/drawing/2014/main" id="{70BCAB46-C6DE-4DFA-A5EA-5C9A05372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478" y="6568830"/>
            <a:ext cx="7956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AED1653-663A-4DB4-8ACA-743418D9AC8A}" type="datetime1">
              <a:rPr lang="fr-FR" smtClean="0"/>
              <a:pPr/>
              <a:t>13/09/2021</a:t>
            </a:fld>
            <a:endParaRPr lang="fr-FR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F7109343-BE5F-4B14-9689-C1DA6DB77F4C}"/>
              </a:ext>
            </a:extLst>
          </p:cNvPr>
          <p:cNvCxnSpPr>
            <a:cxnSpLocks/>
          </p:cNvCxnSpPr>
          <p:nvPr userDrawn="1"/>
        </p:nvCxnSpPr>
        <p:spPr>
          <a:xfrm>
            <a:off x="1286601" y="6546684"/>
            <a:ext cx="0" cy="188292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15C1267B-75BC-40AD-9F47-1C5814BE3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23660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A303BAA-4872-44E1-9BB1-0988FAECC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63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4" r:id="rId2"/>
    <p:sldLayoutId id="2147483697" r:id="rId3"/>
    <p:sldLayoutId id="2147483667" r:id="rId4"/>
    <p:sldLayoutId id="2147483691" r:id="rId5"/>
    <p:sldLayoutId id="2147483692" r:id="rId6"/>
    <p:sldLayoutId id="2147483693" r:id="rId7"/>
    <p:sldLayoutId id="2147483687" r:id="rId8"/>
    <p:sldLayoutId id="2147483669" r:id="rId9"/>
    <p:sldLayoutId id="2147483674" r:id="rId10"/>
    <p:sldLayoutId id="2147483702" r:id="rId11"/>
    <p:sldLayoutId id="2147483673" r:id="rId12"/>
    <p:sldLayoutId id="2147483662" r:id="rId13"/>
    <p:sldLayoutId id="2147483663" r:id="rId14"/>
    <p:sldLayoutId id="2147483665" r:id="rId15"/>
    <p:sldLayoutId id="2147483664" r:id="rId16"/>
    <p:sldLayoutId id="2147483677" r:id="rId1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</a:buBlip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</a:buBlip>
        <a:defRPr lang="fr-FR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96200E4-D919-44C0-91FF-E1D508EC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" y="388621"/>
            <a:ext cx="11414760" cy="6781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C479A42-5C63-4330-9237-5EF25BDB9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" y="1219200"/>
            <a:ext cx="11414760" cy="4957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8F51DA-8C94-4301-84CD-D8097EB21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862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0FCCB-32BF-4724-BC54-F9635649AED2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5F0CB6-54E8-4A57-B8B4-50637AFBA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579"/>
            <a:ext cx="41148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BDA316-D1CD-476A-9F60-EF19FE13F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018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7B6A1-EF79-42EC-953E-8FFC2176EFD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74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</a:buBlip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</a:buBlip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.png"/><Relationship Id="rId3" Type="http://schemas.openxmlformats.org/officeDocument/2006/relationships/image" Target="../media/image17.jpg"/><Relationship Id="rId25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24" Type="http://schemas.openxmlformats.org/officeDocument/2006/relationships/image" Target="../media/image3.png"/><Relationship Id="rId5" Type="http://schemas.openxmlformats.org/officeDocument/2006/relationships/image" Target="../media/image19.jpg"/><Relationship Id="rId23" Type="http://schemas.openxmlformats.org/officeDocument/2006/relationships/image" Target="../media/image4.svg"/><Relationship Id="rId4" Type="http://schemas.openxmlformats.org/officeDocument/2006/relationships/image" Target="../media/image18.jpeg"/><Relationship Id="rId27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.png"/><Relationship Id="rId3" Type="http://schemas.openxmlformats.org/officeDocument/2006/relationships/image" Target="../media/image2.png"/><Relationship Id="rId25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24" Type="http://schemas.openxmlformats.org/officeDocument/2006/relationships/image" Target="../media/image3.png"/><Relationship Id="rId23" Type="http://schemas.openxmlformats.org/officeDocument/2006/relationships/image" Target="../media/image4.svg"/><Relationship Id="rId28" Type="http://schemas.openxmlformats.org/officeDocument/2006/relationships/image" Target="../media/image21.png"/><Relationship Id="rId27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.png"/><Relationship Id="rId3" Type="http://schemas.openxmlformats.org/officeDocument/2006/relationships/image" Target="../media/image22.emf"/><Relationship Id="rId25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24" Type="http://schemas.openxmlformats.org/officeDocument/2006/relationships/image" Target="../media/image3.png"/><Relationship Id="rId23" Type="http://schemas.openxmlformats.org/officeDocument/2006/relationships/image" Target="../media/image4.svg"/><Relationship Id="rId4" Type="http://schemas.openxmlformats.org/officeDocument/2006/relationships/image" Target="../media/image2.png"/><Relationship Id="rId27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ADEBIOTECH – 16 septembre 2021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991678" y="2802835"/>
            <a:ext cx="8203849" cy="100027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3200" smtClean="0"/>
              <a:t>Vaccins et immunomodulateurs en santé animale</a:t>
            </a:r>
          </a:p>
          <a:p>
            <a:pPr algn="ctr">
              <a:spcAft>
                <a:spcPts val="600"/>
              </a:spcAft>
            </a:pPr>
            <a:r>
              <a:rPr lang="fr-FR" sz="2800" i="1" smtClean="0"/>
              <a:t>Christine Miossec, Ph.D</a:t>
            </a:r>
          </a:p>
        </p:txBody>
      </p:sp>
    </p:spTree>
    <p:extLst>
      <p:ext uri="{BB962C8B-B14F-4D97-AF65-F5344CB8AC3E}">
        <p14:creationId xmlns:p14="http://schemas.microsoft.com/office/powerpoint/2010/main" val="30080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mtClean="0"/>
              <a:t>Le vaccin idéal</a:t>
            </a:r>
          </a:p>
          <a:p>
            <a:pPr lvl="1"/>
            <a:r>
              <a:rPr lang="fr-FR" smtClean="0"/>
              <a:t>Bonne efficacité et sureté</a:t>
            </a:r>
          </a:p>
          <a:p>
            <a:pPr lvl="1"/>
            <a:r>
              <a:rPr lang="fr-FR" smtClean="0"/>
              <a:t>Actif sur les différents sérotypes du pathogène</a:t>
            </a:r>
          </a:p>
          <a:p>
            <a:pPr lvl="1"/>
            <a:r>
              <a:rPr lang="fr-FR" smtClean="0"/>
              <a:t>Immunité induite rapidement et durable , après une dose unique</a:t>
            </a:r>
          </a:p>
          <a:p>
            <a:pPr lvl="1"/>
            <a:r>
              <a:rPr lang="fr-FR" smtClean="0"/>
              <a:t>Stabilité adaptée, ‘’ready-to-use’’ </a:t>
            </a:r>
          </a:p>
          <a:p>
            <a:pPr lvl="1"/>
            <a:r>
              <a:rPr lang="fr-FR" smtClean="0"/>
              <a:t>Peu onéreux </a:t>
            </a:r>
          </a:p>
          <a:p>
            <a:pPr lvl="1"/>
            <a:r>
              <a:rPr lang="fr-FR" smtClean="0"/>
              <a:t>Pas d’interférence avec les anticorps d’origine maternelle</a:t>
            </a:r>
          </a:p>
          <a:p>
            <a:pPr lvl="1"/>
            <a:r>
              <a:rPr lang="fr-FR"/>
              <a:t>DIVA si nécessaire</a:t>
            </a:r>
          </a:p>
          <a:p>
            <a:pPr lvl="1"/>
            <a:r>
              <a:rPr lang="fr-FR" smtClean="0"/>
              <a:t>Peut se combiner avec d’autres vaccins (</a:t>
            </a:r>
            <a:r>
              <a:rPr lang="fr-FR" b="1" smtClean="0"/>
              <a:t>mélange ou co-administration</a:t>
            </a:r>
            <a:r>
              <a:rPr lang="fr-FR" smtClean="0"/>
              <a:t>)</a:t>
            </a:r>
          </a:p>
          <a:p>
            <a:pPr lvl="1"/>
            <a:r>
              <a:rPr lang="fr-FR" smtClean="0"/>
              <a:t>Adapté </a:t>
            </a:r>
            <a:r>
              <a:rPr lang="fr-FR"/>
              <a:t>à la </a:t>
            </a:r>
            <a:r>
              <a:rPr lang="fr-FR" b="1"/>
              <a:t>vaccination de masse / voie d’administration</a:t>
            </a:r>
          </a:p>
          <a:p>
            <a:pPr lvl="1"/>
            <a:endParaRPr lang="fr-FR"/>
          </a:p>
          <a:p>
            <a:endParaRPr lang="fr-FR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Innovation et contraintes d’élevage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6" t="20490" r="17306" b="19064"/>
          <a:stretch/>
        </p:blipFill>
        <p:spPr>
          <a:xfrm>
            <a:off x="8933144" y="3354400"/>
            <a:ext cx="1402915" cy="1327760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10525760" y="2997200"/>
            <a:ext cx="1050894" cy="2042160"/>
            <a:chOff x="10373360" y="2997200"/>
            <a:chExt cx="1050894" cy="204216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3" t="11640" b="12395"/>
            <a:stretch/>
          </p:blipFill>
          <p:spPr>
            <a:xfrm>
              <a:off x="10373360" y="2997200"/>
              <a:ext cx="1050894" cy="204216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0373361" y="4369009"/>
              <a:ext cx="117392" cy="626301"/>
            </a:xfrm>
            <a:prstGeom prst="rect">
              <a:avLst/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144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Footer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45824" y="1536701"/>
            <a:ext cx="7715476" cy="2734930"/>
          </a:xfrm>
        </p:spPr>
        <p:txBody>
          <a:bodyPr>
            <a:normAutofit fontScale="92500" lnSpcReduction="20000"/>
          </a:bodyPr>
          <a:lstStyle/>
          <a:p>
            <a:r>
              <a:rPr lang="fr-FR" smtClean="0"/>
              <a:t>Efficacité / voie systémique ou mucosale</a:t>
            </a:r>
          </a:p>
          <a:p>
            <a:pPr lvl="1"/>
            <a:r>
              <a:rPr lang="fr-FR" smtClean="0"/>
              <a:t>Voie systémique: intramusculaire, la voie ‘’historique’’</a:t>
            </a:r>
          </a:p>
          <a:p>
            <a:pPr lvl="1"/>
            <a:r>
              <a:rPr lang="fr-FR" smtClean="0"/>
              <a:t>Voie mucosale (orale, intranasale): immunité systémique et locale</a:t>
            </a:r>
          </a:p>
          <a:p>
            <a:endParaRPr lang="fr-FR" smtClean="0"/>
          </a:p>
          <a:p>
            <a:r>
              <a:rPr lang="fr-FR" smtClean="0"/>
              <a:t>Voie d’administration / collective ou individuelle</a:t>
            </a:r>
          </a:p>
          <a:p>
            <a:pPr lvl="1"/>
            <a:r>
              <a:rPr lang="fr-FR" smtClean="0"/>
              <a:t>Collective réduction </a:t>
            </a:r>
            <a:r>
              <a:rPr lang="fr-FR"/>
              <a:t>des coûts de main d’œuvre</a:t>
            </a:r>
            <a:r>
              <a:rPr lang="fr-FR" smtClean="0"/>
              <a:t>: vaccination de masse (eau de boisson, nébulisation)</a:t>
            </a:r>
          </a:p>
          <a:p>
            <a:pPr lvl="1"/>
            <a:r>
              <a:rPr lang="fr-FR" smtClean="0"/>
              <a:t>Automatisée </a:t>
            </a:r>
          </a:p>
          <a:p>
            <a:pPr lvl="1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Modalités d’administration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2" y="4446335"/>
            <a:ext cx="3416289" cy="22733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9" y="4406829"/>
            <a:ext cx="3440206" cy="22955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9"/>
          <a:stretch/>
        </p:blipFill>
        <p:spPr>
          <a:xfrm>
            <a:off x="8214035" y="4446334"/>
            <a:ext cx="3504747" cy="2256051"/>
          </a:xfrm>
          <a:prstGeom prst="rect">
            <a:avLst/>
          </a:prstGeom>
        </p:spPr>
      </p:pic>
      <p:sp>
        <p:nvSpPr>
          <p:cNvPr id="10" name="Espace réservé du texte 3"/>
          <p:cNvSpPr txBox="1">
            <a:spLocks/>
          </p:cNvSpPr>
          <p:nvPr/>
        </p:nvSpPr>
        <p:spPr>
          <a:xfrm>
            <a:off x="8163235" y="1536700"/>
            <a:ext cx="4013200" cy="238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6">
                  <a:extLs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</a:buBlip>
              <a:defRPr lang="en-US" sz="2400" kern="1200">
                <a:solidFill>
                  <a:srgbClr val="007E75"/>
                </a:solidFill>
                <a:latin typeface="+mn-lt"/>
                <a:ea typeface="+mn-ea"/>
                <a:cs typeface="+mn-cs"/>
              </a:defRPr>
            </a:lvl1pPr>
            <a:lvl2pPr marL="5400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9013" indent="-3190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Tx/>
              <a:buBlip>
                <a:blip r:embed="rId24">
                  <a:extLst>
                    <a:ext uri="{96DAC541-7B7A-43D3-8B79-37D633B846F1}">
                      <asvg:svgBlip xmlns="" xmlns:asvg="http://schemas.microsoft.com/office/drawing/2016/SVG/main" r:embed="rId25"/>
                    </a:ext>
                  </a:extLst>
                </a:blip>
              </a:buBlip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26">
                  <a:extLst>
                    <a:ext uri="{96DAC541-7B7A-43D3-8B79-37D633B846F1}">
                      <asvg:svgBlip xmlns="" xmlns:asvg="http://schemas.microsoft.com/office/drawing/2016/SVG/main" r:embed="rId27"/>
                    </a:ext>
                  </a:extLst>
                </a:blip>
              </a:buBlip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Age de l’animal</a:t>
            </a:r>
          </a:p>
          <a:p>
            <a:pPr lvl="1"/>
            <a:r>
              <a:rPr lang="fr-FR" smtClean="0"/>
              <a:t>Maturité immunologique</a:t>
            </a:r>
          </a:p>
          <a:p>
            <a:pPr lvl="1"/>
            <a:r>
              <a:rPr lang="fr-FR" smtClean="0"/>
              <a:t>Faisabilité technique</a:t>
            </a:r>
          </a:p>
          <a:p>
            <a:pPr lvl="1"/>
            <a:r>
              <a:rPr lang="fr-FR" smtClean="0"/>
              <a:t>Interférence avec les anticorps d’origine maternelle</a:t>
            </a:r>
          </a:p>
          <a:p>
            <a:pPr lvl="1"/>
            <a:endParaRPr lang="fr-FR"/>
          </a:p>
          <a:p>
            <a:r>
              <a:rPr lang="fr-FR" smtClean="0"/>
              <a:t>Nombre d’injections</a:t>
            </a: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537849" y="4230890"/>
            <a:ext cx="2434577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b="1" smtClean="0">
                <a:solidFill>
                  <a:schemeClr val="accent6"/>
                </a:solidFill>
              </a:rPr>
              <a:t>Volaille / vaccination par aérosol</a:t>
            </a:r>
            <a:endParaRPr lang="fr-FR" sz="1400" b="1" dirty="0" smtClean="0">
              <a:solidFill>
                <a:schemeClr val="accent6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66997" y="4174920"/>
            <a:ext cx="1358449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b="1" smtClean="0">
                <a:solidFill>
                  <a:schemeClr val="accent6"/>
                </a:solidFill>
              </a:rPr>
              <a:t>Vaccination in ovo</a:t>
            </a:r>
            <a:endParaRPr lang="fr-FR" sz="1400" b="1" dirty="0" smtClean="0">
              <a:solidFill>
                <a:schemeClr val="accent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566954" y="4230890"/>
            <a:ext cx="2798908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b="1" smtClean="0">
                <a:solidFill>
                  <a:schemeClr val="accent6"/>
                </a:solidFill>
              </a:rPr>
              <a:t>Vaccination intramusculaire / poisson</a:t>
            </a:r>
            <a:endParaRPr lang="fr-FR" sz="1400" b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55424" y="1975650"/>
            <a:ext cx="10668830" cy="4470869"/>
          </a:xfrm>
        </p:spPr>
        <p:txBody>
          <a:bodyPr>
            <a:normAutofit fontScale="85000" lnSpcReduction="20000"/>
          </a:bodyPr>
          <a:lstStyle/>
          <a:p>
            <a:r>
              <a:rPr lang="fr-FR" smtClean="0"/>
              <a:t>Menace de nombreuses maladies endémiques, bactériennes et virales pour les porcelets</a:t>
            </a:r>
          </a:p>
          <a:p>
            <a:pPr lvl="1"/>
            <a:r>
              <a:rPr lang="fr-FR" smtClean="0"/>
              <a:t>Pour la plupart des pathogènes, les truies constituent un réservoir et contaminent leurs portées</a:t>
            </a:r>
          </a:p>
          <a:p>
            <a:pPr lvl="1"/>
            <a:r>
              <a:rPr lang="fr-FR" smtClean="0"/>
              <a:t>Les porcelets sont protégés par les anticorps maternels (colostrum)</a:t>
            </a:r>
          </a:p>
          <a:p>
            <a:pPr lvl="1"/>
            <a:r>
              <a:rPr lang="fr-FR" smtClean="0"/>
              <a:t>Le post-sevrage est une période à haut risque infectieux</a:t>
            </a:r>
          </a:p>
          <a:p>
            <a:pPr marL="0" indent="0">
              <a:buNone/>
            </a:pPr>
            <a:endParaRPr lang="fr-FR"/>
          </a:p>
          <a:p>
            <a:r>
              <a:rPr lang="fr-FR" smtClean="0"/>
              <a:t>Schémas classiques</a:t>
            </a:r>
          </a:p>
          <a:p>
            <a:pPr lvl="1"/>
            <a:r>
              <a:rPr lang="fr-FR" smtClean="0"/>
              <a:t>Immunisation passive (vaccination des truies)</a:t>
            </a:r>
          </a:p>
          <a:p>
            <a:pPr lvl="1"/>
            <a:r>
              <a:rPr lang="fr-FR" smtClean="0"/>
              <a:t>Vaccination au moment du sevrage / plusieurs vaccins nécessaires dans une courte période</a:t>
            </a:r>
            <a:endParaRPr lang="fr-FR"/>
          </a:p>
          <a:p>
            <a:endParaRPr lang="fr-FR" smtClean="0"/>
          </a:p>
          <a:p>
            <a:r>
              <a:rPr lang="fr-FR" smtClean="0"/>
              <a:t>Tendances plus récentes: innovations visant la compliance</a:t>
            </a:r>
          </a:p>
          <a:p>
            <a:pPr lvl="1"/>
            <a:r>
              <a:rPr lang="fr-FR" smtClean="0"/>
              <a:t>Vaccins multivalents prêts à l’emploi ou qui peuvent être mélangés (combinaison customisée)</a:t>
            </a:r>
          </a:p>
          <a:p>
            <a:pPr lvl="1"/>
            <a:r>
              <a:rPr lang="fr-FR" smtClean="0"/>
              <a:t>Vaccination intradermique, site propice à l’induction de la réponse immunitaire</a:t>
            </a:r>
          </a:p>
          <a:p>
            <a:pPr lvl="2"/>
            <a:r>
              <a:rPr lang="fr-FR" smtClean="0"/>
              <a:t>Injecteurs sans aiguille (praticité et sécurité pour l’utilisateur; moins invasif, douloureux et stressant pour l’animal)</a:t>
            </a:r>
          </a:p>
          <a:p>
            <a:pPr lvl="1"/>
            <a:r>
              <a:rPr lang="fr-FR" smtClean="0"/>
              <a:t>Vaccination intranasale des porcelets </a:t>
            </a:r>
            <a:r>
              <a:rPr lang="fr-FR"/>
              <a:t>sous la </a:t>
            </a:r>
            <a:r>
              <a:rPr lang="fr-FR" smtClean="0"/>
              <a:t>mère, à 1-3 jours d’âge</a:t>
            </a:r>
          </a:p>
          <a:p>
            <a:endParaRPr lang="fr-FR" smtClean="0"/>
          </a:p>
          <a:p>
            <a:endParaRPr lang="fr-FR"/>
          </a:p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Modalités d’administration – Ex de la  filière porcine</a:t>
            </a:r>
          </a:p>
        </p:txBody>
      </p:sp>
      <p:pic>
        <p:nvPicPr>
          <p:cNvPr id="10" name="Imag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r="2088"/>
          <a:stretch/>
        </p:blipFill>
        <p:spPr bwMode="auto">
          <a:xfrm>
            <a:off x="9486900" y="3124201"/>
            <a:ext cx="2587381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47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5955030" y="1783369"/>
            <a:ext cx="6236969" cy="4795905"/>
          </a:xfrm>
        </p:spPr>
        <p:txBody>
          <a:bodyPr>
            <a:normAutofit fontScale="92500" lnSpcReduction="10000"/>
          </a:bodyPr>
          <a:lstStyle/>
          <a:p>
            <a:r>
              <a:rPr lang="fr-FR"/>
              <a:t>Période à </a:t>
            </a:r>
            <a:r>
              <a:rPr lang="fr-FR" smtClean="0"/>
              <a:t>fort risque </a:t>
            </a:r>
            <a:r>
              <a:rPr lang="fr-FR"/>
              <a:t>infectieux</a:t>
            </a:r>
          </a:p>
          <a:p>
            <a:pPr lvl="1"/>
            <a:r>
              <a:rPr lang="fr-FR"/>
              <a:t>’’Gap’’ immunitaire entre anticorps maternels et établissement de l’immunité vaccinale</a:t>
            </a:r>
          </a:p>
          <a:p>
            <a:pPr lvl="1"/>
            <a:r>
              <a:rPr lang="fr-FR"/>
              <a:t>Période de stress (sevrage, transport, …)</a:t>
            </a:r>
          </a:p>
          <a:p>
            <a:pPr lvl="1"/>
            <a:r>
              <a:rPr lang="fr-FR"/>
              <a:t>Changement d’alimentation</a:t>
            </a:r>
          </a:p>
          <a:p>
            <a:pPr lvl="1"/>
            <a:r>
              <a:rPr lang="fr-FR"/>
              <a:t>Etc</a:t>
            </a:r>
          </a:p>
          <a:p>
            <a:r>
              <a:rPr lang="fr-FR" smtClean="0"/>
              <a:t>Agents </a:t>
            </a:r>
            <a:r>
              <a:rPr lang="fr-FR"/>
              <a:t>pathogènes </a:t>
            </a:r>
          </a:p>
          <a:p>
            <a:pPr lvl="1"/>
            <a:r>
              <a:rPr lang="fr-FR"/>
              <a:t>Respiratoires + intestinaux</a:t>
            </a:r>
          </a:p>
          <a:p>
            <a:pPr lvl="1"/>
            <a:r>
              <a:rPr lang="fr-FR"/>
              <a:t>Viraux et </a:t>
            </a:r>
            <a:r>
              <a:rPr lang="fr-FR" smtClean="0"/>
              <a:t>bactériens</a:t>
            </a:r>
          </a:p>
          <a:p>
            <a:r>
              <a:rPr lang="fr-FR" smtClean="0"/>
              <a:t>Antibiothérapie</a:t>
            </a:r>
          </a:p>
          <a:p>
            <a:pPr lvl="1"/>
            <a:r>
              <a:rPr lang="fr-FR" smtClean="0"/>
              <a:t>Action curative + préventive</a:t>
            </a:r>
          </a:p>
          <a:p>
            <a:r>
              <a:rPr lang="fr-FR" smtClean="0"/>
              <a:t>Stratégie préventive</a:t>
            </a:r>
          </a:p>
          <a:p>
            <a:pPr lvl="1"/>
            <a:r>
              <a:rPr lang="fr-FR" smtClean="0"/>
              <a:t>Favoriser la résistance de l’animal, en lien avec l’immunité</a:t>
            </a:r>
          </a:p>
          <a:p>
            <a:pPr lvl="2"/>
            <a:endParaRPr lang="fr-FR"/>
          </a:p>
          <a:p>
            <a:endParaRPr lang="fr-FR" smtClean="0"/>
          </a:p>
          <a:p>
            <a:pPr lvl="1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Immunomodulateurs</a:t>
            </a:r>
            <a:endParaRPr lang="fr-FR"/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256357" y="5068635"/>
            <a:ext cx="5407843" cy="1510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</a:buBlip>
              <a:defRPr lang="en-US" sz="2400" kern="1200">
                <a:solidFill>
                  <a:srgbClr val="007E75"/>
                </a:solidFill>
                <a:latin typeface="+mn-lt"/>
                <a:ea typeface="+mn-ea"/>
                <a:cs typeface="+mn-cs"/>
              </a:defRPr>
            </a:lvl1pPr>
            <a:lvl2pPr marL="5400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9013" indent="-3190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Tx/>
              <a:buBlip>
                <a:blip r:embed="rId24">
                  <a:extLst>
                    <a:ext uri="{96DAC541-7B7A-43D3-8B79-37D633B846F1}">
                      <asvg:svgBlip xmlns="" xmlns:asvg="http://schemas.microsoft.com/office/drawing/2016/SVG/main" r:embed="rId25"/>
                    </a:ext>
                  </a:extLst>
                </a:blip>
              </a:buBlip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26">
                  <a:extLst>
                    <a:ext uri="{96DAC541-7B7A-43D3-8B79-37D633B846F1}">
                      <asvg:svgBlip xmlns="" xmlns:asvg="http://schemas.microsoft.com/office/drawing/2016/SVG/main" r:embed="rId27"/>
                    </a:ext>
                  </a:extLst>
                </a:blip>
              </a:buBlip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pPr lvl="2"/>
            <a:endParaRPr lang="fr-FR" smtClean="0"/>
          </a:p>
          <a:p>
            <a:endParaRPr lang="fr-FR" smtClean="0"/>
          </a:p>
          <a:p>
            <a:pPr lvl="1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297156" y="5546956"/>
            <a:ext cx="874663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Porcelets</a:t>
            </a:r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6632" r="3905" b="6568"/>
          <a:stretch/>
        </p:blipFill>
        <p:spPr>
          <a:xfrm>
            <a:off x="114299" y="2476500"/>
            <a:ext cx="5549901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55424" y="1539327"/>
            <a:ext cx="8242549" cy="3136972"/>
          </a:xfrm>
        </p:spPr>
        <p:txBody>
          <a:bodyPr>
            <a:normAutofit fontScale="85000" lnSpcReduction="20000"/>
          </a:bodyPr>
          <a:lstStyle/>
          <a:p>
            <a:r>
              <a:rPr lang="fr-FR" smtClean="0"/>
              <a:t>Le </a:t>
            </a:r>
            <a:r>
              <a:rPr lang="fr-FR"/>
              <a:t>dogme: </a:t>
            </a:r>
            <a:r>
              <a:rPr lang="fr-FR" smtClean="0"/>
              <a:t>réponse immédiate</a:t>
            </a:r>
            <a:r>
              <a:rPr lang="fr-FR"/>
              <a:t>, non-spécifique, sans-mémoire</a:t>
            </a:r>
          </a:p>
          <a:p>
            <a:pPr lvl="1"/>
            <a:r>
              <a:rPr lang="fr-FR"/>
              <a:t>Une certaine forme de </a:t>
            </a:r>
            <a:r>
              <a:rPr lang="fr-FR" smtClean="0"/>
              <a:t>spécificité</a:t>
            </a:r>
          </a:p>
          <a:p>
            <a:pPr lvl="2"/>
            <a:r>
              <a:rPr lang="fr-FR" smtClean="0"/>
              <a:t>Reconnaissance </a:t>
            </a:r>
            <a:r>
              <a:rPr lang="fr-FR"/>
              <a:t>de motifs microbiens via </a:t>
            </a:r>
            <a:r>
              <a:rPr lang="fr-FR" smtClean="0"/>
              <a:t>des récepteurs (</a:t>
            </a:r>
            <a:r>
              <a:rPr lang="fr-FR"/>
              <a:t>TLRs, etc</a:t>
            </a:r>
            <a:r>
              <a:rPr lang="fr-FR" smtClean="0"/>
              <a:t>) </a:t>
            </a:r>
          </a:p>
          <a:p>
            <a:pPr lvl="2"/>
            <a:r>
              <a:rPr lang="fr-FR" smtClean="0"/>
              <a:t>Par des cellules sentinelles (cellules dendritiques, monocytes)</a:t>
            </a:r>
          </a:p>
          <a:p>
            <a:pPr lvl="2"/>
            <a:r>
              <a:rPr lang="fr-FR" smtClean="0"/>
              <a:t>LPS, acides nucléiques, polysaccharides, constituants membranaires, …</a:t>
            </a:r>
            <a:endParaRPr lang="fr-FR"/>
          </a:p>
          <a:p>
            <a:pPr lvl="1"/>
            <a:r>
              <a:rPr lang="fr-FR"/>
              <a:t>Une certaine forme de mémoire / ‘</a:t>
            </a:r>
            <a:r>
              <a:rPr lang="fr-FR" b="1"/>
              <a:t>’trained immunity</a:t>
            </a:r>
            <a:r>
              <a:rPr lang="fr-FR" b="1" smtClean="0"/>
              <a:t>’’</a:t>
            </a:r>
          </a:p>
          <a:p>
            <a:pPr lvl="1"/>
            <a:r>
              <a:rPr lang="fr-FR"/>
              <a:t>Phénotype cellulaire pro-inflammatoire, caractérisé par des réponses </a:t>
            </a:r>
            <a:r>
              <a:rPr lang="fr-FR" smtClean="0"/>
              <a:t>cytokiniques  amplifiées lors d’une 2nde stimulation, même hétérologue</a:t>
            </a:r>
            <a:endParaRPr lang="fr-FR"/>
          </a:p>
          <a:p>
            <a:pPr lvl="1"/>
            <a:endParaRPr lang="fr-FR" b="1"/>
          </a:p>
          <a:p>
            <a:r>
              <a:rPr lang="fr-FR" smtClean="0"/>
              <a:t>Fonctionnelle dès la naissance</a:t>
            </a:r>
          </a:p>
          <a:p>
            <a:pPr lvl="1"/>
            <a:r>
              <a:rPr lang="fr-FR"/>
              <a:t>A</a:t>
            </a:r>
            <a:r>
              <a:rPr lang="fr-FR" smtClean="0"/>
              <a:t>ctivée </a:t>
            </a:r>
            <a:r>
              <a:rPr lang="fr-FR"/>
              <a:t>par exposition </a:t>
            </a:r>
            <a:r>
              <a:rPr lang="fr-FR" smtClean="0"/>
              <a:t>de cellules sentinelles à </a:t>
            </a:r>
            <a:r>
              <a:rPr lang="fr-FR"/>
              <a:t>un pathogène</a:t>
            </a:r>
          </a:p>
          <a:p>
            <a:pPr marL="669925" lvl="2" indent="0">
              <a:buNone/>
            </a:pPr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Modulation de l’immunité innée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973" y="1967514"/>
            <a:ext cx="2915923" cy="2091565"/>
          </a:xfrm>
          <a:prstGeom prst="rect">
            <a:avLst/>
          </a:prstGeom>
        </p:spPr>
      </p:pic>
      <p:sp>
        <p:nvSpPr>
          <p:cNvPr id="7" name="Espace réservé du texte 3"/>
          <p:cNvSpPr txBox="1">
            <a:spLocks/>
          </p:cNvSpPr>
          <p:nvPr/>
        </p:nvSpPr>
        <p:spPr>
          <a:xfrm>
            <a:off x="755424" y="4766311"/>
            <a:ext cx="10915876" cy="1467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</a:buBlip>
              <a:defRPr lang="en-US" sz="2400" kern="1200">
                <a:solidFill>
                  <a:srgbClr val="007E75"/>
                </a:solidFill>
                <a:latin typeface="+mn-lt"/>
                <a:ea typeface="+mn-ea"/>
                <a:cs typeface="+mn-cs"/>
              </a:defRPr>
            </a:lvl1pPr>
            <a:lvl2pPr marL="5400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9013" indent="-3190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Tx/>
              <a:buBlip>
                <a:blip r:embed="rId24">
                  <a:extLst>
                    <a:ext uri="{96DAC541-7B7A-43D3-8B79-37D633B846F1}">
                      <asvg:svgBlip xmlns="" xmlns:asvg="http://schemas.microsoft.com/office/drawing/2016/SVG/main" r:embed="rId25"/>
                    </a:ext>
                  </a:extLst>
                </a:blip>
              </a:buBlip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26">
                  <a:extLst>
                    <a:ext uri="{96DAC541-7B7A-43D3-8B79-37D633B846F1}">
                      <asvg:svgBlip xmlns="" xmlns:asvg="http://schemas.microsoft.com/office/drawing/2016/SVG/main" r:embed="rId27"/>
                    </a:ext>
                  </a:extLst>
                </a:blip>
              </a:buBlip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Stimuler les réponses innées / agonistes des récepteurs de motifs microbiens</a:t>
            </a:r>
          </a:p>
          <a:p>
            <a:pPr lvl="1"/>
            <a:r>
              <a:rPr lang="fr-FR" smtClean="0"/>
              <a:t>Produits anciens, utilisation empirique: extraits microbiens</a:t>
            </a:r>
          </a:p>
          <a:p>
            <a:pPr lvl="2"/>
            <a:r>
              <a:rPr lang="fr-FR" smtClean="0"/>
              <a:t>Extraits bacteriens: mycobactéries (Immunoboost), P. acnes (EqStim), mycoplasmes (Hyogen)</a:t>
            </a:r>
          </a:p>
          <a:p>
            <a:pPr lvl="2"/>
            <a:r>
              <a:rPr lang="fr-FR" smtClean="0"/>
              <a:t>Virus inactivés: parapox ovin (Baypamun pour bovin, chiens, chevaux; </a:t>
            </a:r>
            <a:r>
              <a:rPr lang="fr-FR" smtClean="0">
                <a:sym typeface="Wingdings" panose="05000000000000000000" pitchFamily="2" charset="2"/>
              </a:rPr>
              <a:t> IFN-</a:t>
            </a:r>
            <a:r>
              <a:rPr lang="fr-FR" smtClean="0">
                <a:sym typeface="Symbol" panose="05050102010706020507" pitchFamily="18" charset="2"/>
              </a:rPr>
              <a:t>, IFN-), …</a:t>
            </a:r>
          </a:p>
          <a:p>
            <a:pPr lvl="1"/>
            <a:r>
              <a:rPr lang="fr-FR" smtClean="0">
                <a:sym typeface="Symbol" panose="05050102010706020507" pitchFamily="18" charset="2"/>
              </a:rPr>
              <a:t>2016: Zelnate enregistré aux USA pour le syndrome de BRD (Bovine Respiratory Disease) du jeune bovin</a:t>
            </a:r>
          </a:p>
        </p:txBody>
      </p:sp>
    </p:spTree>
    <p:extLst>
      <p:ext uri="{BB962C8B-B14F-4D97-AF65-F5344CB8AC3E}">
        <p14:creationId xmlns:p14="http://schemas.microsoft.com/office/powerpoint/2010/main" val="13212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55424" y="1975651"/>
            <a:ext cx="10668830" cy="4482299"/>
          </a:xfrm>
        </p:spPr>
        <p:txBody>
          <a:bodyPr>
            <a:normAutofit fontScale="77500" lnSpcReduction="20000"/>
          </a:bodyPr>
          <a:lstStyle/>
          <a:p>
            <a:r>
              <a:rPr lang="fr-FR">
                <a:sym typeface="Symbol" panose="05050102010706020507" pitchFamily="18" charset="2"/>
              </a:rPr>
              <a:t>Objectif de cette approche: une protection de durée limitée pour une période à risque</a:t>
            </a:r>
          </a:p>
          <a:p>
            <a:pPr lvl="1"/>
            <a:r>
              <a:rPr lang="fr-FR"/>
              <a:t>MOA: élimination précoce des pathogènes, avant prolifération et colonisation</a:t>
            </a:r>
          </a:p>
          <a:p>
            <a:pPr lvl="1"/>
            <a:r>
              <a:rPr lang="fr-FR"/>
              <a:t>Avantages: large spectre (viral </a:t>
            </a:r>
            <a:r>
              <a:rPr lang="fr-FR" smtClean="0"/>
              <a:t>et/ou </a:t>
            </a:r>
            <a:r>
              <a:rPr lang="fr-FR"/>
              <a:t>bactérien), pas de risque </a:t>
            </a:r>
            <a:r>
              <a:rPr lang="fr-FR" smtClean="0"/>
              <a:t>d’induire des résistances microbiennes</a:t>
            </a:r>
            <a:endParaRPr lang="fr-FR"/>
          </a:p>
          <a:p>
            <a:pPr lvl="1"/>
            <a:r>
              <a:rPr lang="fr-FR"/>
              <a:t>Attentes: effet immédiat et de durée suffisante (2-3 semaines), niveau d’efficacité, faible coût </a:t>
            </a:r>
          </a:p>
          <a:p>
            <a:pPr lvl="1"/>
            <a:r>
              <a:rPr lang="fr-FR"/>
              <a:t>Evaluation: comparaison avec antibiotiques ou vaccins, dans des modèles infectieux </a:t>
            </a:r>
            <a:r>
              <a:rPr lang="fr-FR" smtClean="0"/>
              <a:t>exigeants</a:t>
            </a:r>
          </a:p>
          <a:p>
            <a:pPr lvl="1"/>
            <a:endParaRPr lang="fr-FR"/>
          </a:p>
          <a:p>
            <a:r>
              <a:rPr lang="fr-FR" smtClean="0"/>
              <a:t>Zelnate</a:t>
            </a:r>
          </a:p>
          <a:p>
            <a:pPr lvl="1"/>
            <a:r>
              <a:rPr lang="fr-FR">
                <a:sym typeface="Symbol" panose="05050102010706020507" pitchFamily="18" charset="2"/>
              </a:rPr>
              <a:t>Acides nucléiques bactériens (motifs CpG), agonistes du TLR9 </a:t>
            </a:r>
            <a:r>
              <a:rPr lang="fr-FR" smtClean="0">
                <a:sym typeface="Symbol" panose="05050102010706020507" pitchFamily="18" charset="2"/>
              </a:rPr>
              <a:t>/ formulation liposomes: inducteur puissant des IFN type I</a:t>
            </a:r>
            <a:endParaRPr lang="fr-FR">
              <a:sym typeface="Symbol" panose="05050102010706020507" pitchFamily="18" charset="2"/>
            </a:endParaRPr>
          </a:p>
          <a:p>
            <a:pPr lvl="1"/>
            <a:r>
              <a:rPr lang="fr-FR">
                <a:sym typeface="Symbol" panose="05050102010706020507" pitchFamily="18" charset="2"/>
              </a:rPr>
              <a:t>Administration dans les 24h autour d’un </a:t>
            </a:r>
            <a:r>
              <a:rPr lang="fr-FR" smtClean="0">
                <a:sym typeface="Symbol" panose="05050102010706020507" pitchFamily="18" charset="2"/>
              </a:rPr>
              <a:t>évènement </a:t>
            </a:r>
            <a:r>
              <a:rPr lang="fr-FR">
                <a:sym typeface="Symbol" panose="05050102010706020507" pitchFamily="18" charset="2"/>
              </a:rPr>
              <a:t>stressant (transport des </a:t>
            </a:r>
            <a:r>
              <a:rPr lang="fr-FR" smtClean="0">
                <a:sym typeface="Symbol" panose="05050102010706020507" pitchFamily="18" charset="2"/>
              </a:rPr>
              <a:t>bovins et </a:t>
            </a:r>
            <a:r>
              <a:rPr lang="fr-FR">
                <a:sym typeface="Symbol" panose="05050102010706020507" pitchFamily="18" charset="2"/>
              </a:rPr>
              <a:t>mise en feedlots</a:t>
            </a:r>
            <a:r>
              <a:rPr lang="fr-FR" smtClean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fr-FR" smtClean="0">
                <a:sym typeface="Symbol" panose="05050102010706020507" pitchFamily="18" charset="2"/>
              </a:rPr>
              <a:t>Etudes d’efficacité </a:t>
            </a:r>
          </a:p>
          <a:p>
            <a:pPr lvl="2"/>
            <a:r>
              <a:rPr lang="fr-FR" smtClean="0">
                <a:sym typeface="Symbol" panose="05050102010706020507" pitchFamily="18" charset="2"/>
              </a:rPr>
              <a:t>Infections expérimentales: réduction des lésions pulmonaires, réduction de la mortalité</a:t>
            </a:r>
          </a:p>
          <a:p>
            <a:pPr lvl="2"/>
            <a:r>
              <a:rPr lang="fr-FR" smtClean="0">
                <a:sym typeface="Symbol" panose="05050102010706020507" pitchFamily="18" charset="2"/>
              </a:rPr>
              <a:t>Essai terrain: non-infériorité avec la tilmicosine (morbidité et gain de poids)</a:t>
            </a:r>
          </a:p>
          <a:p>
            <a:pPr lvl="1"/>
            <a:r>
              <a:rPr lang="fr-FR" smtClean="0">
                <a:sym typeface="Symbol" panose="05050102010706020507" pitchFamily="18" charset="2"/>
              </a:rPr>
              <a:t>Utilisation terrain n’a pas montré une efficacité suffisante / échec commercial</a:t>
            </a:r>
          </a:p>
          <a:p>
            <a:pPr lvl="1"/>
            <a:endParaRPr lang="fr-FR">
              <a:sym typeface="Symbol" panose="05050102010706020507" pitchFamily="18" charset="2"/>
            </a:endParaRPr>
          </a:p>
          <a:p>
            <a:r>
              <a:rPr lang="fr-FR" smtClean="0">
                <a:sym typeface="Symbol" panose="05050102010706020507" pitchFamily="18" charset="2"/>
              </a:rPr>
              <a:t>Autres immunostimulants étudiés &amp; en cours de développement</a:t>
            </a:r>
          </a:p>
          <a:p>
            <a:pPr lvl="1"/>
            <a:r>
              <a:rPr lang="fr-FR" smtClean="0">
                <a:sym typeface="Symbol" panose="05050102010706020507" pitchFamily="18" charset="2"/>
              </a:rPr>
              <a:t>Paroi de mycobactéries (Amplimune), -glucans (fungi),…</a:t>
            </a:r>
            <a:endParaRPr lang="fr-FR" smtClean="0"/>
          </a:p>
          <a:p>
            <a:endParaRPr lang="fr-FR"/>
          </a:p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Z</a:t>
            </a:r>
            <a:r>
              <a:rPr lang="fr-FR" smtClean="0"/>
              <a:t>elnate pour infections respiratoires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2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55424" y="1975651"/>
            <a:ext cx="10668830" cy="4139399"/>
          </a:xfrm>
        </p:spPr>
        <p:txBody>
          <a:bodyPr>
            <a:normAutofit fontScale="92500" lnSpcReduction="10000"/>
          </a:bodyPr>
          <a:lstStyle/>
          <a:p>
            <a:r>
              <a:rPr lang="fr-FR" smtClean="0"/>
              <a:t>Vaccins comme alternatives aux antibiotiques</a:t>
            </a:r>
          </a:p>
          <a:p>
            <a:pPr lvl="1"/>
            <a:r>
              <a:rPr lang="fr-FR" smtClean="0"/>
              <a:t>Stratégie efficace, bien perçue par les éleveurs</a:t>
            </a:r>
          </a:p>
          <a:p>
            <a:pPr lvl="1"/>
            <a:r>
              <a:rPr lang="fr-FR" smtClean="0"/>
              <a:t>Les innovations récentes ont surtout concerné les aspects pratiques de l’administration pour l’éleveur</a:t>
            </a:r>
          </a:p>
          <a:p>
            <a:pPr lvl="1"/>
            <a:r>
              <a:rPr lang="fr-FR" smtClean="0"/>
              <a:t>Des blocages scientifiques majeurs demeurent pour les pathogènes complexes</a:t>
            </a:r>
          </a:p>
          <a:p>
            <a:pPr lvl="2"/>
            <a:r>
              <a:rPr lang="fr-FR" smtClean="0"/>
              <a:t>Nouveaux adjuvants / immunomodulateurs en cours d’évaluation</a:t>
            </a:r>
          </a:p>
          <a:p>
            <a:pPr lvl="2"/>
            <a:r>
              <a:rPr lang="fr-FR" smtClean="0"/>
              <a:t>Nouvelles technologies / recherches actuelles intensives, cf coronavirus</a:t>
            </a:r>
          </a:p>
          <a:p>
            <a:pPr lvl="2"/>
            <a:endParaRPr lang="fr-FR"/>
          </a:p>
          <a:p>
            <a:r>
              <a:rPr lang="fr-FR" smtClean="0"/>
              <a:t>Immunomodulateurs </a:t>
            </a:r>
          </a:p>
          <a:p>
            <a:pPr lvl="1"/>
            <a:r>
              <a:rPr lang="fr-FR" smtClean="0"/>
              <a:t>Mise en jeu des mécanismes de ‘</a:t>
            </a:r>
            <a:r>
              <a:rPr lang="fr-FR"/>
              <a:t>’Trained immunity</a:t>
            </a:r>
            <a:r>
              <a:rPr lang="fr-FR" smtClean="0"/>
              <a:t>’’ nécessaire pour un effet durable</a:t>
            </a:r>
          </a:p>
          <a:p>
            <a:pPr lvl="2"/>
            <a:r>
              <a:rPr lang="fr-FR" smtClean="0"/>
              <a:t>Tous les agonistes des récepteurs des cellules sentinelles probablement pas elligibles</a:t>
            </a:r>
          </a:p>
          <a:p>
            <a:pPr lvl="1"/>
            <a:r>
              <a:rPr lang="fr-FR" smtClean="0"/>
              <a:t>Concept récent, les connaissances progressent</a:t>
            </a:r>
            <a:endParaRPr lang="fr-FR"/>
          </a:p>
          <a:p>
            <a:pPr lvl="1"/>
            <a:r>
              <a:rPr lang="fr-FR" smtClean="0"/>
              <a:t>L’approche est prometteuse, mais la faisabilité reste à démontrer</a:t>
            </a:r>
          </a:p>
          <a:p>
            <a:pPr lvl="1"/>
            <a:endParaRPr lang="fr-FR" smtClean="0"/>
          </a:p>
          <a:p>
            <a:pPr lvl="1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Take home messages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478" y="1976121"/>
            <a:ext cx="11414760" cy="678179"/>
          </a:xfrm>
        </p:spPr>
        <p:txBody>
          <a:bodyPr>
            <a:noAutofit/>
          </a:bodyPr>
          <a:lstStyle/>
          <a:p>
            <a:pPr algn="ctr"/>
            <a:r>
              <a:rPr lang="fr-FR" sz="7200" smtClean="0">
                <a:latin typeface="Freestyle Script" panose="030804020302050B0404" pitchFamily="66" charset="0"/>
              </a:rPr>
              <a:t>Merci !</a:t>
            </a:r>
            <a:endParaRPr lang="fr-FR" sz="720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55424" y="1975651"/>
            <a:ext cx="10668830" cy="4448009"/>
          </a:xfrm>
        </p:spPr>
        <p:txBody>
          <a:bodyPr>
            <a:normAutofit fontScale="85000" lnSpcReduction="10000"/>
          </a:bodyPr>
          <a:lstStyle/>
          <a:p>
            <a:r>
              <a:rPr lang="fr-FR" smtClean="0"/>
              <a:t>Régulation des vaccins vétérinaires</a:t>
            </a:r>
          </a:p>
          <a:p>
            <a:pPr lvl="1"/>
            <a:r>
              <a:rPr lang="fr-FR" smtClean="0"/>
              <a:t>Mêmes agences que pour les autres médicaments vétérinaires</a:t>
            </a:r>
          </a:p>
          <a:p>
            <a:pPr lvl="1"/>
            <a:r>
              <a:rPr lang="fr-FR" smtClean="0"/>
              <a:t>Procédure nationale ou centralisée</a:t>
            </a:r>
          </a:p>
          <a:p>
            <a:r>
              <a:rPr lang="fr-FR" smtClean="0"/>
              <a:t>Processus d’évaluation similaires aux vaccins humains / Efficacité, Sécurité, Qualité</a:t>
            </a:r>
          </a:p>
          <a:p>
            <a:pPr lvl="1"/>
            <a:r>
              <a:rPr lang="fr-FR" smtClean="0"/>
              <a:t>Des différences pour le volet Efficacité</a:t>
            </a:r>
          </a:p>
          <a:p>
            <a:pPr lvl="2"/>
            <a:r>
              <a:rPr lang="fr-FR" smtClean="0"/>
              <a:t>Evaluation intiale dans l’espèce animale cible avec des challenges infectieux (vs modèles animaux pour l’immunogénicité et les modèles de la pathologie)</a:t>
            </a:r>
          </a:p>
          <a:p>
            <a:pPr lvl="2"/>
            <a:r>
              <a:rPr lang="fr-FR" smtClean="0"/>
              <a:t>Essais terrains avec petit nombre d’animaux (vs phases I-III et études observationnelles après commercialisation)</a:t>
            </a:r>
          </a:p>
          <a:p>
            <a:r>
              <a:rPr lang="fr-FR" smtClean="0"/>
              <a:t>Cas spécifique des Autovaccins</a:t>
            </a:r>
          </a:p>
          <a:p>
            <a:pPr lvl="1"/>
            <a:r>
              <a:rPr lang="fr-FR" smtClean="0"/>
              <a:t>A partir d’un pathogène prélevé dans un élevage et destiné à cet élevage + environs</a:t>
            </a:r>
          </a:p>
          <a:p>
            <a:pPr lvl="2"/>
            <a:r>
              <a:rPr lang="fr-FR" smtClean="0"/>
              <a:t>Seulement pour les pathogènes bactériens sans vaccin / formes inactivées seulement</a:t>
            </a:r>
            <a:endParaRPr lang="fr-FR"/>
          </a:p>
          <a:p>
            <a:pPr lvl="2"/>
            <a:r>
              <a:rPr lang="fr-FR" smtClean="0"/>
              <a:t>Régulation au niveau national, essentiellement sur le volet Qualité (process de fabrication)</a:t>
            </a:r>
          </a:p>
          <a:p>
            <a:pPr lvl="2"/>
            <a:r>
              <a:rPr lang="fr-FR" smtClean="0"/>
              <a:t>Nelle réglementation EU applicable en 2022: requis sur la Qualité (Sécurité et Efficacité restent non règlementés)</a:t>
            </a:r>
          </a:p>
          <a:p>
            <a:r>
              <a:rPr lang="fr-FR" smtClean="0"/>
              <a:t>Immunomodulateurs</a:t>
            </a:r>
          </a:p>
          <a:p>
            <a:pPr lvl="1"/>
            <a:endParaRPr lang="fr-FR" smtClean="0"/>
          </a:p>
          <a:p>
            <a:pPr lvl="1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Développement et évaluation règlementaire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6047" y="1929482"/>
            <a:ext cx="576062" cy="5760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453" y="1830480"/>
            <a:ext cx="953803" cy="84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Déclaration d’intérêts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619239" y="3234985"/>
            <a:ext cx="742074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2400" smtClean="0"/>
              <a:t>Christine Miossec est employée par la société Vetoquinol SA</a:t>
            </a:r>
            <a:endParaRPr lang="fr-FR" sz="24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295359" y="4493377"/>
            <a:ext cx="839813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2000" i="1" smtClean="0"/>
              <a:t>Aucune activité commerciale dans le domaine des vaccins et immunomodulateurs</a:t>
            </a:r>
            <a:endParaRPr lang="fr-FR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5192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55424" y="1975651"/>
            <a:ext cx="10668830" cy="4455629"/>
          </a:xfrm>
        </p:spPr>
        <p:txBody>
          <a:bodyPr>
            <a:normAutofit fontScale="92500" lnSpcReduction="10000"/>
          </a:bodyPr>
          <a:lstStyle/>
          <a:p>
            <a:r>
              <a:rPr lang="fr-FR" smtClean="0"/>
              <a:t>Différents objectifs pour différents groupes d’animaux</a:t>
            </a:r>
          </a:p>
          <a:p>
            <a:pPr lvl="1"/>
            <a:r>
              <a:rPr lang="fr-FR" sz="2000" smtClean="0"/>
              <a:t>Animaux de compagnie  </a:t>
            </a:r>
            <a:r>
              <a:rPr lang="fr-FR" smtClean="0"/>
              <a:t>-</a:t>
            </a:r>
            <a:r>
              <a:rPr lang="fr-FR" sz="2000" smtClean="0"/>
              <a:t>  La santé et le bien-être sont les principales préoccupations</a:t>
            </a:r>
          </a:p>
          <a:p>
            <a:pPr lvl="2"/>
            <a:r>
              <a:rPr lang="fr-FR"/>
              <a:t>J</a:t>
            </a:r>
            <a:r>
              <a:rPr lang="fr-FR" smtClean="0"/>
              <a:t>eune animal / infections fatales / potentiel épidémique</a:t>
            </a:r>
            <a:endParaRPr lang="fr-FR" sz="1800" smtClean="0"/>
          </a:p>
          <a:p>
            <a:pPr lvl="1"/>
            <a:r>
              <a:rPr lang="fr-FR" smtClean="0"/>
              <a:t>Animaux d’élevage  -  Les objectifs de production sont prioritaires</a:t>
            </a:r>
          </a:p>
          <a:p>
            <a:pPr lvl="2"/>
            <a:r>
              <a:rPr lang="fr-FR" smtClean="0"/>
              <a:t>Enjeux économiques</a:t>
            </a:r>
          </a:p>
          <a:p>
            <a:pPr lvl="2"/>
            <a:r>
              <a:rPr lang="fr-FR" smtClean="0"/>
              <a:t>Infections zoonotiques &amp; infections alimentaires</a:t>
            </a:r>
          </a:p>
          <a:p>
            <a:pPr lvl="1"/>
            <a:r>
              <a:rPr lang="fr-FR" smtClean="0"/>
              <a:t>Faune</a:t>
            </a:r>
            <a:r>
              <a:rPr lang="fr-FR" sz="2000" smtClean="0"/>
              <a:t> sauvage  -  Seules les infections zoonotiques sont ciblées</a:t>
            </a:r>
          </a:p>
          <a:p>
            <a:endParaRPr lang="fr-FR" smtClean="0"/>
          </a:p>
          <a:p>
            <a:r>
              <a:rPr lang="fr-FR" smtClean="0"/>
              <a:t>La situation particulière de l’industrie de l’élevage</a:t>
            </a:r>
          </a:p>
          <a:p>
            <a:pPr lvl="1"/>
            <a:r>
              <a:rPr lang="fr-FR" smtClean="0"/>
              <a:t>Pression infectieuse élevée, transmission facilitée</a:t>
            </a:r>
          </a:p>
          <a:p>
            <a:pPr lvl="1"/>
            <a:r>
              <a:rPr lang="fr-FR" smtClean="0"/>
              <a:t>Traitements antibiotiques individuels ou collectifs</a:t>
            </a:r>
          </a:p>
          <a:p>
            <a:pPr lvl="2"/>
            <a:r>
              <a:rPr lang="fr-FR" smtClean="0"/>
              <a:t>Règlementation, usage plus raisonné</a:t>
            </a:r>
          </a:p>
          <a:p>
            <a:pPr lvl="1"/>
            <a:r>
              <a:rPr lang="fr-FR" smtClean="0"/>
              <a:t>Vaccination </a:t>
            </a:r>
          </a:p>
          <a:p>
            <a:pPr lvl="1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objectifs de la vaccination des populations animales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011920" y="5338673"/>
            <a:ext cx="2663091" cy="1092607"/>
          </a:xfrm>
          <a:prstGeom prst="rect">
            <a:avLst/>
          </a:prstGeom>
          <a:solidFill>
            <a:srgbClr val="98D7E2"/>
          </a:solidFill>
        </p:spPr>
        <p:txBody>
          <a:bodyPr wrap="square" lIns="0" tIns="0" rIns="0" bIns="0" rtlCol="0" anchor="t">
            <a:spAutoFit/>
          </a:bodyPr>
          <a:lstStyle/>
          <a:p>
            <a:pPr marL="182563" algn="l">
              <a:spcAft>
                <a:spcPts val="600"/>
              </a:spcAft>
            </a:pPr>
            <a:r>
              <a:rPr lang="fr-FR" sz="1400" strike="sngStrike" smtClean="0"/>
              <a:t>Promoteurs de croissance </a:t>
            </a:r>
            <a:r>
              <a:rPr lang="fr-FR" sz="1400" smtClean="0"/>
              <a:t>(2006)</a:t>
            </a:r>
          </a:p>
          <a:p>
            <a:pPr marL="182563" algn="l">
              <a:spcAft>
                <a:spcPts val="600"/>
              </a:spcAft>
            </a:pPr>
            <a:r>
              <a:rPr lang="fr-FR" sz="1400" i="1" smtClean="0"/>
              <a:t>Prophylaxie (2022)</a:t>
            </a:r>
          </a:p>
          <a:p>
            <a:pPr marL="182563" algn="l">
              <a:spcAft>
                <a:spcPts val="600"/>
              </a:spcAft>
            </a:pPr>
            <a:r>
              <a:rPr lang="fr-FR" sz="1400" smtClean="0"/>
              <a:t>Métaphylaxie</a:t>
            </a:r>
          </a:p>
          <a:p>
            <a:pPr marL="182563" algn="l">
              <a:spcAft>
                <a:spcPts val="600"/>
              </a:spcAft>
            </a:pPr>
            <a:r>
              <a:rPr lang="fr-FR" sz="1400" smtClean="0"/>
              <a:t>Thérapeutique</a:t>
            </a:r>
            <a:endParaRPr lang="fr-FR" sz="14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35" y="5338673"/>
            <a:ext cx="992788" cy="9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55424" y="1975651"/>
            <a:ext cx="10668830" cy="4425149"/>
          </a:xfrm>
        </p:spPr>
        <p:txBody>
          <a:bodyPr>
            <a:normAutofit lnSpcReduction="10000"/>
          </a:bodyPr>
          <a:lstStyle/>
          <a:p>
            <a:r>
              <a:rPr lang="fr-FR" smtClean="0"/>
              <a:t>Objectif principal de rentabilité pour le producteur</a:t>
            </a:r>
          </a:p>
          <a:p>
            <a:pPr lvl="1"/>
            <a:r>
              <a:rPr lang="fr-FR" smtClean="0"/>
              <a:t>Protection contre l’infection et le développement de la maladie: controler, éliminer, éradiquer </a:t>
            </a:r>
          </a:p>
          <a:p>
            <a:pPr lvl="2"/>
            <a:r>
              <a:rPr lang="fr-FR" smtClean="0"/>
              <a:t>Éradication au niveau régional ou global (peste bovine déclarée éradiquée en 2011)</a:t>
            </a:r>
          </a:p>
          <a:p>
            <a:pPr lvl="2"/>
            <a:r>
              <a:rPr lang="fr-FR" smtClean="0"/>
              <a:t>Diminution du taux de transmission, de la fréquence des foyers infectieux </a:t>
            </a:r>
          </a:p>
          <a:p>
            <a:pPr lvl="1"/>
            <a:endParaRPr lang="fr-FR"/>
          </a:p>
          <a:p>
            <a:pPr lvl="1"/>
            <a:r>
              <a:rPr lang="fr-FR" smtClean="0"/>
              <a:t>Réduction de la morbidité et de la mortalité, et impact zootechnique</a:t>
            </a:r>
          </a:p>
          <a:p>
            <a:pPr lvl="2"/>
            <a:r>
              <a:rPr lang="fr-FR"/>
              <a:t>S</a:t>
            </a:r>
            <a:r>
              <a:rPr lang="fr-FR" smtClean="0"/>
              <a:t>ignes cliniques, mortalité</a:t>
            </a:r>
          </a:p>
          <a:p>
            <a:pPr lvl="2"/>
            <a:r>
              <a:rPr lang="fr-FR" smtClean="0"/>
              <a:t>Gain de poids, efficacité de transformation des aliments</a:t>
            </a:r>
          </a:p>
          <a:p>
            <a:pPr lvl="2"/>
            <a:r>
              <a:rPr lang="fr-FR" smtClean="0"/>
              <a:t>Protection contre l’infection fétale in utéro</a:t>
            </a:r>
          </a:p>
          <a:p>
            <a:pPr lvl="2"/>
            <a:r>
              <a:rPr lang="fr-FR" smtClean="0"/>
              <a:t>Taux d’avortements</a:t>
            </a:r>
          </a:p>
          <a:p>
            <a:pPr lvl="2"/>
            <a:r>
              <a:rPr lang="fr-FR" smtClean="0"/>
              <a:t>Mortalité dans les portées issues de mères vaccinées</a:t>
            </a:r>
          </a:p>
          <a:p>
            <a:pPr lvl="2"/>
            <a:r>
              <a:rPr lang="fr-FR" smtClean="0"/>
              <a:t>Production laitière, quantité et qualité</a:t>
            </a:r>
          </a:p>
          <a:p>
            <a:pPr lvl="2"/>
            <a:r>
              <a:rPr lang="fr-FR" smtClean="0"/>
              <a:t>Etc,…</a:t>
            </a:r>
          </a:p>
          <a:p>
            <a:pPr lvl="1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bénéfices de la vaccination en élevage (1/2)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4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smtClean="0"/>
              <a:t>Une vision plus récente: une alternative aux antibiotiques</a:t>
            </a:r>
          </a:p>
          <a:p>
            <a:pPr lvl="1"/>
            <a:r>
              <a:rPr lang="fr-FR" smtClean="0"/>
              <a:t>Réduire le besoin de recourir à un traitement antibiotique </a:t>
            </a:r>
          </a:p>
          <a:p>
            <a:pPr lvl="2"/>
            <a:r>
              <a:rPr lang="fr-FR" dirty="0"/>
              <a:t>Etudes ayant démontré </a:t>
            </a:r>
            <a:r>
              <a:rPr lang="fr-FR"/>
              <a:t>l’impact </a:t>
            </a:r>
            <a:r>
              <a:rPr lang="fr-FR" smtClean="0"/>
              <a:t>de certains </a:t>
            </a:r>
            <a:r>
              <a:rPr lang="fr-FR" dirty="0"/>
              <a:t>vaccins en élevage: </a:t>
            </a:r>
            <a:r>
              <a:rPr lang="fr-FR"/>
              <a:t>consommation </a:t>
            </a:r>
            <a:r>
              <a:rPr lang="fr-FR" smtClean="0"/>
              <a:t>d’antibiotiques diminuée +/- </a:t>
            </a:r>
            <a:r>
              <a:rPr lang="fr-FR"/>
              <a:t>bénéfice </a:t>
            </a:r>
            <a:r>
              <a:rPr lang="fr-FR" smtClean="0"/>
              <a:t>économique</a:t>
            </a:r>
          </a:p>
          <a:p>
            <a:pPr lvl="2"/>
            <a:r>
              <a:rPr lang="fr-FR" smtClean="0"/>
              <a:t>Effet direct par protection contre le pathogène bactérien</a:t>
            </a:r>
          </a:p>
          <a:p>
            <a:pPr lvl="3"/>
            <a:r>
              <a:rPr lang="fr-FR" smtClean="0"/>
              <a:t>ex L. intracellularis / iléite du porc / traitement par oxytétracycline</a:t>
            </a:r>
          </a:p>
          <a:p>
            <a:pPr lvl="2"/>
            <a:r>
              <a:rPr lang="fr-FR" smtClean="0"/>
              <a:t>Effet indirect par protection contre une maladie virale prédisposant à des infections bactériennes secondaires</a:t>
            </a:r>
          </a:p>
          <a:p>
            <a:pPr lvl="3"/>
            <a:r>
              <a:rPr lang="fr-FR"/>
              <a:t>e</a:t>
            </a:r>
            <a:r>
              <a:rPr lang="fr-FR" smtClean="0"/>
              <a:t>x circovirus porcin PCV2 / immunodéppression généralisée</a:t>
            </a:r>
          </a:p>
          <a:p>
            <a:pPr lvl="3"/>
            <a:endParaRPr lang="fr-FR" smtClean="0"/>
          </a:p>
          <a:p>
            <a:pPr lvl="1"/>
            <a:r>
              <a:rPr lang="fr-FR" smtClean="0"/>
              <a:t>Groupe ad hoc de l’OIE, 2015 &amp; 2018</a:t>
            </a:r>
          </a:p>
          <a:p>
            <a:pPr lvl="2"/>
            <a:r>
              <a:rPr lang="fr-FR" smtClean="0"/>
              <a:t>Identification des infections pour lesquelles de nouveaux vaccins, ou l’amélioration de vaccins existants auraient un impact significatif sur la réduction de l’utilisation d’antibiotiques: volaille, porcs et poissons (2015), bovin, mouton et chèvre (2018). 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bénéfices de la vaccination en </a:t>
            </a:r>
            <a:r>
              <a:rPr lang="fr-FR" smtClean="0"/>
              <a:t>élevage (2/2)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8" y="5121878"/>
            <a:ext cx="674902" cy="45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55425" y="1925956"/>
            <a:ext cx="6877828" cy="4484783"/>
          </a:xfrm>
        </p:spPr>
        <p:txBody>
          <a:bodyPr>
            <a:normAutofit lnSpcReduction="10000"/>
          </a:bodyPr>
          <a:lstStyle/>
          <a:p>
            <a:r>
              <a:rPr lang="fr-FR" smtClean="0"/>
              <a:t>Vaccins utilisant des pathogènes entiers</a:t>
            </a:r>
          </a:p>
          <a:p>
            <a:pPr lvl="1"/>
            <a:r>
              <a:rPr lang="fr-FR" smtClean="0"/>
              <a:t>Vivants atténués ou bien inactivés</a:t>
            </a:r>
          </a:p>
          <a:p>
            <a:pPr lvl="2"/>
            <a:r>
              <a:rPr lang="fr-FR" smtClean="0"/>
              <a:t>C’est toujours la majorité des vaccins sur le marché</a:t>
            </a:r>
          </a:p>
          <a:p>
            <a:pPr lvl="2"/>
            <a:endParaRPr lang="fr-FR"/>
          </a:p>
          <a:p>
            <a:r>
              <a:rPr lang="fr-FR" smtClean="0"/>
              <a:t>Vaccins issus des biotechnologies</a:t>
            </a:r>
          </a:p>
          <a:p>
            <a:pPr lvl="1"/>
            <a:r>
              <a:rPr lang="fr-FR" smtClean="0"/>
              <a:t>Evolutions technologiques depuis une trentaine d’années, forte activité en vaccinologie vétérinaire</a:t>
            </a:r>
          </a:p>
          <a:p>
            <a:pPr lvl="2"/>
            <a:r>
              <a:rPr lang="fr-FR" smtClean="0"/>
              <a:t>Vecteurs réplicatifs, chimères, vaccins vivants inactivés génétiquement, production dans des plantes, …</a:t>
            </a:r>
          </a:p>
          <a:p>
            <a:pPr lvl="2"/>
            <a:r>
              <a:rPr lang="fr-FR" smtClean="0"/>
              <a:t>Premiers vaccins à ADN</a:t>
            </a:r>
          </a:p>
          <a:p>
            <a:pPr lvl="3"/>
            <a:r>
              <a:rPr lang="fr-FR" smtClean="0"/>
              <a:t>2005, Canada: Apex-IHN / Salmon Infectious Necrosis Virus</a:t>
            </a:r>
          </a:p>
          <a:p>
            <a:pPr lvl="3"/>
            <a:r>
              <a:rPr lang="fr-FR" smtClean="0"/>
              <a:t>2005, USA: Recombitek /Equine West Nile Virus</a:t>
            </a:r>
          </a:p>
          <a:p>
            <a:pPr lvl="3"/>
            <a:r>
              <a:rPr lang="fr-FR" smtClean="0"/>
              <a:t>2016, EU: Clynav / Salmon Pancreas Disease / Alphavirus</a:t>
            </a:r>
          </a:p>
          <a:p>
            <a:pPr lvl="3"/>
            <a:endParaRPr lang="fr-FR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Tour d’horizon sur les vaccins vétérinaires existants</a:t>
            </a:r>
            <a:endParaRPr lang="fr-FR"/>
          </a:p>
        </p:txBody>
      </p:sp>
      <p:pic>
        <p:nvPicPr>
          <p:cNvPr id="6" name="Imag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" t="8960" r="3731" b="10601"/>
          <a:stretch/>
        </p:blipFill>
        <p:spPr bwMode="auto">
          <a:xfrm>
            <a:off x="7504044" y="2276061"/>
            <a:ext cx="4687956" cy="3521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0845541" y="5797330"/>
            <a:ext cx="1346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smtClean="0"/>
              <a:t>Delany et al., 2014</a:t>
            </a:r>
            <a:endParaRPr lang="fr-FR" sz="1200" i="1"/>
          </a:p>
        </p:txBody>
      </p:sp>
    </p:spTree>
    <p:extLst>
      <p:ext uri="{BB962C8B-B14F-4D97-AF65-F5344CB8AC3E}">
        <p14:creationId xmlns:p14="http://schemas.microsoft.com/office/powerpoint/2010/main" val="28019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55424" y="1714500"/>
            <a:ext cx="10668830" cy="4864775"/>
          </a:xfrm>
        </p:spPr>
        <p:txBody>
          <a:bodyPr>
            <a:normAutofit fontScale="85000" lnSpcReduction="20000"/>
          </a:bodyPr>
          <a:lstStyle/>
          <a:p>
            <a:r>
              <a:rPr lang="fr-FR" smtClean="0"/>
              <a:t>Efficacité très modérée pour de nombreux vaccins</a:t>
            </a:r>
            <a:endParaRPr lang="fr-FR"/>
          </a:p>
          <a:p>
            <a:pPr lvl="1"/>
            <a:r>
              <a:rPr lang="fr-FR" smtClean="0"/>
              <a:t>Une aide à la réduction de la morbidité et des pertes économiques associées</a:t>
            </a:r>
          </a:p>
          <a:p>
            <a:pPr lvl="1"/>
            <a:r>
              <a:rPr lang="fr-FR" smtClean="0"/>
              <a:t>Peu d’effet sur la transmission du pathogène</a:t>
            </a:r>
          </a:p>
          <a:p>
            <a:pPr lvl="1"/>
            <a:r>
              <a:rPr lang="fr-FR" smtClean="0"/>
              <a:t>Portage asymptomatique et infections chroniques / effet réservoir </a:t>
            </a:r>
          </a:p>
          <a:p>
            <a:pPr>
              <a:lnSpc>
                <a:spcPct val="170000"/>
              </a:lnSpc>
            </a:pPr>
            <a:r>
              <a:rPr lang="fr-FR" smtClean="0"/>
              <a:t>Sécurité préoccupante pour certains vaccins atténués</a:t>
            </a:r>
          </a:p>
          <a:p>
            <a:pPr lvl="1"/>
            <a:r>
              <a:rPr lang="fr-FR" smtClean="0"/>
              <a:t>Risque de réversion vers un phénotype virulent</a:t>
            </a:r>
          </a:p>
          <a:p>
            <a:pPr lvl="1"/>
            <a:r>
              <a:rPr lang="fr-FR" smtClean="0"/>
              <a:t>Risque de réarrangement entre souches</a:t>
            </a:r>
          </a:p>
          <a:p>
            <a:pPr lvl="2"/>
            <a:r>
              <a:rPr lang="fr-FR"/>
              <a:t>Ex vaccins contre le virus du </a:t>
            </a:r>
            <a:r>
              <a:rPr lang="fr-FR" smtClean="0"/>
              <a:t>SDRP.</a:t>
            </a:r>
          </a:p>
          <a:p>
            <a:pPr marL="984250" lvl="2" indent="0">
              <a:buNone/>
              <a:tabLst>
                <a:tab pos="984250" algn="l"/>
              </a:tabLst>
            </a:pPr>
            <a:r>
              <a:rPr lang="fr-FR" dirty="0"/>
              <a:t>Plusieurs épisodes détectés, le dernier en 2019 au Danemark: réarrangement entre 2 souches vaccinales dans un élevage ayant utilisé 2 vaccins différents</a:t>
            </a:r>
          </a:p>
          <a:p>
            <a:pPr marL="984250" lvl="2" indent="0">
              <a:buNone/>
              <a:tabLst>
                <a:tab pos="984250" algn="l"/>
              </a:tabLst>
            </a:pPr>
            <a:r>
              <a:rPr lang="fr-FR" dirty="0" smtClean="0"/>
              <a:t>Diffusion de la souche recombinée dans 40 élevages porcins. Souche recombinée pathogène pour les porcs non vaccinés.</a:t>
            </a:r>
          </a:p>
          <a:p>
            <a:pPr>
              <a:lnSpc>
                <a:spcPct val="170000"/>
              </a:lnSpc>
            </a:pPr>
            <a:r>
              <a:rPr lang="fr-FR" dirty="0" smtClean="0"/>
              <a:t>Cas </a:t>
            </a:r>
            <a:r>
              <a:rPr lang="fr-FR" dirty="0"/>
              <a:t>spécifique des Autovaccins</a:t>
            </a:r>
          </a:p>
          <a:p>
            <a:pPr lvl="1"/>
            <a:r>
              <a:rPr lang="fr-FR" dirty="0"/>
              <a:t>A partir d’un pathogène prélevé dans un élevage et destiné à cet élevage + environs</a:t>
            </a:r>
          </a:p>
          <a:p>
            <a:pPr lvl="2"/>
            <a:r>
              <a:rPr lang="fr-FR" dirty="0"/>
              <a:t>Seulement pour les pathogènes bactériens sans vaccin / formes inactivées seulement</a:t>
            </a:r>
          </a:p>
          <a:p>
            <a:pPr lvl="2"/>
            <a:r>
              <a:rPr lang="fr-FR" dirty="0"/>
              <a:t>Régulation au niveau national, essentiellement sur le volet Qualité (</a:t>
            </a:r>
            <a:r>
              <a:rPr lang="fr-FR" dirty="0" err="1"/>
              <a:t>process</a:t>
            </a:r>
            <a:r>
              <a:rPr lang="fr-FR" dirty="0"/>
              <a:t> de fabrication)</a:t>
            </a:r>
          </a:p>
          <a:p>
            <a:pPr lvl="2"/>
            <a:r>
              <a:rPr lang="fr-FR" dirty="0" err="1"/>
              <a:t>Nelle</a:t>
            </a:r>
            <a:r>
              <a:rPr lang="fr-FR" dirty="0"/>
              <a:t> réglementation EU applicable en 2022: requis sur la Qualité (Sécurité et Efficacité restent non règlementés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Beaucoup de besoins médicaux non remplis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6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/>
              <a:t>Complexité liée aux pathogènes</a:t>
            </a:r>
          </a:p>
          <a:p>
            <a:pPr lvl="1"/>
            <a:r>
              <a:rPr lang="fr-FR" smtClean="0"/>
              <a:t>Nombreux </a:t>
            </a:r>
            <a:r>
              <a:rPr lang="fr-FR"/>
              <a:t>mécanismes de virulence, d’évasion immunitaire </a:t>
            </a:r>
          </a:p>
          <a:p>
            <a:pPr lvl="1"/>
            <a:r>
              <a:rPr lang="fr-FR"/>
              <a:t>Localisation intracellulaire</a:t>
            </a:r>
          </a:p>
          <a:p>
            <a:pPr lvl="1"/>
            <a:r>
              <a:rPr lang="fr-FR"/>
              <a:t>Nombreux sérotypes / </a:t>
            </a:r>
            <a:r>
              <a:rPr lang="fr-FR" smtClean="0"/>
              <a:t>génotypes, pas de cross-réactivité, spectre étroit</a:t>
            </a:r>
          </a:p>
          <a:p>
            <a:pPr marL="309600" lvl="1" indent="0">
              <a:buNone/>
            </a:pPr>
            <a:endParaRPr lang="fr-FR" smtClean="0"/>
          </a:p>
          <a:p>
            <a:r>
              <a:rPr lang="fr-FR"/>
              <a:t>Connaissances fondamentales insuffisantes</a:t>
            </a:r>
          </a:p>
          <a:p>
            <a:pPr lvl="1"/>
            <a:r>
              <a:rPr lang="fr-FR"/>
              <a:t>Moins de recherche académique qu’en biologie / médecine humaines</a:t>
            </a:r>
          </a:p>
          <a:p>
            <a:pPr lvl="1"/>
            <a:r>
              <a:rPr lang="fr-FR"/>
              <a:t>Moins d’investissements des industriels (marchés plus petits, contraintes de prix</a:t>
            </a:r>
            <a:r>
              <a:rPr lang="fr-FR" smtClean="0"/>
              <a:t>)</a:t>
            </a:r>
          </a:p>
          <a:p>
            <a:pPr lvl="1"/>
            <a:r>
              <a:rPr lang="fr-FR" smtClean="0"/>
              <a:t>Physiopathologie et relations hôte/pathogène mal connues</a:t>
            </a:r>
          </a:p>
          <a:p>
            <a:pPr lvl="1"/>
            <a:endParaRPr lang="fr-FR"/>
          </a:p>
          <a:p>
            <a:r>
              <a:rPr lang="fr-FR"/>
              <a:t>Corrélats de la protection vaccinale non maitrisés</a:t>
            </a:r>
          </a:p>
          <a:p>
            <a:pPr lvl="1"/>
            <a:r>
              <a:rPr lang="fr-FR"/>
              <a:t>Souvent </a:t>
            </a:r>
            <a:r>
              <a:rPr lang="fr-FR" smtClean="0"/>
              <a:t>complexes, </a:t>
            </a:r>
            <a:r>
              <a:rPr lang="fr-FR"/>
              <a:t>nécessitant réponses immunitaires humorale + cellulaire</a:t>
            </a:r>
          </a:p>
          <a:p>
            <a:pPr lvl="1"/>
            <a:r>
              <a:rPr lang="fr-FR"/>
              <a:t>Immunologie comparée / Spécificités pour chaque espèce animale</a:t>
            </a:r>
          </a:p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Besoin de meilleurs vaccins… Pas si facile !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4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55424" y="1975651"/>
            <a:ext cx="10668830" cy="4219409"/>
          </a:xfrm>
        </p:spPr>
        <p:txBody>
          <a:bodyPr>
            <a:normAutofit fontScale="92500" lnSpcReduction="10000"/>
          </a:bodyPr>
          <a:lstStyle/>
          <a:p>
            <a:r>
              <a:rPr lang="fr-FR"/>
              <a:t>V</a:t>
            </a:r>
            <a:r>
              <a:rPr lang="fr-FR" smtClean="0"/>
              <a:t>accins permettant la détection de l’exposition au pathogène sur le terrain</a:t>
            </a:r>
          </a:p>
          <a:p>
            <a:pPr lvl="1"/>
            <a:r>
              <a:rPr lang="fr-FR"/>
              <a:t>T</a:t>
            </a:r>
            <a:r>
              <a:rPr lang="fr-FR" smtClean="0"/>
              <a:t>ests sérologiques mesurant les anticorps circulants: positifs pour les animaux vaccinés comme pour les animaux ayant été infectés naturellement</a:t>
            </a:r>
          </a:p>
          <a:p>
            <a:pPr lvl="1"/>
            <a:r>
              <a:rPr lang="fr-FR" smtClean="0"/>
              <a:t>Vaccins ‘’marqueurs’’, permettant une différenciation immunologique</a:t>
            </a:r>
          </a:p>
          <a:p>
            <a:pPr lvl="2"/>
            <a:r>
              <a:rPr lang="fr-FR"/>
              <a:t>B</a:t>
            </a:r>
            <a:r>
              <a:rPr lang="fr-FR" smtClean="0"/>
              <a:t>asés sur des mutants de délétion des pathogènes naturels, ou bien sur des vaccins sous-unitaires</a:t>
            </a:r>
          </a:p>
          <a:p>
            <a:pPr lvl="2"/>
            <a:r>
              <a:rPr lang="fr-FR" smtClean="0"/>
              <a:t>Réponse immunitaire différentiante (absence d’anticorps contre la protéine supprimée)</a:t>
            </a:r>
          </a:p>
          <a:p>
            <a:pPr lvl="2"/>
            <a:r>
              <a:rPr lang="fr-FR" smtClean="0"/>
              <a:t>Associés à un test diagnostique adapté</a:t>
            </a:r>
          </a:p>
          <a:p>
            <a:endParaRPr lang="fr-FR" smtClean="0"/>
          </a:p>
          <a:p>
            <a:r>
              <a:rPr lang="fr-FR" smtClean="0"/>
              <a:t>Outil critique pour le contrôle de certains pathogènes à forte dissémination</a:t>
            </a:r>
          </a:p>
          <a:p>
            <a:pPr lvl="1"/>
            <a:r>
              <a:rPr lang="fr-FR" smtClean="0"/>
              <a:t>Ex: utilisés pour le contrôle de la FMD, la rhinothrachéite bovine, etc, l’éradication de la maladie d’Aujeski du porc en EU, etc</a:t>
            </a:r>
          </a:p>
          <a:p>
            <a:pPr lvl="1"/>
            <a:r>
              <a:rPr lang="fr-FR" smtClean="0"/>
              <a:t>Fort impact sur les importations / exportations d’animaux et de produits animaux, pour déterminer les régions pathogen-free</a:t>
            </a:r>
          </a:p>
          <a:p>
            <a:pPr lvl="2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DIVA / </a:t>
            </a:r>
            <a:r>
              <a:rPr lang="fr-FR"/>
              <a:t>Differentiating Infected from Vaccinated </a:t>
            </a:r>
            <a:r>
              <a:rPr lang="fr-FR" smtClean="0"/>
              <a:t>Animals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3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ima - Template Vetoquinol">
  <a:themeElements>
    <a:clrScheme name="Vetoquinol">
      <a:dk1>
        <a:srgbClr val="58595B"/>
      </a:dk1>
      <a:lt1>
        <a:sysClr val="window" lastClr="FFFFFF"/>
      </a:lt1>
      <a:dk2>
        <a:srgbClr val="A7A9AC"/>
      </a:dk2>
      <a:lt2>
        <a:srgbClr val="E7E6E6"/>
      </a:lt2>
      <a:accent1>
        <a:srgbClr val="008A90"/>
      </a:accent1>
      <a:accent2>
        <a:srgbClr val="7FB83F"/>
      </a:accent2>
      <a:accent3>
        <a:srgbClr val="388F43"/>
      </a:accent3>
      <a:accent4>
        <a:srgbClr val="F7BDA1"/>
      </a:accent4>
      <a:accent5>
        <a:srgbClr val="EF802E"/>
      </a:accent5>
      <a:accent6>
        <a:srgbClr val="7B197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>
        <a:noFill/>
      </a:spPr>
      <a:bodyPr wrap="square" lIns="0" tIns="0" rIns="0" bIns="0" rtlCol="0" anchor="t">
        <a:spAutoFit/>
      </a:bodyPr>
      <a:lstStyle>
        <a:defPPr algn="l">
          <a:spcAft>
            <a:spcPts val="600"/>
          </a:spcAft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eima - Template Vetoquinol">
  <a:themeElements>
    <a:clrScheme name="Vetoquinol">
      <a:dk1>
        <a:srgbClr val="58595B"/>
      </a:dk1>
      <a:lt1>
        <a:sysClr val="window" lastClr="FFFFFF"/>
      </a:lt1>
      <a:dk2>
        <a:srgbClr val="A7A9AC"/>
      </a:dk2>
      <a:lt2>
        <a:srgbClr val="E7E6E6"/>
      </a:lt2>
      <a:accent1>
        <a:srgbClr val="008A90"/>
      </a:accent1>
      <a:accent2>
        <a:srgbClr val="7FB83F"/>
      </a:accent2>
      <a:accent3>
        <a:srgbClr val="388F43"/>
      </a:accent3>
      <a:accent4>
        <a:srgbClr val="F7BDA1"/>
      </a:accent4>
      <a:accent5>
        <a:srgbClr val="EF802E"/>
      </a:accent5>
      <a:accent6>
        <a:srgbClr val="7B197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>
        <a:noFill/>
      </a:spPr>
      <a:bodyPr wrap="square" lIns="0" tIns="0" rIns="0" bIns="0" rtlCol="0" anchor="t">
        <a:spAutoFit/>
      </a:bodyPr>
      <a:lstStyle>
        <a:defPPr algn="l">
          <a:spcAft>
            <a:spcPts val="600"/>
          </a:spcAft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1801</Words>
  <Application>Microsoft Office PowerPoint</Application>
  <PresentationFormat>Grand écran</PresentationFormat>
  <Paragraphs>231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Freestyle Script</vt:lpstr>
      <vt:lpstr>Symbol</vt:lpstr>
      <vt:lpstr>Wingdings</vt:lpstr>
      <vt:lpstr>Keima - Template Vetoquinol</vt:lpstr>
      <vt:lpstr>1_Keima - Template Vetoquinol</vt:lpstr>
      <vt:lpstr>ADEBIOTECH – 16 septembre 2021</vt:lpstr>
      <vt:lpstr>Déclaration d’intérêts</vt:lpstr>
      <vt:lpstr>Les objectifs de la vaccination des populations animales</vt:lpstr>
      <vt:lpstr>Les bénéfices de la vaccination en élevage (1/2)</vt:lpstr>
      <vt:lpstr>Les bénéfices de la vaccination en élevage (2/2)</vt:lpstr>
      <vt:lpstr>Tour d’horizon sur les vaccins vétérinaires existants</vt:lpstr>
      <vt:lpstr>Beaucoup de besoins médicaux non remplis</vt:lpstr>
      <vt:lpstr>Besoin de meilleurs vaccins… Pas si facile !</vt:lpstr>
      <vt:lpstr>DIVA / Differentiating Infected from Vaccinated Animals</vt:lpstr>
      <vt:lpstr>Innovation et contraintes d’élevage</vt:lpstr>
      <vt:lpstr>Modalités d’administration</vt:lpstr>
      <vt:lpstr>Modalités d’administration – Ex de la  filière porcine</vt:lpstr>
      <vt:lpstr>Immunomodulateurs</vt:lpstr>
      <vt:lpstr>Modulation de l’immunité innée</vt:lpstr>
      <vt:lpstr>Zelnate pour infections respiratoires</vt:lpstr>
      <vt:lpstr>Take home messages</vt:lpstr>
      <vt:lpstr>Merci !</vt:lpstr>
      <vt:lpstr>Développement et évaluation règlementaire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Vetoquinol</dc:title>
  <dc:subject>Template Vetoquinol</dc:subject>
  <dc:creator>Slidor</dc:creator>
  <cp:keywords>Template Vetoquinol</cp:keywords>
  <cp:lastModifiedBy>MIOSSEC Christine</cp:lastModifiedBy>
  <cp:revision>320</cp:revision>
  <dcterms:created xsi:type="dcterms:W3CDTF">2021-05-17T08:47:51Z</dcterms:created>
  <dcterms:modified xsi:type="dcterms:W3CDTF">2021-09-13T15:23:41Z</dcterms:modified>
</cp:coreProperties>
</file>