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4"/>
  </p:sldMasterIdLst>
  <p:notesMasterIdLst>
    <p:notesMasterId r:id="rId22"/>
  </p:notesMasterIdLst>
  <p:handoutMasterIdLst>
    <p:handoutMasterId r:id="rId23"/>
  </p:handoutMasterIdLst>
  <p:sldIdLst>
    <p:sldId id="1188" r:id="rId5"/>
    <p:sldId id="1189" r:id="rId6"/>
    <p:sldId id="1190" r:id="rId7"/>
    <p:sldId id="1191" r:id="rId8"/>
    <p:sldId id="1192" r:id="rId9"/>
    <p:sldId id="1193" r:id="rId10"/>
    <p:sldId id="1195" r:id="rId11"/>
    <p:sldId id="1196" r:id="rId12"/>
    <p:sldId id="1199" r:id="rId13"/>
    <p:sldId id="1200" r:id="rId14"/>
    <p:sldId id="1202" r:id="rId15"/>
    <p:sldId id="1201" r:id="rId16"/>
    <p:sldId id="1203" r:id="rId17"/>
    <p:sldId id="1204" r:id="rId18"/>
    <p:sldId id="1205" r:id="rId19"/>
    <p:sldId id="1198" r:id="rId20"/>
    <p:sldId id="1206" r:id="rId21"/>
  </p:sldIdLst>
  <p:sldSz cx="14630400" cy="8229600"/>
  <p:notesSz cx="6858000" cy="9144000"/>
  <p:custDataLst>
    <p:tags r:id="rId24"/>
  </p:custDataLst>
  <p:defaultTextStyle>
    <a:defPPr>
      <a:defRPr lang="en-US"/>
    </a:defPPr>
    <a:lvl1pPr algn="l" defTabSz="730213" rtl="0" fontAlgn="base">
      <a:spcBef>
        <a:spcPct val="50000"/>
      </a:spcBef>
      <a:spcAft>
        <a:spcPct val="0"/>
      </a:spcAft>
      <a:defRPr sz="3000" kern="1200">
        <a:solidFill>
          <a:schemeClr val="tx1"/>
        </a:solidFill>
        <a:latin typeface="Arial" pitchFamily="-65" charset="0"/>
        <a:ea typeface="Arial Unicode MS" pitchFamily="-65" charset="0"/>
        <a:cs typeface="Arial Unicode MS" pitchFamily="-65" charset="0"/>
      </a:defRPr>
    </a:lvl1pPr>
    <a:lvl2pPr marL="730213" indent="-273036" algn="l" defTabSz="730213" rtl="0" fontAlgn="base">
      <a:spcBef>
        <a:spcPct val="50000"/>
      </a:spcBef>
      <a:spcAft>
        <a:spcPct val="0"/>
      </a:spcAft>
      <a:defRPr sz="3000" kern="1200">
        <a:solidFill>
          <a:schemeClr val="tx1"/>
        </a:solidFill>
        <a:latin typeface="Arial" pitchFamily="-65" charset="0"/>
        <a:ea typeface="Arial Unicode MS" pitchFamily="-65" charset="0"/>
        <a:cs typeface="Arial Unicode MS" pitchFamily="-65" charset="0"/>
      </a:defRPr>
    </a:lvl2pPr>
    <a:lvl3pPr marL="1462015" indent="-547661" algn="l" defTabSz="730213" rtl="0" fontAlgn="base">
      <a:spcBef>
        <a:spcPct val="50000"/>
      </a:spcBef>
      <a:spcAft>
        <a:spcPct val="0"/>
      </a:spcAft>
      <a:defRPr sz="3000" kern="1200">
        <a:solidFill>
          <a:schemeClr val="tx1"/>
        </a:solidFill>
        <a:latin typeface="Arial" pitchFamily="-65" charset="0"/>
        <a:ea typeface="Arial Unicode MS" pitchFamily="-65" charset="0"/>
        <a:cs typeface="Arial Unicode MS" pitchFamily="-65" charset="0"/>
      </a:defRPr>
    </a:lvl3pPr>
    <a:lvl4pPr marL="2193816" indent="-822285" algn="l" defTabSz="730213" rtl="0" fontAlgn="base">
      <a:spcBef>
        <a:spcPct val="50000"/>
      </a:spcBef>
      <a:spcAft>
        <a:spcPct val="0"/>
      </a:spcAft>
      <a:defRPr sz="3000" kern="1200">
        <a:solidFill>
          <a:schemeClr val="tx1"/>
        </a:solidFill>
        <a:latin typeface="Arial" pitchFamily="-65" charset="0"/>
        <a:ea typeface="Arial Unicode MS" pitchFamily="-65" charset="0"/>
        <a:cs typeface="Arial Unicode MS" pitchFamily="-65" charset="0"/>
      </a:defRPr>
    </a:lvl4pPr>
    <a:lvl5pPr marL="2925617" indent="-1096908" algn="l" defTabSz="730213" rtl="0" fontAlgn="base">
      <a:spcBef>
        <a:spcPct val="50000"/>
      </a:spcBef>
      <a:spcAft>
        <a:spcPct val="0"/>
      </a:spcAft>
      <a:defRPr sz="3000" kern="1200">
        <a:solidFill>
          <a:schemeClr val="tx1"/>
        </a:solidFill>
        <a:latin typeface="Arial" pitchFamily="-65" charset="0"/>
        <a:ea typeface="Arial Unicode MS" pitchFamily="-65" charset="0"/>
        <a:cs typeface="Arial Unicode MS" pitchFamily="-65" charset="0"/>
      </a:defRPr>
    </a:lvl5pPr>
    <a:lvl6pPr marL="2285886" algn="l" defTabSz="457177" rtl="0" eaLnBrk="1" latinLnBrk="0" hangingPunct="1">
      <a:defRPr sz="3000" kern="1200">
        <a:solidFill>
          <a:schemeClr val="tx1"/>
        </a:solidFill>
        <a:latin typeface="Arial" pitchFamily="-65" charset="0"/>
        <a:ea typeface="Arial Unicode MS" pitchFamily="-65" charset="0"/>
        <a:cs typeface="Arial Unicode MS" pitchFamily="-65" charset="0"/>
      </a:defRPr>
    </a:lvl6pPr>
    <a:lvl7pPr marL="2743063" algn="l" defTabSz="457177" rtl="0" eaLnBrk="1" latinLnBrk="0" hangingPunct="1">
      <a:defRPr sz="3000" kern="1200">
        <a:solidFill>
          <a:schemeClr val="tx1"/>
        </a:solidFill>
        <a:latin typeface="Arial" pitchFamily="-65" charset="0"/>
        <a:ea typeface="Arial Unicode MS" pitchFamily="-65" charset="0"/>
        <a:cs typeface="Arial Unicode MS" pitchFamily="-65" charset="0"/>
      </a:defRPr>
    </a:lvl7pPr>
    <a:lvl8pPr marL="3200240" algn="l" defTabSz="457177" rtl="0" eaLnBrk="1" latinLnBrk="0" hangingPunct="1">
      <a:defRPr sz="3000" kern="1200">
        <a:solidFill>
          <a:schemeClr val="tx1"/>
        </a:solidFill>
        <a:latin typeface="Arial" pitchFamily="-65" charset="0"/>
        <a:ea typeface="Arial Unicode MS" pitchFamily="-65" charset="0"/>
        <a:cs typeface="Arial Unicode MS" pitchFamily="-65" charset="0"/>
      </a:defRPr>
    </a:lvl8pPr>
    <a:lvl9pPr marL="3657417" algn="l" defTabSz="457177" rtl="0" eaLnBrk="1" latinLnBrk="0" hangingPunct="1">
      <a:defRPr sz="3000" kern="1200">
        <a:solidFill>
          <a:schemeClr val="tx1"/>
        </a:solidFill>
        <a:latin typeface="Arial" pitchFamily="-65" charset="0"/>
        <a:ea typeface="Arial Unicode MS" pitchFamily="-65" charset="0"/>
        <a:cs typeface="Arial Unicode MS" pitchFamily="-65" charset="0"/>
      </a:defRPr>
    </a:lvl9pPr>
  </p:defaultTextStyle>
  <p:extLst>
    <p:ext uri="{EFAFB233-063F-42B5-8137-9DF3F51BA10A}">
      <p15:sldGuideLst xmlns:p15="http://schemas.microsoft.com/office/powerpoint/2012/main">
        <p15:guide id="1" orient="horz" pos="4608" userDrawn="1">
          <p15:clr>
            <a:srgbClr val="A4A3A4"/>
          </p15:clr>
        </p15:guide>
        <p15:guide id="2" orient="horz" pos="2593">
          <p15:clr>
            <a:srgbClr val="A4A3A4"/>
          </p15:clr>
        </p15:guide>
        <p15:guide id="3" orient="horz" pos="289">
          <p15:clr>
            <a:srgbClr val="A4A3A4"/>
          </p15:clr>
        </p15:guide>
        <p15:guide id="4" orient="horz" pos="4464">
          <p15:clr>
            <a:srgbClr val="A4A3A4"/>
          </p15:clr>
        </p15:guide>
        <p15:guide id="5" orient="horz" pos="1299" userDrawn="1">
          <p15:clr>
            <a:srgbClr val="A4A3A4"/>
          </p15:clr>
        </p15:guide>
        <p15:guide id="6" orient="horz" pos="4742">
          <p15:clr>
            <a:srgbClr val="A4A3A4"/>
          </p15:clr>
        </p15:guide>
        <p15:guide id="7" orient="horz" pos="1912" userDrawn="1">
          <p15:clr>
            <a:srgbClr val="A4A3A4"/>
          </p15:clr>
        </p15:guide>
        <p15:guide id="8" pos="4608">
          <p15:clr>
            <a:srgbClr val="A4A3A4"/>
          </p15:clr>
        </p15:guide>
        <p15:guide id="9" pos="4538">
          <p15:clr>
            <a:srgbClr val="A4A3A4"/>
          </p15:clr>
        </p15:guide>
        <p15:guide id="10" pos="4678">
          <p15:clr>
            <a:srgbClr val="A4A3A4"/>
          </p15:clr>
        </p15:guide>
        <p15:guide id="11" pos="548" userDrawn="1">
          <p15:clr>
            <a:srgbClr val="A4A3A4"/>
          </p15:clr>
        </p15:guide>
        <p15:guide id="12" pos="8786">
          <p15:clr>
            <a:srgbClr val="A4A3A4"/>
          </p15:clr>
        </p15:guide>
        <p15:guide id="13" pos="5964">
          <p15:clr>
            <a:srgbClr val="A4A3A4"/>
          </p15:clr>
        </p15:guide>
        <p15:guide id="14" pos="3270">
          <p15:clr>
            <a:srgbClr val="A4A3A4"/>
          </p15:clr>
        </p15:guide>
        <p15:guide id="15" pos="6097">
          <p15:clr>
            <a:srgbClr val="A4A3A4"/>
          </p15:clr>
        </p15:guide>
        <p15:guide id="16" pos="3114">
          <p15:clr>
            <a:srgbClr val="A4A3A4"/>
          </p15:clr>
        </p15:guide>
        <p15:guide id="17" orient="horz" pos="2343"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kaitis, Susan [JRDUS Non-J&amp;J]" initials="LS[N" lastIdx="14" clrIdx="0">
    <p:extLst>
      <p:ext uri="{19B8F6BF-5375-455C-9EA6-DF929625EA0E}">
        <p15:presenceInfo xmlns:p15="http://schemas.microsoft.com/office/powerpoint/2012/main" userId="S-1-5-21-1614895754-2146847981-1606980848-1229894" providerId="AD"/>
      </p:ext>
    </p:extLst>
  </p:cmAuthor>
  <p:cmAuthor id="2" name="Microsoft Office User" initials="MOU" lastIdx="1" clrIdx="1">
    <p:extLst>
      <p:ext uri="{19B8F6BF-5375-455C-9EA6-DF929625EA0E}">
        <p15:presenceInfo xmlns:p15="http://schemas.microsoft.com/office/powerpoint/2012/main" userId="Microsoft Office User" providerId="None"/>
      </p:ext>
    </p:extLst>
  </p:cmAuthor>
  <p:cmAuthor id="3" name="Shradha Khurana" initials="SK" lastIdx="10" clrIdx="2">
    <p:extLst>
      <p:ext uri="{19B8F6BF-5375-455C-9EA6-DF929625EA0E}">
        <p15:presenceInfo xmlns:p15="http://schemas.microsoft.com/office/powerpoint/2012/main" userId="S::khuranas@envisionpharma.com::0c79f30c-9022-4a2e-a01f-bdd7d24c4613" providerId="AD"/>
      </p:ext>
    </p:extLst>
  </p:cmAuthor>
  <p:cmAuthor id="4" name="Debra Toulson" initials="DT" lastIdx="11" clrIdx="3">
    <p:extLst>
      <p:ext uri="{19B8F6BF-5375-455C-9EA6-DF929625EA0E}">
        <p15:presenceInfo xmlns:p15="http://schemas.microsoft.com/office/powerpoint/2012/main" userId="b59f3ea5e3241412" providerId="Windows Live"/>
      </p:ext>
    </p:extLst>
  </p:cmAuthor>
  <p:cmAuthor id="5" name="Lanigan, Jayne" initials="LJ" lastIdx="41" clrIdx="4">
    <p:extLst>
      <p:ext uri="{19B8F6BF-5375-455C-9EA6-DF929625EA0E}">
        <p15:presenceInfo xmlns:p15="http://schemas.microsoft.com/office/powerpoint/2012/main" userId="S::laniganj@envisionpharma.com::6360f2f0-984f-4e36-909d-c4efb273d6f7" providerId="AD"/>
      </p:ext>
    </p:extLst>
  </p:cmAuthor>
  <p:cmAuthor id="6" name="Vincent" initials="V" lastIdx="20" clrIdx="5"/>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3479"/>
    <a:srgbClr val="7B8B18"/>
    <a:srgbClr val="AA57E0"/>
    <a:srgbClr val="4D2700"/>
    <a:srgbClr val="00554C"/>
    <a:srgbClr val="B11528"/>
    <a:srgbClr val="5B57E1"/>
    <a:srgbClr val="12C2E9"/>
    <a:srgbClr val="EDEC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0370" autoAdjust="0"/>
  </p:normalViewPr>
  <p:slideViewPr>
    <p:cSldViewPr snapToGrid="0">
      <p:cViewPr varScale="1">
        <p:scale>
          <a:sx n="91" d="100"/>
          <a:sy n="91" d="100"/>
        </p:scale>
        <p:origin x="840" y="82"/>
      </p:cViewPr>
      <p:guideLst>
        <p:guide orient="horz" pos="4608"/>
        <p:guide orient="horz" pos="2593"/>
        <p:guide orient="horz" pos="289"/>
        <p:guide orient="horz" pos="4464"/>
        <p:guide orient="horz" pos="1299"/>
        <p:guide orient="horz" pos="4742"/>
        <p:guide orient="horz" pos="1912"/>
        <p:guide pos="4608"/>
        <p:guide pos="4538"/>
        <p:guide pos="4678"/>
        <p:guide pos="548"/>
        <p:guide pos="8786"/>
        <p:guide pos="5964"/>
        <p:guide pos="3270"/>
        <p:guide pos="6097"/>
        <p:guide pos="3114"/>
        <p:guide orient="horz" pos="2343"/>
      </p:guideLst>
    </p:cSldViewPr>
  </p:slideViewPr>
  <p:outlineViewPr>
    <p:cViewPr>
      <p:scale>
        <a:sx n="33" d="100"/>
        <a:sy n="33" d="100"/>
      </p:scale>
      <p:origin x="0" y="-7912"/>
    </p:cViewPr>
  </p:outlineViewPr>
  <p:notesTextViewPr>
    <p:cViewPr>
      <p:scale>
        <a:sx n="185" d="100"/>
        <a:sy n="185" d="100"/>
      </p:scale>
      <p:origin x="0" y="0"/>
    </p:cViewPr>
  </p:notesTextViewPr>
  <p:sorterViewPr>
    <p:cViewPr>
      <p:scale>
        <a:sx n="33" d="100"/>
        <a:sy n="33" d="100"/>
      </p:scale>
      <p:origin x="0" y="0"/>
    </p:cViewPr>
  </p:sorterViewPr>
  <p:notesViewPr>
    <p:cSldViewPr snapToGrid="0">
      <p:cViewPr varScale="1">
        <p:scale>
          <a:sx n="50" d="100"/>
          <a:sy n="50" d="100"/>
        </p:scale>
        <p:origin x="1872" y="3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Sheet1!$B$4</c:f>
              <c:strCache>
                <c:ptCount val="1"/>
                <c:pt idx="0">
                  <c:v>Placebo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multiLvlStrRef>
              <c:f>Sheet1!$C$2:$J$3</c:f>
              <c:multiLvlStrCache>
                <c:ptCount val="8"/>
                <c:lvl>
                  <c:pt idx="0">
                    <c:v>Day 15</c:v>
                  </c:pt>
                  <c:pt idx="1">
                    <c:v>Day 360</c:v>
                  </c:pt>
                  <c:pt idx="2">
                    <c:v>Day 15</c:v>
                  </c:pt>
                  <c:pt idx="3">
                    <c:v>Day 360</c:v>
                  </c:pt>
                  <c:pt idx="4">
                    <c:v>Day 15</c:v>
                  </c:pt>
                  <c:pt idx="5">
                    <c:v>Day 360</c:v>
                  </c:pt>
                  <c:pt idx="6">
                    <c:v>Day 15</c:v>
                  </c:pt>
                  <c:pt idx="7">
                    <c:v>Day 360</c:v>
                  </c:pt>
                </c:lvl>
                <c:lvl>
                  <c:pt idx="0">
                    <c:v>O1A </c:v>
                  </c:pt>
                  <c:pt idx="2">
                    <c:v>O2</c:v>
                  </c:pt>
                  <c:pt idx="4">
                    <c:v>O6A</c:v>
                  </c:pt>
                  <c:pt idx="6">
                    <c:v>O25B </c:v>
                  </c:pt>
                </c:lvl>
              </c:multiLvlStrCache>
            </c:multiLvlStrRef>
          </c:cat>
          <c:val>
            <c:numRef>
              <c:f>Sheet1!$C$4:$J$4</c:f>
              <c:numCache>
                <c:formatCode>General</c:formatCode>
                <c:ptCount val="8"/>
                <c:pt idx="0">
                  <c:v>0</c:v>
                </c:pt>
                <c:pt idx="1">
                  <c:v>6.1</c:v>
                </c:pt>
                <c:pt idx="2">
                  <c:v>0</c:v>
                </c:pt>
                <c:pt idx="3">
                  <c:v>1.5</c:v>
                </c:pt>
                <c:pt idx="4">
                  <c:v>0</c:v>
                </c:pt>
                <c:pt idx="5">
                  <c:v>7.6</c:v>
                </c:pt>
                <c:pt idx="6">
                  <c:v>0</c:v>
                </c:pt>
                <c:pt idx="7">
                  <c:v>3</c:v>
                </c:pt>
              </c:numCache>
            </c:numRef>
          </c:val>
          <c:extLst>
            <c:ext xmlns:c16="http://schemas.microsoft.com/office/drawing/2014/chart" uri="{C3380CC4-5D6E-409C-BE32-E72D297353CC}">
              <c16:uniqueId val="{00000000-F4BA-4861-855A-BEA8EFAA3B6C}"/>
            </c:ext>
          </c:extLst>
        </c:ser>
        <c:ser>
          <c:idx val="1"/>
          <c:order val="1"/>
          <c:tx>
            <c:strRef>
              <c:f>Sheet1!$B$5</c:f>
              <c:strCache>
                <c:ptCount val="1"/>
                <c:pt idx="0">
                  <c:v>4:4:4:4</c:v>
                </c:pt>
              </c:strCache>
            </c:strRef>
          </c:tx>
          <c:spPr>
            <a:solidFill>
              <a:schemeClr val="accent2"/>
            </a:solidFill>
            <a:ln>
              <a:noFill/>
            </a:ln>
            <a:effectLst/>
          </c:spPr>
          <c:invertIfNegative val="0"/>
          <c:dLbls>
            <c:dLbl>
              <c:idx val="0"/>
              <c:layout>
                <c:manualLayout>
                  <c:x val="0"/>
                  <c:y val="1.02479086096351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4BA-4861-855A-BEA8EFAA3B6C}"/>
                </c:ext>
              </c:extLst>
            </c:dLbl>
            <c:dLbl>
              <c:idx val="4"/>
              <c:layout>
                <c:manualLayout>
                  <c:x val="0"/>
                  <c:y val="-4.6969038537153337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4BA-4861-855A-BEA8EFAA3B6C}"/>
                </c:ext>
              </c:extLst>
            </c:dLbl>
            <c:dLbl>
              <c:idx val="6"/>
              <c:layout>
                <c:manualLayout>
                  <c:x val="0"/>
                  <c:y val="2.561977152408793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4BA-4861-855A-BEA8EFAA3B6C}"/>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Sheet1!$C$2:$J$3</c:f>
              <c:multiLvlStrCache>
                <c:ptCount val="8"/>
                <c:lvl>
                  <c:pt idx="0">
                    <c:v>Day 15</c:v>
                  </c:pt>
                  <c:pt idx="1">
                    <c:v>Day 360</c:v>
                  </c:pt>
                  <c:pt idx="2">
                    <c:v>Day 15</c:v>
                  </c:pt>
                  <c:pt idx="3">
                    <c:v>Day 360</c:v>
                  </c:pt>
                  <c:pt idx="4">
                    <c:v>Day 15</c:v>
                  </c:pt>
                  <c:pt idx="5">
                    <c:v>Day 360</c:v>
                  </c:pt>
                  <c:pt idx="6">
                    <c:v>Day 15</c:v>
                  </c:pt>
                  <c:pt idx="7">
                    <c:v>Day 360</c:v>
                  </c:pt>
                </c:lvl>
                <c:lvl>
                  <c:pt idx="0">
                    <c:v>O1A </c:v>
                  </c:pt>
                  <c:pt idx="2">
                    <c:v>O2</c:v>
                  </c:pt>
                  <c:pt idx="4">
                    <c:v>O6A</c:v>
                  </c:pt>
                  <c:pt idx="6">
                    <c:v>O25B </c:v>
                  </c:pt>
                </c:lvl>
              </c:multiLvlStrCache>
            </c:multiLvlStrRef>
          </c:cat>
          <c:val>
            <c:numRef>
              <c:f>Sheet1!$C$5:$J$5</c:f>
              <c:numCache>
                <c:formatCode>General</c:formatCode>
                <c:ptCount val="8"/>
                <c:pt idx="0">
                  <c:v>81.900000000000006</c:v>
                </c:pt>
                <c:pt idx="2">
                  <c:v>89.6</c:v>
                </c:pt>
                <c:pt idx="4">
                  <c:v>86.8</c:v>
                </c:pt>
                <c:pt idx="6">
                  <c:v>71.5</c:v>
                </c:pt>
              </c:numCache>
            </c:numRef>
          </c:val>
          <c:extLst>
            <c:ext xmlns:c16="http://schemas.microsoft.com/office/drawing/2014/chart" uri="{C3380CC4-5D6E-409C-BE32-E72D297353CC}">
              <c16:uniqueId val="{00000001-F4BA-4861-855A-BEA8EFAA3B6C}"/>
            </c:ext>
          </c:extLst>
        </c:ser>
        <c:ser>
          <c:idx val="2"/>
          <c:order val="2"/>
          <c:tx>
            <c:strRef>
              <c:f>Sheet1!$B$6</c:f>
              <c:strCache>
                <c:ptCount val="1"/>
                <c:pt idx="0">
                  <c:v>4:4:4:8</c:v>
                </c:pt>
              </c:strCache>
            </c:strRef>
          </c:tx>
          <c:spPr>
            <a:solidFill>
              <a:schemeClr val="accent3"/>
            </a:solidFill>
            <a:ln>
              <a:noFill/>
            </a:ln>
            <a:effectLst/>
          </c:spPr>
          <c:invertIfNegative val="0"/>
          <c:dLbls>
            <c:dLbl>
              <c:idx val="4"/>
              <c:layout>
                <c:manualLayout>
                  <c:x val="-1.2072580656903039E-16"/>
                  <c:y val="-4.6969038537153337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4BA-4861-855A-BEA8EFAA3B6C}"/>
                </c:ext>
              </c:extLst>
            </c:dLbl>
            <c:spPr>
              <a:noFill/>
              <a:ln>
                <a:noFill/>
              </a:ln>
              <a:effectLst/>
            </c:spPr>
            <c:txPr>
              <a:bodyPr rot="0" spcFirstLastPara="1" vertOverflow="clip" horzOverflow="clip"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Sheet1!$C$2:$J$3</c:f>
              <c:multiLvlStrCache>
                <c:ptCount val="8"/>
                <c:lvl>
                  <c:pt idx="0">
                    <c:v>Day 15</c:v>
                  </c:pt>
                  <c:pt idx="1">
                    <c:v>Day 360</c:v>
                  </c:pt>
                  <c:pt idx="2">
                    <c:v>Day 15</c:v>
                  </c:pt>
                  <c:pt idx="3">
                    <c:v>Day 360</c:v>
                  </c:pt>
                  <c:pt idx="4">
                    <c:v>Day 15</c:v>
                  </c:pt>
                  <c:pt idx="5">
                    <c:v>Day 360</c:v>
                  </c:pt>
                  <c:pt idx="6">
                    <c:v>Day 15</c:v>
                  </c:pt>
                  <c:pt idx="7">
                    <c:v>Day 360</c:v>
                  </c:pt>
                </c:lvl>
                <c:lvl>
                  <c:pt idx="0">
                    <c:v>O1A </c:v>
                  </c:pt>
                  <c:pt idx="2">
                    <c:v>O2</c:v>
                  </c:pt>
                  <c:pt idx="4">
                    <c:v>O6A</c:v>
                  </c:pt>
                  <c:pt idx="6">
                    <c:v>O25B </c:v>
                  </c:pt>
                </c:lvl>
              </c:multiLvlStrCache>
            </c:multiLvlStrRef>
          </c:cat>
          <c:val>
            <c:numRef>
              <c:f>Sheet1!$C$6:$J$6</c:f>
              <c:numCache>
                <c:formatCode>General</c:formatCode>
                <c:ptCount val="8"/>
                <c:pt idx="0">
                  <c:v>82.8</c:v>
                </c:pt>
                <c:pt idx="1">
                  <c:v>65.8</c:v>
                </c:pt>
                <c:pt idx="2">
                  <c:v>91</c:v>
                </c:pt>
                <c:pt idx="3">
                  <c:v>83.8</c:v>
                </c:pt>
                <c:pt idx="4">
                  <c:v>82.8</c:v>
                </c:pt>
                <c:pt idx="5">
                  <c:v>65</c:v>
                </c:pt>
                <c:pt idx="6">
                  <c:v>84.8</c:v>
                </c:pt>
                <c:pt idx="7">
                  <c:v>65</c:v>
                </c:pt>
              </c:numCache>
            </c:numRef>
          </c:val>
          <c:extLst>
            <c:ext xmlns:c16="http://schemas.microsoft.com/office/drawing/2014/chart" uri="{C3380CC4-5D6E-409C-BE32-E72D297353CC}">
              <c16:uniqueId val="{00000002-F4BA-4861-855A-BEA8EFAA3B6C}"/>
            </c:ext>
          </c:extLst>
        </c:ser>
        <c:ser>
          <c:idx val="3"/>
          <c:order val="3"/>
          <c:tx>
            <c:strRef>
              <c:f>Sheet1!$B$7</c:f>
              <c:strCache>
                <c:ptCount val="1"/>
                <c:pt idx="0">
                  <c:v>8:8:8:8</c:v>
                </c:pt>
              </c:strCache>
            </c:strRef>
          </c:tx>
          <c:spPr>
            <a:solidFill>
              <a:schemeClr val="accent4"/>
            </a:solidFill>
            <a:ln>
              <a:noFill/>
            </a:ln>
            <a:effectLst/>
          </c:spPr>
          <c:invertIfNegative val="0"/>
          <c:dLbls>
            <c:dLbl>
              <c:idx val="2"/>
              <c:layout>
                <c:manualLayout>
                  <c:x val="-1.646280016416134E-3"/>
                  <c:y val="7.685931457226379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4BA-4861-855A-BEA8EFAA3B6C}"/>
                </c:ext>
              </c:extLst>
            </c:dLbl>
            <c:dLbl>
              <c:idx val="4"/>
              <c:layout>
                <c:manualLayout>
                  <c:x val="0"/>
                  <c:y val="1.02479086096351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4BA-4861-855A-BEA8EFAA3B6C}"/>
                </c:ext>
              </c:extLst>
            </c:dLbl>
            <c:dLbl>
              <c:idx val="6"/>
              <c:layout>
                <c:manualLayout>
                  <c:x val="0"/>
                  <c:y val="1.280988576204396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4BA-4861-855A-BEA8EFAA3B6C}"/>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Sheet1!$C$2:$J$3</c:f>
              <c:multiLvlStrCache>
                <c:ptCount val="8"/>
                <c:lvl>
                  <c:pt idx="0">
                    <c:v>Day 15</c:v>
                  </c:pt>
                  <c:pt idx="1">
                    <c:v>Day 360</c:v>
                  </c:pt>
                  <c:pt idx="2">
                    <c:v>Day 15</c:v>
                  </c:pt>
                  <c:pt idx="3">
                    <c:v>Day 360</c:v>
                  </c:pt>
                  <c:pt idx="4">
                    <c:v>Day 15</c:v>
                  </c:pt>
                  <c:pt idx="5">
                    <c:v>Day 360</c:v>
                  </c:pt>
                  <c:pt idx="6">
                    <c:v>Day 15</c:v>
                  </c:pt>
                  <c:pt idx="7">
                    <c:v>Day 360</c:v>
                  </c:pt>
                </c:lvl>
                <c:lvl>
                  <c:pt idx="0">
                    <c:v>O1A </c:v>
                  </c:pt>
                  <c:pt idx="2">
                    <c:v>O2</c:v>
                  </c:pt>
                  <c:pt idx="4">
                    <c:v>O6A</c:v>
                  </c:pt>
                  <c:pt idx="6">
                    <c:v>O25B </c:v>
                  </c:pt>
                </c:lvl>
              </c:multiLvlStrCache>
            </c:multiLvlStrRef>
          </c:cat>
          <c:val>
            <c:numRef>
              <c:f>Sheet1!$C$7:$J$7</c:f>
              <c:numCache>
                <c:formatCode>General</c:formatCode>
                <c:ptCount val="8"/>
                <c:pt idx="0">
                  <c:v>86.6</c:v>
                </c:pt>
                <c:pt idx="2">
                  <c:v>96.6</c:v>
                </c:pt>
                <c:pt idx="4">
                  <c:v>92.6</c:v>
                </c:pt>
                <c:pt idx="6">
                  <c:v>83.2</c:v>
                </c:pt>
              </c:numCache>
            </c:numRef>
          </c:val>
          <c:extLst>
            <c:ext xmlns:c16="http://schemas.microsoft.com/office/drawing/2014/chart" uri="{C3380CC4-5D6E-409C-BE32-E72D297353CC}">
              <c16:uniqueId val="{00000003-F4BA-4861-855A-BEA8EFAA3B6C}"/>
            </c:ext>
          </c:extLst>
        </c:ser>
        <c:ser>
          <c:idx val="4"/>
          <c:order val="4"/>
          <c:tx>
            <c:strRef>
              <c:f>Sheet1!$B$8</c:f>
              <c:strCache>
                <c:ptCount val="1"/>
                <c:pt idx="0">
                  <c:v>8:8:8:16</c:v>
                </c:pt>
              </c:strCache>
            </c:strRef>
          </c:tx>
          <c:spPr>
            <a:solidFill>
              <a:schemeClr val="accent5"/>
            </a:solidFill>
            <a:ln>
              <a:noFill/>
            </a:ln>
            <a:effectLst/>
          </c:spPr>
          <c:invertIfNegative val="0"/>
          <c:dLbls>
            <c:dLbl>
              <c:idx val="0"/>
              <c:layout>
                <c:manualLayout>
                  <c:x val="-3.0181451642257599E-17"/>
                  <c:y val="7.685931457226379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4BA-4861-855A-BEA8EFAA3B6C}"/>
                </c:ext>
              </c:extLst>
            </c:dLbl>
            <c:dLbl>
              <c:idx val="4"/>
              <c:layout>
                <c:manualLayout>
                  <c:x val="0"/>
                  <c:y val="-1.15343439089194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4BA-4861-855A-BEA8EFAA3B6C}"/>
                </c:ext>
              </c:extLst>
            </c:dLbl>
            <c:dLbl>
              <c:idx val="6"/>
              <c:layout>
                <c:manualLayout>
                  <c:x val="-1.2072580656903039E-16"/>
                  <c:y val="1.02479086096351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F4BA-4861-855A-BEA8EFAA3B6C}"/>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Sheet1!$C$2:$J$3</c:f>
              <c:multiLvlStrCache>
                <c:ptCount val="8"/>
                <c:lvl>
                  <c:pt idx="0">
                    <c:v>Day 15</c:v>
                  </c:pt>
                  <c:pt idx="1">
                    <c:v>Day 360</c:v>
                  </c:pt>
                  <c:pt idx="2">
                    <c:v>Day 15</c:v>
                  </c:pt>
                  <c:pt idx="3">
                    <c:v>Day 360</c:v>
                  </c:pt>
                  <c:pt idx="4">
                    <c:v>Day 15</c:v>
                  </c:pt>
                  <c:pt idx="5">
                    <c:v>Day 360</c:v>
                  </c:pt>
                  <c:pt idx="6">
                    <c:v>Day 15</c:v>
                  </c:pt>
                  <c:pt idx="7">
                    <c:v>Day 360</c:v>
                  </c:pt>
                </c:lvl>
                <c:lvl>
                  <c:pt idx="0">
                    <c:v>O1A </c:v>
                  </c:pt>
                  <c:pt idx="2">
                    <c:v>O2</c:v>
                  </c:pt>
                  <c:pt idx="4">
                    <c:v>O6A</c:v>
                  </c:pt>
                  <c:pt idx="6">
                    <c:v>O25B </c:v>
                  </c:pt>
                </c:lvl>
              </c:multiLvlStrCache>
            </c:multiLvlStrRef>
          </c:cat>
          <c:val>
            <c:numRef>
              <c:f>Sheet1!$C$8:$J$8</c:f>
              <c:numCache>
                <c:formatCode>General</c:formatCode>
                <c:ptCount val="8"/>
                <c:pt idx="0">
                  <c:v>92.4</c:v>
                </c:pt>
                <c:pt idx="1">
                  <c:v>71.099999999999994</c:v>
                </c:pt>
                <c:pt idx="2">
                  <c:v>98.6</c:v>
                </c:pt>
                <c:pt idx="3">
                  <c:v>90.9</c:v>
                </c:pt>
                <c:pt idx="4">
                  <c:v>92.4</c:v>
                </c:pt>
                <c:pt idx="5">
                  <c:v>79.3</c:v>
                </c:pt>
                <c:pt idx="6">
                  <c:v>90.3</c:v>
                </c:pt>
                <c:pt idx="7">
                  <c:v>71.099999999999994</c:v>
                </c:pt>
              </c:numCache>
            </c:numRef>
          </c:val>
          <c:extLst>
            <c:ext xmlns:c16="http://schemas.microsoft.com/office/drawing/2014/chart" uri="{C3380CC4-5D6E-409C-BE32-E72D297353CC}">
              <c16:uniqueId val="{00000005-F4BA-4861-855A-BEA8EFAA3B6C}"/>
            </c:ext>
          </c:extLst>
        </c:ser>
        <c:ser>
          <c:idx val="5"/>
          <c:order val="5"/>
          <c:tx>
            <c:strRef>
              <c:f>Sheet1!$B$9</c:f>
              <c:strCache>
                <c:ptCount val="1"/>
                <c:pt idx="0">
                  <c:v>16:16:16:16</c:v>
                </c:pt>
              </c:strCache>
            </c:strRef>
          </c:tx>
          <c:spPr>
            <a:solidFill>
              <a:schemeClr val="accent6"/>
            </a:solidFill>
            <a:ln>
              <a:noFill/>
            </a:ln>
            <a:effectLst/>
          </c:spPr>
          <c:invertIfNegative val="0"/>
          <c:dLbls>
            <c:dLbl>
              <c:idx val="2"/>
              <c:layout>
                <c:manualLayout>
                  <c:x val="0"/>
                  <c:y val="1.024790860963517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4BA-4861-855A-BEA8EFAA3B6C}"/>
                </c:ext>
              </c:extLst>
            </c:dLbl>
            <c:dLbl>
              <c:idx val="4"/>
              <c:layout>
                <c:manualLayout>
                  <c:x val="-1.3380432455576965E-3"/>
                  <c:y val="-8.329168748958892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4BA-4861-855A-BEA8EFAA3B6C}"/>
                </c:ext>
              </c:extLst>
            </c:dLbl>
            <c:dLbl>
              <c:idx val="6"/>
              <c:layout>
                <c:manualLayout>
                  <c:x val="-1.3380432455575983E-3"/>
                  <c:y val="-1.457604531067803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4BA-4861-855A-BEA8EFAA3B6C}"/>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Sheet1!$C$2:$J$3</c:f>
              <c:multiLvlStrCache>
                <c:ptCount val="8"/>
                <c:lvl>
                  <c:pt idx="0">
                    <c:v>Day 15</c:v>
                  </c:pt>
                  <c:pt idx="1">
                    <c:v>Day 360</c:v>
                  </c:pt>
                  <c:pt idx="2">
                    <c:v>Day 15</c:v>
                  </c:pt>
                  <c:pt idx="3">
                    <c:v>Day 360</c:v>
                  </c:pt>
                  <c:pt idx="4">
                    <c:v>Day 15</c:v>
                  </c:pt>
                  <c:pt idx="5">
                    <c:v>Day 360</c:v>
                  </c:pt>
                  <c:pt idx="6">
                    <c:v>Day 15</c:v>
                  </c:pt>
                  <c:pt idx="7">
                    <c:v>Day 360</c:v>
                  </c:pt>
                </c:lvl>
                <c:lvl>
                  <c:pt idx="0">
                    <c:v>O1A </c:v>
                  </c:pt>
                  <c:pt idx="2">
                    <c:v>O2</c:v>
                  </c:pt>
                  <c:pt idx="4">
                    <c:v>O6A</c:v>
                  </c:pt>
                  <c:pt idx="6">
                    <c:v>O25B </c:v>
                  </c:pt>
                </c:lvl>
              </c:multiLvlStrCache>
            </c:multiLvlStrRef>
          </c:cat>
          <c:val>
            <c:numRef>
              <c:f>Sheet1!$C$9:$J$9</c:f>
              <c:numCache>
                <c:formatCode>General</c:formatCode>
                <c:ptCount val="8"/>
                <c:pt idx="0">
                  <c:v>94.3</c:v>
                </c:pt>
                <c:pt idx="2">
                  <c:v>97</c:v>
                </c:pt>
                <c:pt idx="4">
                  <c:v>95</c:v>
                </c:pt>
                <c:pt idx="6">
                  <c:v>90.1</c:v>
                </c:pt>
              </c:numCache>
            </c:numRef>
          </c:val>
          <c:extLst>
            <c:ext xmlns:c16="http://schemas.microsoft.com/office/drawing/2014/chart" uri="{C3380CC4-5D6E-409C-BE32-E72D297353CC}">
              <c16:uniqueId val="{00000008-F4BA-4861-855A-BEA8EFAA3B6C}"/>
            </c:ext>
          </c:extLst>
        </c:ser>
        <c:dLbls>
          <c:dLblPos val="outEnd"/>
          <c:showLegendKey val="0"/>
          <c:showVal val="1"/>
          <c:showCatName val="0"/>
          <c:showSerName val="0"/>
          <c:showPercent val="0"/>
          <c:showBubbleSize val="0"/>
        </c:dLbls>
        <c:gapWidth val="219"/>
        <c:overlap val="-27"/>
        <c:axId val="92792320"/>
        <c:axId val="92793856"/>
      </c:barChart>
      <c:catAx>
        <c:axId val="92792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92793856"/>
        <c:crosses val="autoZero"/>
        <c:auto val="1"/>
        <c:lblAlgn val="ctr"/>
        <c:lblOffset val="100"/>
        <c:noMultiLvlLbl val="0"/>
      </c:catAx>
      <c:valAx>
        <c:axId val="92793856"/>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fr-FR" sz="1400" b="0" dirty="0">
                    <a:latin typeface="Verdana" panose="020B0604030504040204" pitchFamily="34" charset="0"/>
                    <a:ea typeface="Verdana" panose="020B0604030504040204" pitchFamily="34" charset="0"/>
                  </a:rPr>
                  <a:t>Pourcentage </a:t>
                </a:r>
                <a:r>
                  <a:rPr lang="fr-FR" sz="1400" b="0" baseline="0" dirty="0">
                    <a:latin typeface="Verdana" panose="020B0604030504040204" pitchFamily="34" charset="0"/>
                    <a:ea typeface="Verdana" panose="020B0604030504040204" pitchFamily="34" charset="0"/>
                  </a:rPr>
                  <a:t>de participants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92792320"/>
        <c:crosses val="autoZero"/>
        <c:crossBetween val="between"/>
      </c:valAx>
      <c:spPr>
        <a:noFill/>
        <a:ln>
          <a:noFill/>
        </a:ln>
        <a:effectLst/>
      </c:spPr>
    </c:plotArea>
    <c:legend>
      <c:legendPos val="b"/>
      <c:layout>
        <c:manualLayout>
          <c:xMode val="edge"/>
          <c:yMode val="edge"/>
          <c:x val="0.19551623322836029"/>
          <c:y val="3.9578512395027021E-2"/>
          <c:w val="0.67481873419992477"/>
          <c:h val="4.323366704262504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chart>
  <c:spPr>
    <a:noFill/>
    <a:ln>
      <a:noFill/>
    </a:ln>
    <a:effectLst/>
  </c:spPr>
  <c:txPr>
    <a:bodyPr/>
    <a:lstStyle/>
    <a:p>
      <a:pPr>
        <a:defRPr/>
      </a:pPr>
      <a:endParaRPr lang="en-US"/>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366" name="Rectangle 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200"/>
            </a:lvl1pPr>
          </a:lstStyle>
          <a:p>
            <a:r>
              <a:rPr lang="en-US" dirty="0"/>
              <a:t>ASM 2011</a:t>
            </a:r>
          </a:p>
        </p:txBody>
      </p:sp>
      <p:sp>
        <p:nvSpPr>
          <p:cNvPr id="15367" name="Rectangle 7"/>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200"/>
            </a:lvl1pPr>
          </a:lstStyle>
          <a:p>
            <a:fld id="{EC8E6361-48F2-6643-A8AD-D9DE06D2DDC1}" type="datetime8">
              <a:rPr lang="en-US" smtClean="0"/>
              <a:t>9/14/2021 9:03 AM</a:t>
            </a:fld>
            <a:endParaRPr lang="en-US" dirty="0"/>
          </a:p>
        </p:txBody>
      </p:sp>
      <p:sp>
        <p:nvSpPr>
          <p:cNvPr id="15368" name="Rectangle 8"/>
          <p:cNvSpPr>
            <a:spLocks noGrp="1" noChangeArrowheads="1"/>
          </p:cNvSpPr>
          <p:nvPr>
            <p:ph type="ftr" sz="quarter" idx="2"/>
          </p:nvPr>
        </p:nvSpPr>
        <p:spPr bwMode="auto">
          <a:xfrm>
            <a:off x="0" y="8685213"/>
            <a:ext cx="556895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200"/>
            </a:lvl1pPr>
          </a:lstStyle>
          <a:p>
            <a:r>
              <a:rPr lang="en-US" dirty="0"/>
              <a:t>4x3_ASM_2011_Weldon_Close_04-28-11_v14.pptx</a:t>
            </a:r>
          </a:p>
        </p:txBody>
      </p:sp>
      <p:sp>
        <p:nvSpPr>
          <p:cNvPr id="15369" name="Rectangle 9"/>
          <p:cNvSpPr>
            <a:spLocks noGrp="1" noChangeArrowheads="1"/>
          </p:cNvSpPr>
          <p:nvPr>
            <p:ph type="sldNum" sz="quarter" idx="3"/>
          </p:nvPr>
        </p:nvSpPr>
        <p:spPr bwMode="auto">
          <a:xfrm>
            <a:off x="5735638" y="8685213"/>
            <a:ext cx="112077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200"/>
            </a:lvl1pPr>
          </a:lstStyle>
          <a:p>
            <a:fld id="{6A48D351-BF5F-7D49-8150-A7E8E8CC44E2}" type="slidenum">
              <a:rPr lang="en-US"/>
              <a:pPr/>
              <a:t>‹#›</a:t>
            </a:fld>
            <a:endParaRPr lang="en-US" dirty="0"/>
          </a:p>
        </p:txBody>
      </p:sp>
    </p:spTree>
    <p:extLst>
      <p:ext uri="{BB962C8B-B14F-4D97-AF65-F5344CB8AC3E}">
        <p14:creationId xmlns:p14="http://schemas.microsoft.com/office/powerpoint/2010/main" val="48383643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dirty="0"/>
          </a:p>
        </p:txBody>
      </p:sp>
      <p:sp>
        <p:nvSpPr>
          <p:cNvPr id="5" name="Notes Placeholder 4"/>
          <p:cNvSpPr>
            <a:spLocks noGrp="1"/>
          </p:cNvSpPr>
          <p:nvPr>
            <p:ph type="body" sz="quarter" idx="3"/>
          </p:nvPr>
        </p:nvSpPr>
        <p:spPr>
          <a:xfrm>
            <a:off x="368300" y="4343400"/>
            <a:ext cx="6121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392" name="Rectangle 8"/>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200"/>
            </a:lvl1pPr>
          </a:lstStyle>
          <a:p>
            <a:endParaRPr lang="en-US" dirty="0"/>
          </a:p>
        </p:txBody>
      </p:sp>
      <p:sp>
        <p:nvSpPr>
          <p:cNvPr id="16393" name="Rectangle 9"/>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200"/>
            </a:lvl1pPr>
          </a:lstStyle>
          <a:p>
            <a:fld id="{1A45D25C-9461-1342-8FAF-BFD0D2460716}" type="datetime8">
              <a:rPr lang="en-US" smtClean="0"/>
              <a:t>9/14/2021 9:03 AM</a:t>
            </a:fld>
            <a:endParaRPr lang="en-US" dirty="0"/>
          </a:p>
        </p:txBody>
      </p:sp>
      <p:sp>
        <p:nvSpPr>
          <p:cNvPr id="16394" name="Rectangle 10"/>
          <p:cNvSpPr>
            <a:spLocks noGrp="1" noChangeArrowheads="1"/>
          </p:cNvSpPr>
          <p:nvPr>
            <p:ph type="ftr" sz="quarter" idx="4"/>
          </p:nvPr>
        </p:nvSpPr>
        <p:spPr bwMode="auto">
          <a:xfrm>
            <a:off x="0" y="8685213"/>
            <a:ext cx="556895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200"/>
            </a:lvl1pPr>
          </a:lstStyle>
          <a:p>
            <a:endParaRPr lang="en-US" dirty="0"/>
          </a:p>
        </p:txBody>
      </p:sp>
      <p:sp>
        <p:nvSpPr>
          <p:cNvPr id="16395" name="Rectangle 11"/>
          <p:cNvSpPr>
            <a:spLocks noGrp="1" noChangeArrowheads="1"/>
          </p:cNvSpPr>
          <p:nvPr>
            <p:ph type="sldNum" sz="quarter" idx="5"/>
          </p:nvPr>
        </p:nvSpPr>
        <p:spPr bwMode="auto">
          <a:xfrm>
            <a:off x="5749925" y="8685213"/>
            <a:ext cx="1106488"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200"/>
            </a:lvl1pPr>
          </a:lstStyle>
          <a:p>
            <a:fld id="{B976D8D5-0ECD-3A4D-8E63-E16D685F0695}" type="slidenum">
              <a:rPr lang="en-US"/>
              <a:pPr/>
              <a:t>‹#›</a:t>
            </a:fld>
            <a:endParaRPr lang="en-US" dirty="0"/>
          </a:p>
        </p:txBody>
      </p:sp>
    </p:spTree>
    <p:extLst>
      <p:ext uri="{BB962C8B-B14F-4D97-AF65-F5344CB8AC3E}">
        <p14:creationId xmlns:p14="http://schemas.microsoft.com/office/powerpoint/2010/main" val="2323939531"/>
      </p:ext>
    </p:extLst>
  </p:cSld>
  <p:clrMap bg1="lt1" tx1="dk1" bg2="lt2" tx2="dk2" accent1="accent1" accent2="accent2" accent3="accent3" accent4="accent4" accent5="accent5" accent6="accent6" hlink="hlink" folHlink="folHlink"/>
  <p:hf/>
  <p:notesStyle>
    <a:lvl1pPr marL="114294" indent="-114294" algn="l" defTabSz="457177" rtl="0" eaLnBrk="0" fontAlgn="base" hangingPunct="0">
      <a:lnSpc>
        <a:spcPct val="90000"/>
      </a:lnSpc>
      <a:spcBef>
        <a:spcPts val="1000"/>
      </a:spcBef>
      <a:spcAft>
        <a:spcPct val="0"/>
      </a:spcAft>
      <a:buFont typeface="Arial" pitchFamily="34" charset="0"/>
      <a:buChar char="•"/>
      <a:defRPr sz="1100" kern="1200">
        <a:solidFill>
          <a:schemeClr val="tx1"/>
        </a:solidFill>
        <a:latin typeface="Arial" pitchFamily="-65" charset="0"/>
        <a:ea typeface="Arial Unicode MS" pitchFamily="-65" charset="0"/>
        <a:cs typeface="Arial Unicode MS" pitchFamily="-65" charset="0"/>
      </a:defRPr>
    </a:lvl1pPr>
    <a:lvl2pPr marL="571471" indent="-114294" algn="l" defTabSz="457177" rtl="0" eaLnBrk="0" fontAlgn="base" hangingPunct="0">
      <a:lnSpc>
        <a:spcPct val="90000"/>
      </a:lnSpc>
      <a:spcBef>
        <a:spcPts val="200"/>
      </a:spcBef>
      <a:spcAft>
        <a:spcPct val="0"/>
      </a:spcAft>
      <a:buFont typeface="Arial" pitchFamily="34" charset="0"/>
      <a:buChar char="•"/>
      <a:defRPr sz="1100" kern="1200">
        <a:solidFill>
          <a:schemeClr val="tx1"/>
        </a:solidFill>
        <a:latin typeface="Arial" pitchFamily="-65" charset="0"/>
        <a:ea typeface="Arial Unicode MS" pitchFamily="-65" charset="0"/>
        <a:cs typeface="Arial Unicode MS" pitchFamily="-65" charset="0"/>
      </a:defRPr>
    </a:lvl2pPr>
    <a:lvl3pPr marL="1028649" indent="-114294" algn="l" defTabSz="457177" rtl="0" eaLnBrk="0" fontAlgn="base" hangingPunct="0">
      <a:lnSpc>
        <a:spcPct val="90000"/>
      </a:lnSpc>
      <a:spcBef>
        <a:spcPts val="200"/>
      </a:spcBef>
      <a:spcAft>
        <a:spcPct val="0"/>
      </a:spcAft>
      <a:buFont typeface="Arial" pitchFamily="34" charset="0"/>
      <a:buChar char="•"/>
      <a:defRPr sz="1100" kern="1200">
        <a:solidFill>
          <a:schemeClr val="tx1"/>
        </a:solidFill>
        <a:latin typeface="Arial" pitchFamily="-65" charset="0"/>
        <a:ea typeface="Arial Unicode MS" pitchFamily="-65" charset="0"/>
        <a:cs typeface="Arial Unicode MS" pitchFamily="-65" charset="0"/>
      </a:defRPr>
    </a:lvl3pPr>
    <a:lvl4pPr marL="1485826" indent="-114294" algn="l" defTabSz="457177" rtl="0" eaLnBrk="0" fontAlgn="base" hangingPunct="0">
      <a:lnSpc>
        <a:spcPct val="90000"/>
      </a:lnSpc>
      <a:spcBef>
        <a:spcPts val="200"/>
      </a:spcBef>
      <a:spcAft>
        <a:spcPct val="0"/>
      </a:spcAft>
      <a:buFont typeface="Arial" pitchFamily="34" charset="0"/>
      <a:buChar char="•"/>
      <a:defRPr sz="1100" kern="1200">
        <a:solidFill>
          <a:schemeClr val="tx1"/>
        </a:solidFill>
        <a:latin typeface="Arial" pitchFamily="-65" charset="0"/>
        <a:ea typeface="Arial Unicode MS" pitchFamily="-65" charset="0"/>
        <a:cs typeface="Arial Unicode MS" pitchFamily="-65" charset="0"/>
      </a:defRPr>
    </a:lvl4pPr>
    <a:lvl5pPr marL="1943003" indent="-114294" algn="l" defTabSz="457177" rtl="0" eaLnBrk="0" fontAlgn="base" hangingPunct="0">
      <a:lnSpc>
        <a:spcPct val="90000"/>
      </a:lnSpc>
      <a:spcBef>
        <a:spcPts val="200"/>
      </a:spcBef>
      <a:spcAft>
        <a:spcPct val="0"/>
      </a:spcAft>
      <a:buFont typeface="Arial" pitchFamily="34" charset="0"/>
      <a:buChar char="•"/>
      <a:defRPr sz="1100" kern="1200">
        <a:solidFill>
          <a:schemeClr val="tx1"/>
        </a:solidFill>
        <a:latin typeface="Arial" pitchFamily="-65" charset="0"/>
        <a:ea typeface="Arial Unicode MS" pitchFamily="-65" charset="0"/>
        <a:cs typeface="Arial Unicode MS" pitchFamily="-65" charset="0"/>
      </a:defRPr>
    </a:lvl5pPr>
    <a:lvl6pPr marL="2285886" algn="l" defTabSz="457177" rtl="0" eaLnBrk="1" latinLnBrk="0" hangingPunct="1">
      <a:defRPr sz="1100" kern="1200">
        <a:solidFill>
          <a:schemeClr val="tx1"/>
        </a:solidFill>
        <a:latin typeface="+mn-lt"/>
        <a:ea typeface="+mn-ea"/>
        <a:cs typeface="+mn-cs"/>
      </a:defRPr>
    </a:lvl6pPr>
    <a:lvl7pPr marL="2743063" algn="l" defTabSz="457177" rtl="0" eaLnBrk="1" latinLnBrk="0" hangingPunct="1">
      <a:defRPr sz="1100" kern="1200">
        <a:solidFill>
          <a:schemeClr val="tx1"/>
        </a:solidFill>
        <a:latin typeface="+mn-lt"/>
        <a:ea typeface="+mn-ea"/>
        <a:cs typeface="+mn-cs"/>
      </a:defRPr>
    </a:lvl7pPr>
    <a:lvl8pPr marL="3200240" algn="l" defTabSz="457177" rtl="0" eaLnBrk="1" latinLnBrk="0" hangingPunct="1">
      <a:defRPr sz="1100" kern="1200">
        <a:solidFill>
          <a:schemeClr val="tx1"/>
        </a:solidFill>
        <a:latin typeface="+mn-lt"/>
        <a:ea typeface="+mn-ea"/>
        <a:cs typeface="+mn-cs"/>
      </a:defRPr>
    </a:lvl8pPr>
    <a:lvl9pPr marL="3657417" algn="l" defTabSz="45717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1A45D25C-9461-1342-8FAF-BFD0D2460716}" type="datetime8">
              <a:rPr lang="en-US" smtClean="0"/>
              <a:t>9/14/2021 9:03 AM</a:t>
            </a:fld>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B976D8D5-0ECD-3A4D-8E63-E16D685F0695}" type="slidenum">
              <a:rPr lang="en-US" smtClean="0"/>
              <a:pPr/>
              <a:t>1</a:t>
            </a:fld>
            <a:endParaRPr lang="en-US"/>
          </a:p>
        </p:txBody>
      </p:sp>
    </p:spTree>
    <p:extLst>
      <p:ext uri="{BB962C8B-B14F-4D97-AF65-F5344CB8AC3E}">
        <p14:creationId xmlns:p14="http://schemas.microsoft.com/office/powerpoint/2010/main" val="20483927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_Blank">
    <p:spTree>
      <p:nvGrpSpPr>
        <p:cNvPr id="1" name=""/>
        <p:cNvGrpSpPr/>
        <p:nvPr/>
      </p:nvGrpSpPr>
      <p:grpSpPr>
        <a:xfrm>
          <a:off x="0" y="0"/>
          <a:ext cx="0" cy="0"/>
          <a:chOff x="0" y="0"/>
          <a:chExt cx="0" cy="0"/>
        </a:xfrm>
      </p:grpSpPr>
      <p:sp>
        <p:nvSpPr>
          <p:cNvPr id="3" name="Rectangle 2"/>
          <p:cNvSpPr/>
          <p:nvPr userDrawn="1"/>
        </p:nvSpPr>
        <p:spPr bwMode="auto">
          <a:xfrm>
            <a:off x="0" y="1"/>
            <a:ext cx="14630400" cy="1640627"/>
          </a:xfrm>
          <a:prstGeom prst="rect">
            <a:avLst/>
          </a:prstGeom>
          <a:solidFill>
            <a:srgbClr val="FFFFFF"/>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2" name="Title 1"/>
          <p:cNvSpPr>
            <a:spLocks noGrp="1"/>
          </p:cNvSpPr>
          <p:nvPr>
            <p:ph type="title" hasCustomPrompt="1"/>
          </p:nvPr>
        </p:nvSpPr>
        <p:spPr>
          <a:xfrm>
            <a:off x="726440" y="2202624"/>
            <a:ext cx="13177520" cy="1938528"/>
          </a:xfrm>
          <a:noFill/>
          <a:ln w="12700">
            <a:noFill/>
            <a:miter lim="800000"/>
            <a:headEnd/>
            <a:tailEnd/>
          </a:ln>
        </p:spPr>
        <p:txBody>
          <a:bodyPr vert="horz" wrap="square" lIns="0" tIns="0" rIns="0" bIns="0" numCol="1" anchor="b" anchorCtr="0" compatLnSpc="1">
            <a:prstTxWarp prst="textNoShape">
              <a:avLst/>
            </a:prstTxWarp>
            <a:noAutofit/>
          </a:bodyPr>
          <a:lstStyle>
            <a:lvl1pPr marL="0" indent="0" algn="l" rtl="0" eaLnBrk="0" fontAlgn="base" hangingPunct="0">
              <a:lnSpc>
                <a:spcPct val="90000"/>
              </a:lnSpc>
              <a:spcBef>
                <a:spcPts val="0"/>
              </a:spcBef>
              <a:spcAft>
                <a:spcPct val="0"/>
              </a:spcAft>
              <a:buClr>
                <a:schemeClr val="tx1"/>
              </a:buClr>
              <a:buSzPct val="100000"/>
              <a:buFont typeface="Arial" charset="0"/>
              <a:buNone/>
              <a:defRPr kumimoji="0" lang="en-US" sz="6600" b="1" i="0" u="none" strike="noStrike" kern="0" cap="none" spc="0" normalizeH="0" baseline="0" noProof="0" dirty="0">
                <a:ln>
                  <a:noFill/>
                </a:ln>
                <a:solidFill>
                  <a:schemeClr val="accent2"/>
                </a:solidFill>
                <a:effectLst/>
                <a:uLnTx/>
                <a:uFillTx/>
                <a:latin typeface="Verdana" charset="0"/>
                <a:ea typeface="Verdana" charset="0"/>
                <a:cs typeface="Verdana" charset="0"/>
                <a:sym typeface="Arial" pitchFamily="-65" charset="0"/>
              </a:defRPr>
            </a:lvl1pPr>
          </a:lstStyle>
          <a:p>
            <a:pPr marL="0" marR="0" lvl="0" indent="0" algn="l" defTabSz="768096" rtl="0" eaLnBrk="1" fontAlgn="auto" latinLnBrk="0" hangingPunct="1">
              <a:lnSpc>
                <a:spcPct val="100000"/>
              </a:lnSpc>
              <a:spcBef>
                <a:spcPts val="0"/>
              </a:spcBef>
              <a:spcAft>
                <a:spcPts val="0"/>
              </a:spcAft>
              <a:buClrTx/>
              <a:buSzTx/>
              <a:buFontTx/>
              <a:buNone/>
              <a:tabLst/>
              <a:defRPr/>
            </a:pPr>
            <a:r>
              <a:rPr lang="en-US" dirty="0"/>
              <a:t>Click to edit Master </a:t>
            </a:r>
            <a:br>
              <a:rPr lang="en-US" dirty="0"/>
            </a:br>
            <a:r>
              <a:rPr lang="en-US" dirty="0"/>
              <a:t>title style</a:t>
            </a:r>
          </a:p>
        </p:txBody>
      </p:sp>
      <p:sp>
        <p:nvSpPr>
          <p:cNvPr id="6" name="Text Placeholder 5"/>
          <p:cNvSpPr>
            <a:spLocks noGrp="1"/>
          </p:cNvSpPr>
          <p:nvPr>
            <p:ph type="body" sz="quarter" idx="10"/>
          </p:nvPr>
        </p:nvSpPr>
        <p:spPr>
          <a:xfrm>
            <a:off x="726440" y="4538153"/>
            <a:ext cx="10291330" cy="640750"/>
          </a:xfrm>
        </p:spPr>
        <p:txBody>
          <a:bodyPr/>
          <a:lstStyle>
            <a:lvl1pPr marL="0" indent="0">
              <a:spcBef>
                <a:spcPts val="0"/>
              </a:spcBef>
              <a:buNone/>
              <a:defRPr sz="3500">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Click to edit Master text styles</a:t>
            </a:r>
          </a:p>
        </p:txBody>
      </p:sp>
      <p:sp>
        <p:nvSpPr>
          <p:cNvPr id="7" name="Text Placeholder 5">
            <a:extLst>
              <a:ext uri="{FF2B5EF4-FFF2-40B4-BE49-F238E27FC236}">
                <a16:creationId xmlns:a16="http://schemas.microsoft.com/office/drawing/2014/main" id="{85601B17-FFAE-EA41-A941-C177AC44259E}"/>
              </a:ext>
            </a:extLst>
          </p:cNvPr>
          <p:cNvSpPr>
            <a:spLocks noGrp="1"/>
          </p:cNvSpPr>
          <p:nvPr>
            <p:ph type="body" sz="quarter" idx="11" hasCustomPrompt="1"/>
          </p:nvPr>
        </p:nvSpPr>
        <p:spPr>
          <a:xfrm>
            <a:off x="726440" y="5428277"/>
            <a:ext cx="10291330" cy="1571334"/>
          </a:xfrm>
        </p:spPr>
        <p:txBody>
          <a:bodyPr/>
          <a:lstStyle>
            <a:lvl1pPr marL="0" marR="0" indent="0" algn="l" defTabSz="914400" rtl="0" eaLnBrk="1" fontAlgn="base" latinLnBrk="0" hangingPunct="1">
              <a:lnSpc>
                <a:spcPct val="100000"/>
              </a:lnSpc>
              <a:spcBef>
                <a:spcPts val="0"/>
              </a:spcBef>
              <a:spcAft>
                <a:spcPct val="0"/>
              </a:spcAft>
              <a:buClr>
                <a:schemeClr val="tx1"/>
              </a:buClr>
              <a:buSzPct val="100000"/>
              <a:buFont typeface="Arial" pitchFamily="-65" charset="0"/>
              <a:buNone/>
              <a:tabLst/>
              <a:defRPr sz="1800">
                <a:solidFill>
                  <a:schemeClr val="tx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dirty="0"/>
              <a:t>Name</a:t>
            </a:r>
          </a:p>
          <a:p>
            <a:pPr marL="0" marR="0" lvl="0" indent="0" algn="l" defTabSz="914400" rtl="0" eaLnBrk="1" fontAlgn="base" latinLnBrk="0" hangingPunct="1">
              <a:lnSpc>
                <a:spcPct val="100000"/>
              </a:lnSpc>
              <a:spcBef>
                <a:spcPts val="0"/>
              </a:spcBef>
              <a:spcAft>
                <a:spcPct val="0"/>
              </a:spcAft>
              <a:buClr>
                <a:schemeClr val="tx1"/>
              </a:buClr>
              <a:buSzPct val="100000"/>
              <a:buFont typeface="Arial" pitchFamily="-65" charset="0"/>
              <a:buNone/>
              <a:tabLst/>
              <a:defRPr/>
            </a:pPr>
            <a:r>
              <a:rPr lang="en-US" dirty="0"/>
              <a:t>Title</a:t>
            </a:r>
            <a:br>
              <a:rPr lang="en-US" dirty="0"/>
            </a:br>
            <a:r>
              <a:rPr lang="en-US" dirty="0"/>
              <a:t>Date</a:t>
            </a:r>
          </a:p>
        </p:txBody>
      </p:sp>
      <p:pic>
        <p:nvPicPr>
          <p:cNvPr id="8" name="Picture 7">
            <a:extLst>
              <a:ext uri="{FF2B5EF4-FFF2-40B4-BE49-F238E27FC236}">
                <a16:creationId xmlns:a16="http://schemas.microsoft.com/office/drawing/2014/main" id="{CE212143-A624-4D48-AD63-2162B6E8C68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6278" y="109242"/>
            <a:ext cx="5183288" cy="1775316"/>
          </a:xfrm>
          <a:prstGeom prst="rect">
            <a:avLst/>
          </a:prstGeom>
        </p:spPr>
      </p:pic>
    </p:spTree>
    <p:extLst>
      <p:ext uri="{BB962C8B-B14F-4D97-AF65-F5344CB8AC3E}">
        <p14:creationId xmlns:p14="http://schemas.microsoft.com/office/powerpoint/2010/main" val="188832945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 chart info">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26440" y="2055814"/>
            <a:ext cx="13177520" cy="430887"/>
          </a:xfrm>
          <a:noFill/>
          <a:ln w="12700">
            <a:noFill/>
            <a:miter lim="800000"/>
            <a:headEnd/>
            <a:tailEnd/>
          </a:ln>
        </p:spPr>
        <p:txBody>
          <a:bodyPr vert="horz" wrap="square" lIns="0" tIns="0" rIns="0" bIns="0" numCol="1" anchor="t" anchorCtr="0" compatLnSpc="1">
            <a:prstTxWarp prst="textNoShape">
              <a:avLst/>
            </a:prstTxWarp>
            <a:spAutoFit/>
          </a:bodyPr>
          <a:lstStyle>
            <a:lvl1pPr marL="0" indent="0" algn="l" rtl="0" eaLnBrk="0" fontAlgn="base" hangingPunct="0">
              <a:lnSpc>
                <a:spcPct val="100000"/>
              </a:lnSpc>
              <a:spcBef>
                <a:spcPts val="0"/>
              </a:spcBef>
              <a:spcAft>
                <a:spcPct val="0"/>
              </a:spcAft>
              <a:buClr>
                <a:schemeClr val="tx1"/>
              </a:buClr>
              <a:buSzPct val="100000"/>
              <a:buFont typeface="Arial" pitchFamily="-65" charset="0"/>
              <a:buNone/>
              <a:defRPr lang="en-US" sz="2800" dirty="0" smtClean="0">
                <a:solidFill>
                  <a:schemeClr val="tx1"/>
                </a:solidFill>
                <a:latin typeface="Verdana" charset="0"/>
                <a:ea typeface="Verdana" charset="0"/>
                <a:cs typeface="Verdana" charset="0"/>
                <a:sym typeface="Arial" pitchFamily="-65" charset="0"/>
              </a:defRPr>
            </a:lvl1pPr>
            <a:lvl2pPr algn="l" rtl="0" eaLnBrk="0" fontAlgn="base" hangingPunct="0">
              <a:lnSpc>
                <a:spcPct val="110000"/>
              </a:lnSpc>
              <a:spcBef>
                <a:spcPts val="0"/>
              </a:spcBef>
              <a:spcAft>
                <a:spcPct val="0"/>
              </a:spcAft>
              <a:buClr>
                <a:schemeClr val="tx1"/>
              </a:buClr>
              <a:buSzPct val="100000"/>
              <a:buFont typeface="Arial" pitchFamily="-65" charset="0"/>
              <a:defRPr lang="en-US" sz="2400" dirty="0" smtClean="0">
                <a:solidFill>
                  <a:schemeClr val="tx1"/>
                </a:solidFill>
                <a:latin typeface="+mn-lt"/>
                <a:ea typeface="Arial Unicode MS" pitchFamily="-65" charset="0"/>
                <a:cs typeface="Arial Unicode MS" pitchFamily="-65" charset="0"/>
                <a:sym typeface="Arial" pitchFamily="-65" charset="0"/>
              </a:defRPr>
            </a:lvl2pPr>
            <a:lvl3pPr algn="l" rtl="0" eaLnBrk="0" fontAlgn="base" hangingPunct="0">
              <a:lnSpc>
                <a:spcPct val="110000"/>
              </a:lnSpc>
              <a:spcBef>
                <a:spcPts val="0"/>
              </a:spcBef>
              <a:spcAft>
                <a:spcPct val="0"/>
              </a:spcAft>
              <a:buClr>
                <a:schemeClr val="tx1"/>
              </a:buClr>
              <a:buSzPct val="100000"/>
              <a:buFont typeface="Arial" pitchFamily="-65" charset="0"/>
              <a:defRPr lang="en-US" sz="2160" dirty="0" smtClean="0">
                <a:solidFill>
                  <a:schemeClr val="tx1"/>
                </a:solidFill>
                <a:latin typeface="+mn-lt"/>
                <a:ea typeface="Arial Unicode MS" pitchFamily="-65" charset="0"/>
                <a:cs typeface="Arial Unicode MS" pitchFamily="-65" charset="0"/>
                <a:sym typeface="Arial" pitchFamily="-65" charset="0"/>
              </a:defRPr>
            </a:lvl3pPr>
            <a:lvl4pPr algn="l" rtl="0" eaLnBrk="0" fontAlgn="base" hangingPunct="0">
              <a:lnSpc>
                <a:spcPct val="110000"/>
              </a:lnSpc>
              <a:spcBef>
                <a:spcPts val="0"/>
              </a:spcBef>
              <a:spcAft>
                <a:spcPct val="0"/>
              </a:spcAft>
              <a:buClr>
                <a:schemeClr val="tx1"/>
              </a:buClr>
              <a:buSzPct val="100000"/>
              <a:buFont typeface="Arial" pitchFamily="-65" charset="0"/>
              <a:defRPr lang="en-US" sz="2160" dirty="0" smtClean="0">
                <a:solidFill>
                  <a:schemeClr val="tx1"/>
                </a:solidFill>
                <a:latin typeface="+mn-lt"/>
                <a:ea typeface="Arial Unicode MS" pitchFamily="-65" charset="0"/>
                <a:cs typeface="Arial Unicode MS" pitchFamily="-65" charset="0"/>
                <a:sym typeface="Arial" pitchFamily="-65" charset="0"/>
              </a:defRPr>
            </a:lvl4pPr>
            <a:lvl5pPr algn="l" rtl="0" eaLnBrk="0" fontAlgn="base" hangingPunct="0">
              <a:lnSpc>
                <a:spcPct val="110000"/>
              </a:lnSpc>
              <a:spcBef>
                <a:spcPts val="0"/>
              </a:spcBef>
              <a:spcAft>
                <a:spcPct val="0"/>
              </a:spcAft>
              <a:buClr>
                <a:schemeClr val="tx1"/>
              </a:buClr>
              <a:buSzPct val="100000"/>
              <a:buFont typeface="Arial" pitchFamily="-65" charset="0"/>
              <a:defRPr lang="en-US" sz="2160" dirty="0">
                <a:solidFill>
                  <a:schemeClr val="tx1"/>
                </a:solidFill>
                <a:latin typeface="+mn-lt"/>
                <a:ea typeface="Arial Unicode MS" pitchFamily="-65" charset="0"/>
                <a:cs typeface="Arial Unicode MS" pitchFamily="-65" charset="0"/>
                <a:sym typeface="Arial" pitchFamily="-65" charset="0"/>
              </a:defRPr>
            </a:lvl5pPr>
          </a:lstStyle>
          <a:p>
            <a:pPr lvl="0"/>
            <a:r>
              <a:rPr lang="en-US"/>
              <a:t>Click to edit Master text styles</a:t>
            </a:r>
          </a:p>
        </p:txBody>
      </p:sp>
      <p:sp>
        <p:nvSpPr>
          <p:cNvPr id="15" name="Title 1"/>
          <p:cNvSpPr>
            <a:spLocks noGrp="1"/>
          </p:cNvSpPr>
          <p:nvPr>
            <p:ph type="title"/>
          </p:nvPr>
        </p:nvSpPr>
        <p:spPr>
          <a:xfrm>
            <a:off x="726440" y="454149"/>
            <a:ext cx="13177520" cy="692497"/>
          </a:xfrm>
        </p:spPr>
        <p:txBody>
          <a:bodyPr/>
          <a:lstStyle>
            <a:lvl1pPr>
              <a:defRPr>
                <a:solidFill>
                  <a:schemeClr val="tx1"/>
                </a:solidFill>
              </a:defRPr>
            </a:lvl1pPr>
          </a:lstStyle>
          <a:p>
            <a:r>
              <a:rPr lang="en-US"/>
              <a:t>Click to edit Master title style</a:t>
            </a:r>
            <a:endParaRPr lang="en-US" dirty="0"/>
          </a:p>
        </p:txBody>
      </p:sp>
      <p:sp>
        <p:nvSpPr>
          <p:cNvPr id="16" name="Text Placeholder 4"/>
          <p:cNvSpPr>
            <a:spLocks noGrp="1"/>
          </p:cNvSpPr>
          <p:nvPr>
            <p:ph type="body" sz="quarter" idx="10"/>
          </p:nvPr>
        </p:nvSpPr>
        <p:spPr>
          <a:xfrm>
            <a:off x="726440" y="1169058"/>
            <a:ext cx="13177520" cy="430887"/>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800" dirty="0">
                <a:solidFill>
                  <a:schemeClr val="accent3"/>
                </a:solidFill>
                <a:latin typeface="Verdana" charset="0"/>
                <a:ea typeface="Verdana" charset="0"/>
                <a:cs typeface="Verdana" charset="0"/>
                <a:sym typeface="Arial" pitchFamily="-65" charset="0"/>
              </a:defRPr>
            </a:lvl1pPr>
            <a:lvl2pPr>
              <a:defRPr sz="2520"/>
            </a:lvl2pPr>
            <a:lvl3pPr>
              <a:defRPr sz="2520"/>
            </a:lvl3pPr>
            <a:lvl4pPr>
              <a:defRPr sz="2520"/>
            </a:lvl4pPr>
            <a:lvl5pPr>
              <a:defRPr sz="2520"/>
            </a:lvl5pPr>
          </a:lstStyle>
          <a:p>
            <a:pPr marL="0" lvl="0" indent="0" algn="l" rtl="0" eaLnBrk="0" fontAlgn="base" hangingPunct="0">
              <a:spcBef>
                <a:spcPts val="2520"/>
              </a:spcBef>
              <a:spcAft>
                <a:spcPct val="0"/>
              </a:spcAft>
              <a:buClr>
                <a:schemeClr val="tx1"/>
              </a:buClr>
              <a:buSzPct val="100000"/>
              <a:buFont typeface="Arial" pitchFamily="-65" charset="0"/>
              <a:buNone/>
            </a:pPr>
            <a:r>
              <a:rPr lang="en-US"/>
              <a:t>Click to edit Master text styles</a:t>
            </a:r>
          </a:p>
        </p:txBody>
      </p:sp>
      <p:sp>
        <p:nvSpPr>
          <p:cNvPr id="8" name="Slide Number Placeholder 5">
            <a:extLst>
              <a:ext uri="{FF2B5EF4-FFF2-40B4-BE49-F238E27FC236}">
                <a16:creationId xmlns:a16="http://schemas.microsoft.com/office/drawing/2014/main" id="{B41FA18F-BFAE-2448-8409-F510492417B1}"/>
              </a:ext>
            </a:extLst>
          </p:cNvPr>
          <p:cNvSpPr>
            <a:spLocks noGrp="1"/>
          </p:cNvSpPr>
          <p:nvPr>
            <p:ph type="sldNum" sz="quarter" idx="4"/>
          </p:nvPr>
        </p:nvSpPr>
        <p:spPr>
          <a:xfrm>
            <a:off x="13968850" y="7557340"/>
            <a:ext cx="455614" cy="400050"/>
          </a:xfrm>
          <a:prstGeom prst="rect">
            <a:avLst/>
          </a:prstGeom>
        </p:spPr>
        <p:txBody>
          <a:bodyPr vert="horz" lIns="91440" tIns="45720" rIns="91440" bIns="45720" rtlCol="0" anchor="ctr"/>
          <a:lstStyle>
            <a:lvl1pPr algn="r">
              <a:defRPr sz="960">
                <a:solidFill>
                  <a:schemeClr val="tx2"/>
                </a:solidFill>
              </a:defRPr>
            </a:lvl1pPr>
          </a:lstStyle>
          <a:p>
            <a:fld id="{AD816501-AAE5-214E-B100-00C3DC5F5E3F}" type="slidenum">
              <a:rPr lang="en-US" smtClean="0"/>
              <a:pPr/>
              <a:t>‹#›</a:t>
            </a:fld>
            <a:endParaRPr lang="en-US" dirty="0"/>
          </a:p>
        </p:txBody>
      </p:sp>
      <p:sp>
        <p:nvSpPr>
          <p:cNvPr id="9" name="Text Placeholder 4"/>
          <p:cNvSpPr>
            <a:spLocks noGrp="1"/>
          </p:cNvSpPr>
          <p:nvPr>
            <p:ph type="body" sz="quarter" idx="17" hasCustomPrompt="1"/>
          </p:nvPr>
        </p:nvSpPr>
        <p:spPr>
          <a:xfrm>
            <a:off x="722313" y="7535236"/>
            <a:ext cx="10058400" cy="330200"/>
          </a:xfrm>
        </p:spPr>
        <p:txBody>
          <a:bodyPr anchor="b"/>
          <a:lstStyle>
            <a:lvl1pPr marL="0" indent="0">
              <a:spcBef>
                <a:spcPts val="200"/>
              </a:spcBef>
              <a:buNone/>
              <a:defRPr sz="900">
                <a:solidFill>
                  <a:schemeClr val="tx1"/>
                </a:solidFill>
              </a:defRPr>
            </a:lvl1pPr>
          </a:lstStyle>
          <a:p>
            <a:pPr lvl="0"/>
            <a:r>
              <a:rPr lang="en-US" dirty="0"/>
              <a:t>Footnotes and Sources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 RIGHT 2/3">
    <p:bg>
      <p:bgPr>
        <a:solidFill>
          <a:schemeClr val="bg1"/>
        </a:solidFill>
        <a:effectLst/>
      </p:bgPr>
    </p:bg>
    <p:spTree>
      <p:nvGrpSpPr>
        <p:cNvPr id="1" name=""/>
        <p:cNvGrpSpPr/>
        <p:nvPr/>
      </p:nvGrpSpPr>
      <p:grpSpPr>
        <a:xfrm>
          <a:off x="0" y="0"/>
          <a:ext cx="0" cy="0"/>
          <a:chOff x="0" y="0"/>
          <a:chExt cx="0" cy="0"/>
        </a:xfrm>
      </p:grpSpPr>
      <p:sp>
        <p:nvSpPr>
          <p:cNvPr id="17" name="Content Placeholder 11"/>
          <p:cNvSpPr>
            <a:spLocks noGrp="1"/>
          </p:cNvSpPr>
          <p:nvPr>
            <p:ph sz="quarter" idx="26" hasCustomPrompt="1"/>
          </p:nvPr>
        </p:nvSpPr>
        <p:spPr>
          <a:xfrm>
            <a:off x="5206702" y="2021631"/>
            <a:ext cx="8697258" cy="5037476"/>
          </a:xfrm>
        </p:spPr>
        <p:txBody>
          <a:bodyPr/>
          <a:lstStyle>
            <a:lvl1pPr marL="280988" marR="0" indent="-280988" algn="l" defTabSz="914400" rtl="0" eaLnBrk="1" fontAlgn="base" latinLnBrk="0" hangingPunct="1">
              <a:lnSpc>
                <a:spcPct val="100000"/>
              </a:lnSpc>
              <a:spcBef>
                <a:spcPts val="2160"/>
              </a:spcBef>
              <a:spcAft>
                <a:spcPct val="0"/>
              </a:spcAft>
              <a:buClr>
                <a:srgbClr val="212121"/>
              </a:buClr>
              <a:buSzPct val="100000"/>
              <a:buFont typeface="Arial" pitchFamily="-65" charset="0"/>
              <a:buChar char="•"/>
              <a:tabLst/>
              <a:defRPr sz="3000">
                <a:solidFill>
                  <a:schemeClr val="tx1"/>
                </a:solidFill>
              </a:defRPr>
            </a:lvl1pPr>
            <a:lvl2pPr marL="641350" marR="0" indent="-280988"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877824" marR="0" indent="-241402"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316736" marR="0" indent="-241402"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785557" marR="0" indent="-229362"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80988" marR="0" lvl="0" indent="-280988" algn="l" defTabSz="914400" rtl="0" eaLnBrk="1" fontAlgn="base" latinLnBrk="0" hangingPunct="1">
              <a:lnSpc>
                <a:spcPct val="100000"/>
              </a:lnSpc>
              <a:spcBef>
                <a:spcPts val="2160"/>
              </a:spcBef>
              <a:spcAft>
                <a:spcPct val="0"/>
              </a:spcAft>
              <a:buClr>
                <a:srgbClr val="212121"/>
              </a:buClr>
              <a:buSzPct val="100000"/>
              <a:buFont typeface="Arial" pitchFamily="-65" charset="0"/>
              <a:buChar char="•"/>
              <a:tabLst/>
              <a:defRPr/>
            </a:pPr>
            <a:r>
              <a:rPr kumimoji="0" lang="en-US" sz="2800"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Edit Master text styles</a:t>
            </a:r>
          </a:p>
          <a:p>
            <a:pPr marL="641350" marR="0" lvl="1" indent="-280988"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400"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Second level</a:t>
            </a:r>
          </a:p>
          <a:p>
            <a:pPr marL="877824" marR="0" lvl="2" indent="-241402"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160"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Third level</a:t>
            </a:r>
          </a:p>
          <a:p>
            <a:pPr marL="1316736" marR="0" lvl="3" indent="-241402"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Fourth level</a:t>
            </a:r>
          </a:p>
          <a:p>
            <a:pPr marL="1785557" marR="0" lvl="4" indent="-229362"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60"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Fifth level</a:t>
            </a:r>
          </a:p>
        </p:txBody>
      </p:sp>
      <p:sp>
        <p:nvSpPr>
          <p:cNvPr id="18" name="Text Placeholder 7"/>
          <p:cNvSpPr>
            <a:spLocks noGrp="1"/>
          </p:cNvSpPr>
          <p:nvPr>
            <p:ph type="body" sz="quarter" idx="27" hasCustomPrompt="1"/>
          </p:nvPr>
        </p:nvSpPr>
        <p:spPr>
          <a:xfrm>
            <a:off x="722313" y="2055499"/>
            <a:ext cx="4215447" cy="5003608"/>
          </a:xfrm>
        </p:spPr>
        <p:txBody>
          <a:bodyPr/>
          <a:lstStyle>
            <a:lvl1pPr marL="280988" marR="0" indent="-280988" algn="l" defTabSz="914400" rtl="0" eaLnBrk="1" fontAlgn="base" latinLnBrk="0" hangingPunct="1">
              <a:lnSpc>
                <a:spcPct val="100000"/>
              </a:lnSpc>
              <a:spcBef>
                <a:spcPts val="2160"/>
              </a:spcBef>
              <a:spcAft>
                <a:spcPct val="0"/>
              </a:spcAft>
              <a:buClr>
                <a:srgbClr val="212121"/>
              </a:buClr>
              <a:buSzPct val="100000"/>
              <a:buFont typeface="Arial" pitchFamily="-65" charset="0"/>
              <a:buChar char="•"/>
              <a:tabLst/>
              <a:defRPr>
                <a:solidFill>
                  <a:schemeClr val="tx1"/>
                </a:solidFill>
              </a:defRPr>
            </a:lvl1pPr>
            <a:lvl2pPr marL="641350" marR="0" indent="-280988"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877824" marR="0" indent="-241402"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316736" marR="0" indent="-241402"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785557" marR="0" indent="-229362"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80988" marR="0" lvl="0" indent="-280988" algn="l" defTabSz="914400" rtl="0" eaLnBrk="1" fontAlgn="base" latinLnBrk="0" hangingPunct="1">
              <a:lnSpc>
                <a:spcPct val="100000"/>
              </a:lnSpc>
              <a:spcBef>
                <a:spcPts val="2160"/>
              </a:spcBef>
              <a:spcAft>
                <a:spcPct val="0"/>
              </a:spcAft>
              <a:buClr>
                <a:srgbClr val="212121"/>
              </a:buClr>
              <a:buSzPct val="100000"/>
              <a:buFont typeface="Arial" pitchFamily="-65" charset="0"/>
              <a:buChar char="•"/>
              <a:tabLst/>
              <a:defRPr/>
            </a:pPr>
            <a:r>
              <a:rPr kumimoji="0" lang="en-US" sz="2800"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Edit Master text styles</a:t>
            </a:r>
          </a:p>
          <a:p>
            <a:pPr marL="641350" marR="0" lvl="1" indent="-280988"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400"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Second level</a:t>
            </a:r>
          </a:p>
          <a:p>
            <a:pPr marL="877824" marR="0" lvl="2" indent="-241402"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160"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Third level</a:t>
            </a:r>
          </a:p>
          <a:p>
            <a:pPr marL="1316736" marR="0" lvl="3" indent="-241402"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Fourth level</a:t>
            </a:r>
          </a:p>
          <a:p>
            <a:pPr marL="1785557" marR="0" lvl="4" indent="-229362"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60"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Fifth level</a:t>
            </a:r>
          </a:p>
        </p:txBody>
      </p:sp>
      <p:sp>
        <p:nvSpPr>
          <p:cNvPr id="19" name="Title 1"/>
          <p:cNvSpPr>
            <a:spLocks noGrp="1"/>
          </p:cNvSpPr>
          <p:nvPr>
            <p:ph type="title"/>
          </p:nvPr>
        </p:nvSpPr>
        <p:spPr>
          <a:xfrm>
            <a:off x="726440" y="454149"/>
            <a:ext cx="13177520" cy="692497"/>
          </a:xfrm>
        </p:spPr>
        <p:txBody>
          <a:bodyPr/>
          <a:lstStyle>
            <a:lvl1pPr>
              <a:defRPr>
                <a:solidFill>
                  <a:schemeClr val="tx1"/>
                </a:solidFill>
              </a:defRPr>
            </a:lvl1pPr>
          </a:lstStyle>
          <a:p>
            <a:r>
              <a:rPr lang="en-US"/>
              <a:t>Click to edit Master title style</a:t>
            </a:r>
            <a:endParaRPr lang="en-US" dirty="0"/>
          </a:p>
        </p:txBody>
      </p:sp>
      <p:sp>
        <p:nvSpPr>
          <p:cNvPr id="20" name="Text Placeholder 4"/>
          <p:cNvSpPr>
            <a:spLocks noGrp="1"/>
          </p:cNvSpPr>
          <p:nvPr>
            <p:ph type="body" sz="quarter" idx="10"/>
          </p:nvPr>
        </p:nvSpPr>
        <p:spPr>
          <a:xfrm>
            <a:off x="726440" y="1169058"/>
            <a:ext cx="13177520" cy="430887"/>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800" dirty="0">
                <a:solidFill>
                  <a:schemeClr val="accent3"/>
                </a:solidFill>
                <a:latin typeface="Verdana" charset="0"/>
                <a:ea typeface="Verdana" charset="0"/>
                <a:cs typeface="Verdana" charset="0"/>
                <a:sym typeface="Arial" pitchFamily="-65" charset="0"/>
              </a:defRPr>
            </a:lvl1pPr>
            <a:lvl2pPr>
              <a:defRPr sz="2520"/>
            </a:lvl2pPr>
            <a:lvl3pPr>
              <a:defRPr sz="2520"/>
            </a:lvl3pPr>
            <a:lvl4pPr>
              <a:defRPr sz="2520"/>
            </a:lvl4pPr>
            <a:lvl5pPr>
              <a:defRPr sz="2520"/>
            </a:lvl5pPr>
          </a:lstStyle>
          <a:p>
            <a:pPr marL="0" lvl="0" indent="0" algn="l" rtl="0" eaLnBrk="0" fontAlgn="base" hangingPunct="0">
              <a:spcBef>
                <a:spcPts val="2520"/>
              </a:spcBef>
              <a:spcAft>
                <a:spcPct val="0"/>
              </a:spcAft>
              <a:buClr>
                <a:schemeClr val="tx1"/>
              </a:buClr>
              <a:buSzPct val="100000"/>
              <a:buFont typeface="Arial" pitchFamily="-65" charset="0"/>
              <a:buNone/>
            </a:pPr>
            <a:r>
              <a:rPr lang="en-US"/>
              <a:t>Click to edit Master text styles</a:t>
            </a:r>
          </a:p>
        </p:txBody>
      </p:sp>
      <p:sp>
        <p:nvSpPr>
          <p:cNvPr id="10" name="Slide Number Placeholder 5">
            <a:extLst>
              <a:ext uri="{FF2B5EF4-FFF2-40B4-BE49-F238E27FC236}">
                <a16:creationId xmlns:a16="http://schemas.microsoft.com/office/drawing/2014/main" id="{21FC9022-20E5-2E43-BCD7-3B00E6A74844}"/>
              </a:ext>
            </a:extLst>
          </p:cNvPr>
          <p:cNvSpPr>
            <a:spLocks noGrp="1"/>
          </p:cNvSpPr>
          <p:nvPr>
            <p:ph type="sldNum" sz="quarter" idx="4"/>
          </p:nvPr>
        </p:nvSpPr>
        <p:spPr>
          <a:xfrm>
            <a:off x="13968850" y="7557340"/>
            <a:ext cx="455614" cy="400050"/>
          </a:xfrm>
          <a:prstGeom prst="rect">
            <a:avLst/>
          </a:prstGeom>
        </p:spPr>
        <p:txBody>
          <a:bodyPr vert="horz" lIns="91440" tIns="45720" rIns="91440" bIns="45720" rtlCol="0" anchor="ctr"/>
          <a:lstStyle>
            <a:lvl1pPr algn="r">
              <a:defRPr sz="960">
                <a:solidFill>
                  <a:schemeClr val="tx2"/>
                </a:solidFill>
              </a:defRPr>
            </a:lvl1pPr>
          </a:lstStyle>
          <a:p>
            <a:fld id="{AD816501-AAE5-214E-B100-00C3DC5F5E3F}" type="slidenum">
              <a:rPr lang="en-US" smtClean="0"/>
              <a:pPr/>
              <a:t>‹#›</a:t>
            </a:fld>
            <a:endParaRPr lang="en-US" dirty="0"/>
          </a:p>
        </p:txBody>
      </p:sp>
      <p:sp>
        <p:nvSpPr>
          <p:cNvPr id="9" name="Text Placeholder 4"/>
          <p:cNvSpPr>
            <a:spLocks noGrp="1"/>
          </p:cNvSpPr>
          <p:nvPr>
            <p:ph type="body" sz="quarter" idx="17" hasCustomPrompt="1"/>
          </p:nvPr>
        </p:nvSpPr>
        <p:spPr>
          <a:xfrm>
            <a:off x="722313" y="7535236"/>
            <a:ext cx="10058400" cy="330200"/>
          </a:xfrm>
        </p:spPr>
        <p:txBody>
          <a:bodyPr anchor="b"/>
          <a:lstStyle>
            <a:lvl1pPr marL="0" indent="0">
              <a:spcBef>
                <a:spcPts val="200"/>
              </a:spcBef>
              <a:buNone/>
              <a:defRPr sz="900">
                <a:solidFill>
                  <a:schemeClr val="tx1"/>
                </a:solidFill>
              </a:defRPr>
            </a:lvl1pPr>
          </a:lstStyle>
          <a:p>
            <a:pPr lvl="0"/>
            <a:r>
              <a:rPr lang="en-US" dirty="0"/>
              <a:t>Footnotes and Sources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 columns 1x3 wht headers">
    <p:bg>
      <p:bgPr>
        <a:solidFill>
          <a:schemeClr val="bg1"/>
        </a:solidFill>
        <a:effectLst/>
      </p:bgPr>
    </p:bg>
    <p:spTree>
      <p:nvGrpSpPr>
        <p:cNvPr id="1" name=""/>
        <p:cNvGrpSpPr/>
        <p:nvPr/>
      </p:nvGrpSpPr>
      <p:grpSpPr>
        <a:xfrm>
          <a:off x="0" y="0"/>
          <a:ext cx="0" cy="0"/>
          <a:chOff x="0" y="0"/>
          <a:chExt cx="0" cy="0"/>
        </a:xfrm>
      </p:grpSpPr>
      <p:sp>
        <p:nvSpPr>
          <p:cNvPr id="14" name="Title 1"/>
          <p:cNvSpPr>
            <a:spLocks noGrp="1"/>
          </p:cNvSpPr>
          <p:nvPr>
            <p:ph type="title"/>
          </p:nvPr>
        </p:nvSpPr>
        <p:spPr>
          <a:xfrm>
            <a:off x="726440" y="454149"/>
            <a:ext cx="13177520" cy="692497"/>
          </a:xfrm>
        </p:spPr>
        <p:txBody>
          <a:bodyPr/>
          <a:lstStyle>
            <a:lvl1pPr>
              <a:defRPr>
                <a:solidFill>
                  <a:schemeClr val="tx1"/>
                </a:solidFill>
              </a:defRPr>
            </a:lvl1pPr>
          </a:lstStyle>
          <a:p>
            <a:r>
              <a:rPr lang="en-US"/>
              <a:t>Click to edit Master title style</a:t>
            </a:r>
            <a:endParaRPr lang="en-US" dirty="0"/>
          </a:p>
        </p:txBody>
      </p:sp>
      <p:sp>
        <p:nvSpPr>
          <p:cNvPr id="15" name="Text Placeholder 4"/>
          <p:cNvSpPr>
            <a:spLocks noGrp="1"/>
          </p:cNvSpPr>
          <p:nvPr>
            <p:ph type="body" sz="quarter" idx="10"/>
          </p:nvPr>
        </p:nvSpPr>
        <p:spPr>
          <a:xfrm>
            <a:off x="726440" y="1169058"/>
            <a:ext cx="13177520" cy="430887"/>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800" dirty="0">
                <a:solidFill>
                  <a:schemeClr val="accent3"/>
                </a:solidFill>
                <a:latin typeface="Verdana" charset="0"/>
                <a:ea typeface="Verdana" charset="0"/>
                <a:cs typeface="Verdana" charset="0"/>
                <a:sym typeface="Arial" pitchFamily="-65" charset="0"/>
              </a:defRPr>
            </a:lvl1pPr>
            <a:lvl2pPr>
              <a:defRPr sz="2520"/>
            </a:lvl2pPr>
            <a:lvl3pPr>
              <a:defRPr sz="2520"/>
            </a:lvl3pPr>
            <a:lvl4pPr>
              <a:defRPr sz="2520"/>
            </a:lvl4pPr>
            <a:lvl5pPr>
              <a:defRPr sz="2520"/>
            </a:lvl5pPr>
          </a:lstStyle>
          <a:p>
            <a:pPr marL="0" lvl="0" indent="0" algn="l" rtl="0" eaLnBrk="0" fontAlgn="base" hangingPunct="0">
              <a:spcBef>
                <a:spcPts val="2520"/>
              </a:spcBef>
              <a:spcAft>
                <a:spcPct val="0"/>
              </a:spcAft>
              <a:buClr>
                <a:schemeClr val="tx1"/>
              </a:buClr>
              <a:buSzPct val="100000"/>
              <a:buFont typeface="Arial" pitchFamily="-65" charset="0"/>
              <a:buNone/>
            </a:pPr>
            <a:r>
              <a:rPr lang="en-US"/>
              <a:t>Click to edit Master text styles</a:t>
            </a:r>
          </a:p>
        </p:txBody>
      </p:sp>
      <p:sp>
        <p:nvSpPr>
          <p:cNvPr id="9" name="Text Placeholder 8"/>
          <p:cNvSpPr>
            <a:spLocks noGrp="1"/>
          </p:cNvSpPr>
          <p:nvPr>
            <p:ph type="body" sz="quarter" idx="22"/>
          </p:nvPr>
        </p:nvSpPr>
        <p:spPr>
          <a:xfrm>
            <a:off x="725699" y="2016992"/>
            <a:ext cx="4209839" cy="520700"/>
          </a:xfrm>
          <a:solidFill>
            <a:srgbClr val="FFFFFF"/>
          </a:solidFill>
        </p:spPr>
        <p:txBody>
          <a:bodyPr anchor="ctr"/>
          <a:lstStyle>
            <a:lvl1pPr marL="109538" indent="0">
              <a:buNone/>
              <a:defRPr sz="2000" b="1">
                <a:solidFill>
                  <a:schemeClr val="accent2"/>
                </a:solidFill>
              </a:defRPr>
            </a:lvl1pPr>
          </a:lstStyle>
          <a:p>
            <a:pPr lvl="0"/>
            <a:r>
              <a:rPr lang="en-US"/>
              <a:t>Click to edit Master text styles</a:t>
            </a:r>
          </a:p>
        </p:txBody>
      </p:sp>
      <p:sp>
        <p:nvSpPr>
          <p:cNvPr id="19" name="Text Placeholder 8"/>
          <p:cNvSpPr>
            <a:spLocks noGrp="1"/>
          </p:cNvSpPr>
          <p:nvPr>
            <p:ph type="body" sz="quarter" idx="23"/>
          </p:nvPr>
        </p:nvSpPr>
        <p:spPr>
          <a:xfrm>
            <a:off x="5212940" y="2016992"/>
            <a:ext cx="4209839" cy="520700"/>
          </a:xfrm>
          <a:solidFill>
            <a:srgbClr val="FFFFFF"/>
          </a:solidFill>
        </p:spPr>
        <p:txBody>
          <a:bodyPr anchor="ctr"/>
          <a:lstStyle>
            <a:lvl1pPr marL="109538" indent="0">
              <a:buNone/>
              <a:defRPr sz="2000" b="1">
                <a:solidFill>
                  <a:schemeClr val="accent3"/>
                </a:solidFill>
              </a:defRPr>
            </a:lvl1pPr>
          </a:lstStyle>
          <a:p>
            <a:pPr lvl="0"/>
            <a:r>
              <a:rPr lang="en-US"/>
              <a:t>Click to edit Master text styles</a:t>
            </a:r>
          </a:p>
        </p:txBody>
      </p:sp>
      <p:sp>
        <p:nvSpPr>
          <p:cNvPr id="20" name="Text Placeholder 8"/>
          <p:cNvSpPr>
            <a:spLocks noGrp="1"/>
          </p:cNvSpPr>
          <p:nvPr>
            <p:ph type="body" sz="quarter" idx="24"/>
          </p:nvPr>
        </p:nvSpPr>
        <p:spPr>
          <a:xfrm>
            <a:off x="9688086" y="2016992"/>
            <a:ext cx="4221150" cy="520700"/>
          </a:xfrm>
          <a:solidFill>
            <a:srgbClr val="FFFFFF"/>
          </a:solidFill>
        </p:spPr>
        <p:txBody>
          <a:bodyPr anchor="ctr"/>
          <a:lstStyle>
            <a:lvl1pPr marL="109538" indent="0">
              <a:buNone/>
              <a:defRPr sz="2000" b="1">
                <a:solidFill>
                  <a:schemeClr val="accent1"/>
                </a:solidFill>
              </a:defRPr>
            </a:lvl1pPr>
          </a:lstStyle>
          <a:p>
            <a:pPr lvl="0"/>
            <a:r>
              <a:rPr lang="en-US"/>
              <a:t>Click to edit Master text styles</a:t>
            </a:r>
          </a:p>
        </p:txBody>
      </p:sp>
      <p:sp>
        <p:nvSpPr>
          <p:cNvPr id="13" name="Slide Number Placeholder 5">
            <a:extLst>
              <a:ext uri="{FF2B5EF4-FFF2-40B4-BE49-F238E27FC236}">
                <a16:creationId xmlns:a16="http://schemas.microsoft.com/office/drawing/2014/main" id="{7E561F91-B993-0B49-BECC-FB685B52BFAD}"/>
              </a:ext>
            </a:extLst>
          </p:cNvPr>
          <p:cNvSpPr>
            <a:spLocks noGrp="1"/>
          </p:cNvSpPr>
          <p:nvPr>
            <p:ph type="sldNum" sz="quarter" idx="4"/>
          </p:nvPr>
        </p:nvSpPr>
        <p:spPr>
          <a:xfrm>
            <a:off x="13968850" y="7557340"/>
            <a:ext cx="455614" cy="400050"/>
          </a:xfrm>
          <a:prstGeom prst="rect">
            <a:avLst/>
          </a:prstGeom>
        </p:spPr>
        <p:txBody>
          <a:bodyPr vert="horz" lIns="91440" tIns="45720" rIns="91440" bIns="45720" rtlCol="0" anchor="ctr"/>
          <a:lstStyle>
            <a:lvl1pPr algn="r">
              <a:defRPr sz="960">
                <a:solidFill>
                  <a:schemeClr val="tx2"/>
                </a:solidFill>
              </a:defRPr>
            </a:lvl1pPr>
          </a:lstStyle>
          <a:p>
            <a:fld id="{AD816501-AAE5-214E-B100-00C3DC5F5E3F}" type="slidenum">
              <a:rPr lang="en-US" smtClean="0"/>
              <a:pPr/>
              <a:t>‹#›</a:t>
            </a:fld>
            <a:endParaRPr lang="en-US" dirty="0"/>
          </a:p>
        </p:txBody>
      </p:sp>
      <p:sp>
        <p:nvSpPr>
          <p:cNvPr id="21" name="Text Placeholder 4"/>
          <p:cNvSpPr>
            <a:spLocks noGrp="1"/>
          </p:cNvSpPr>
          <p:nvPr>
            <p:ph type="body" sz="quarter" idx="25" hasCustomPrompt="1"/>
          </p:nvPr>
        </p:nvSpPr>
        <p:spPr>
          <a:xfrm>
            <a:off x="722313" y="7535236"/>
            <a:ext cx="10058400" cy="330200"/>
          </a:xfrm>
        </p:spPr>
        <p:txBody>
          <a:bodyPr anchor="b"/>
          <a:lstStyle>
            <a:lvl1pPr marL="0" indent="0">
              <a:spcBef>
                <a:spcPts val="200"/>
              </a:spcBef>
              <a:buNone/>
              <a:defRPr sz="900">
                <a:solidFill>
                  <a:schemeClr val="tx1"/>
                </a:solidFill>
              </a:defRPr>
            </a:lvl1pPr>
          </a:lstStyle>
          <a:p>
            <a:pPr lvl="0"/>
            <a:r>
              <a:rPr lang="en-US" dirty="0"/>
              <a:t>Footnotes and Sources</a:t>
            </a:r>
          </a:p>
        </p:txBody>
      </p:sp>
      <p:sp>
        <p:nvSpPr>
          <p:cNvPr id="12" name="Content Placeholder 11">
            <a:extLst>
              <a:ext uri="{FF2B5EF4-FFF2-40B4-BE49-F238E27FC236}">
                <a16:creationId xmlns:a16="http://schemas.microsoft.com/office/drawing/2014/main" id="{1CC18CFF-4BF3-CA4E-8F95-D701F0CCFA87}"/>
              </a:ext>
            </a:extLst>
          </p:cNvPr>
          <p:cNvSpPr>
            <a:spLocks noGrp="1"/>
          </p:cNvSpPr>
          <p:nvPr>
            <p:ph sz="quarter" idx="15" hasCustomPrompt="1"/>
          </p:nvPr>
        </p:nvSpPr>
        <p:spPr>
          <a:xfrm>
            <a:off x="5209542" y="2810435"/>
            <a:ext cx="4211320" cy="4248672"/>
          </a:xfrm>
          <a:noFill/>
        </p:spPr>
        <p:txBody>
          <a:bodyPr/>
          <a:lstStyle>
            <a:lvl1pPr marL="280988" marR="0" indent="-280988" algn="l" defTabSz="914400" rtl="0" eaLnBrk="1" fontAlgn="base" latinLnBrk="0" hangingPunct="1">
              <a:lnSpc>
                <a:spcPct val="100000"/>
              </a:lnSpc>
              <a:spcBef>
                <a:spcPts val="2160"/>
              </a:spcBef>
              <a:spcAft>
                <a:spcPct val="0"/>
              </a:spcAft>
              <a:buClr>
                <a:srgbClr val="212121"/>
              </a:buClr>
              <a:buSzPct val="100000"/>
              <a:buFont typeface="Arial" pitchFamily="-65" charset="0"/>
              <a:buChar char="•"/>
              <a:tabLst/>
              <a:defRPr sz="2400">
                <a:solidFill>
                  <a:schemeClr val="tx1"/>
                </a:solidFill>
                <a:latin typeface="Verdana" charset="0"/>
                <a:ea typeface="Verdana" charset="0"/>
                <a:cs typeface="Verdana" charset="0"/>
              </a:defRPr>
            </a:lvl1pPr>
            <a:lvl2pPr marL="571500" marR="0" indent="-290513"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2pPr>
            <a:lvl3pPr marL="877824" marR="0" indent="-241402"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3pPr>
            <a:lvl4pPr marL="1316736" marR="0" indent="-241402"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4pPr>
            <a:lvl5pPr marL="1785557" marR="0" indent="-229362"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5pPr>
          </a:lstStyle>
          <a:p>
            <a:pPr lvl="0"/>
            <a:r>
              <a:rPr lang="en-US" dirty="0">
                <a:sym typeface="Arial" pitchFamily="-65" charset="0"/>
              </a:rPr>
              <a:t>Edit Master text styles</a:t>
            </a:r>
          </a:p>
          <a:p>
            <a:pPr lvl="1"/>
            <a:r>
              <a:rPr lang="en-US" dirty="0">
                <a:sym typeface="Arial" pitchFamily="-65" charset="0"/>
              </a:rPr>
              <a:t>Second level</a:t>
            </a:r>
          </a:p>
          <a:p>
            <a:pPr lvl="2"/>
            <a:r>
              <a:rPr lang="en-US" dirty="0">
                <a:sym typeface="Arial" pitchFamily="-65" charset="0"/>
              </a:rPr>
              <a:t>Third level</a:t>
            </a:r>
          </a:p>
          <a:p>
            <a:pPr lvl="3"/>
            <a:r>
              <a:rPr lang="en-US" dirty="0">
                <a:sym typeface="Arial" pitchFamily="-65" charset="0"/>
              </a:rPr>
              <a:t>Fourth level</a:t>
            </a:r>
          </a:p>
          <a:p>
            <a:pPr lvl="4"/>
            <a:r>
              <a:rPr lang="en-US" dirty="0">
                <a:sym typeface="Arial" pitchFamily="-65" charset="0"/>
              </a:rPr>
              <a:t>Fifth level</a:t>
            </a:r>
          </a:p>
        </p:txBody>
      </p:sp>
      <p:sp>
        <p:nvSpPr>
          <p:cNvPr id="22" name="Content Placeholder 11">
            <a:extLst>
              <a:ext uri="{FF2B5EF4-FFF2-40B4-BE49-F238E27FC236}">
                <a16:creationId xmlns:a16="http://schemas.microsoft.com/office/drawing/2014/main" id="{896B4205-B62E-3242-8289-60E7F9493C23}"/>
              </a:ext>
            </a:extLst>
          </p:cNvPr>
          <p:cNvSpPr>
            <a:spLocks noGrp="1"/>
          </p:cNvSpPr>
          <p:nvPr>
            <p:ph sz="quarter" idx="19" hasCustomPrompt="1"/>
          </p:nvPr>
        </p:nvSpPr>
        <p:spPr>
          <a:xfrm>
            <a:off x="731672" y="2810435"/>
            <a:ext cx="4211320" cy="4248672"/>
          </a:xfrm>
          <a:noFill/>
        </p:spPr>
        <p:txBody>
          <a:bodyPr/>
          <a:lstStyle>
            <a:lvl1pPr marL="280988" marR="0" indent="-280988" algn="l" defTabSz="914400" rtl="0" eaLnBrk="1" fontAlgn="base" latinLnBrk="0" hangingPunct="1">
              <a:lnSpc>
                <a:spcPct val="100000"/>
              </a:lnSpc>
              <a:spcBef>
                <a:spcPts val="2160"/>
              </a:spcBef>
              <a:spcAft>
                <a:spcPct val="0"/>
              </a:spcAft>
              <a:buClr>
                <a:srgbClr val="212121"/>
              </a:buClr>
              <a:buSzPct val="100000"/>
              <a:buFont typeface="Arial" pitchFamily="-65" charset="0"/>
              <a:buChar char="•"/>
              <a:tabLst/>
              <a:defRPr sz="2400">
                <a:solidFill>
                  <a:schemeClr val="tx1"/>
                </a:solidFill>
                <a:latin typeface="Verdana" charset="0"/>
                <a:ea typeface="Verdana" charset="0"/>
                <a:cs typeface="Verdana" charset="0"/>
              </a:defRPr>
            </a:lvl1pPr>
            <a:lvl2pPr marL="571500" marR="0" indent="-290513"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2pPr>
            <a:lvl3pPr marL="877824" marR="0" indent="-241402"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3pPr>
            <a:lvl4pPr marL="1316736" marR="0" indent="-241402"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4pPr>
            <a:lvl5pPr marL="1785557" marR="0" indent="-229362"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5pPr>
          </a:lstStyle>
          <a:p>
            <a:pPr lvl="0"/>
            <a:r>
              <a:rPr lang="en-US" dirty="0">
                <a:sym typeface="Arial" pitchFamily="-65" charset="0"/>
              </a:rPr>
              <a:t>Edit Master text styles</a:t>
            </a:r>
          </a:p>
          <a:p>
            <a:pPr lvl="1"/>
            <a:r>
              <a:rPr lang="en-US" dirty="0">
                <a:sym typeface="Arial" pitchFamily="-65" charset="0"/>
              </a:rPr>
              <a:t>Second level</a:t>
            </a:r>
          </a:p>
          <a:p>
            <a:pPr lvl="2"/>
            <a:r>
              <a:rPr lang="en-US" dirty="0">
                <a:sym typeface="Arial" pitchFamily="-65" charset="0"/>
              </a:rPr>
              <a:t>Third level</a:t>
            </a:r>
          </a:p>
          <a:p>
            <a:pPr lvl="3"/>
            <a:r>
              <a:rPr lang="en-US" dirty="0">
                <a:sym typeface="Arial" pitchFamily="-65" charset="0"/>
              </a:rPr>
              <a:t>Fourth level</a:t>
            </a:r>
          </a:p>
          <a:p>
            <a:pPr lvl="4"/>
            <a:r>
              <a:rPr lang="en-US" dirty="0">
                <a:sym typeface="Arial" pitchFamily="-65" charset="0"/>
              </a:rPr>
              <a:t>Fifth level</a:t>
            </a:r>
          </a:p>
        </p:txBody>
      </p:sp>
      <p:sp>
        <p:nvSpPr>
          <p:cNvPr id="23" name="Content Placeholder 11">
            <a:extLst>
              <a:ext uri="{FF2B5EF4-FFF2-40B4-BE49-F238E27FC236}">
                <a16:creationId xmlns:a16="http://schemas.microsoft.com/office/drawing/2014/main" id="{DFC91DCB-4C78-934E-A38D-005F54B99929}"/>
              </a:ext>
            </a:extLst>
          </p:cNvPr>
          <p:cNvSpPr>
            <a:spLocks noGrp="1"/>
          </p:cNvSpPr>
          <p:nvPr>
            <p:ph sz="quarter" idx="20" hasCustomPrompt="1"/>
          </p:nvPr>
        </p:nvSpPr>
        <p:spPr>
          <a:xfrm>
            <a:off x="9687408" y="2810435"/>
            <a:ext cx="4211320" cy="4248672"/>
          </a:xfrm>
          <a:noFill/>
        </p:spPr>
        <p:txBody>
          <a:bodyPr/>
          <a:lstStyle>
            <a:lvl1pPr marL="280988" marR="0" indent="-280988" algn="l" defTabSz="914400" rtl="0" eaLnBrk="1" fontAlgn="base" latinLnBrk="0" hangingPunct="1">
              <a:lnSpc>
                <a:spcPct val="100000"/>
              </a:lnSpc>
              <a:spcBef>
                <a:spcPts val="2160"/>
              </a:spcBef>
              <a:spcAft>
                <a:spcPct val="0"/>
              </a:spcAft>
              <a:buClr>
                <a:srgbClr val="212121"/>
              </a:buClr>
              <a:buSzPct val="100000"/>
              <a:buFont typeface="Arial" pitchFamily="-65" charset="0"/>
              <a:buChar char="•"/>
              <a:tabLst/>
              <a:defRPr sz="2400">
                <a:solidFill>
                  <a:schemeClr val="tx1"/>
                </a:solidFill>
                <a:latin typeface="Verdana" charset="0"/>
                <a:ea typeface="Verdana" charset="0"/>
                <a:cs typeface="Verdana" charset="0"/>
              </a:defRPr>
            </a:lvl1pPr>
            <a:lvl2pPr marL="571500" marR="0" indent="-290513"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2pPr>
            <a:lvl3pPr marL="877824" marR="0" indent="-241402"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3pPr>
            <a:lvl4pPr marL="1316736" marR="0" indent="-241402"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4pPr>
            <a:lvl5pPr marL="1785557" marR="0" indent="-229362"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5pPr>
          </a:lstStyle>
          <a:p>
            <a:pPr lvl="0"/>
            <a:r>
              <a:rPr lang="en-US" dirty="0">
                <a:sym typeface="Arial" pitchFamily="-65" charset="0"/>
              </a:rPr>
              <a:t>Edit Master text styles</a:t>
            </a:r>
          </a:p>
          <a:p>
            <a:pPr lvl="1"/>
            <a:r>
              <a:rPr lang="en-US" dirty="0">
                <a:sym typeface="Arial" pitchFamily="-65" charset="0"/>
              </a:rPr>
              <a:t>Second level</a:t>
            </a:r>
          </a:p>
          <a:p>
            <a:pPr lvl="2"/>
            <a:r>
              <a:rPr lang="en-US" dirty="0">
                <a:sym typeface="Arial" pitchFamily="-65" charset="0"/>
              </a:rPr>
              <a:t>Third level</a:t>
            </a:r>
          </a:p>
          <a:p>
            <a:pPr lvl="3"/>
            <a:r>
              <a:rPr lang="en-US" dirty="0">
                <a:sym typeface="Arial" pitchFamily="-65" charset="0"/>
              </a:rPr>
              <a:t>Fourth level</a:t>
            </a:r>
          </a:p>
          <a:p>
            <a:pPr lvl="4"/>
            <a:r>
              <a:rPr lang="en-US" dirty="0">
                <a:sym typeface="Arial" pitchFamily="-65" charset="0"/>
              </a:rPr>
              <a:t>Fifth level</a:t>
            </a:r>
          </a:p>
        </p:txBody>
      </p:sp>
    </p:spTree>
    <p:extLst>
      <p:ext uri="{BB962C8B-B14F-4D97-AF65-F5344CB8AC3E}">
        <p14:creationId xmlns:p14="http://schemas.microsoft.com/office/powerpoint/2010/main" val="247224843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 columns with gray">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E90FB0FE-F0CC-AA4A-81DA-DA835B18EB89}"/>
              </a:ext>
            </a:extLst>
          </p:cNvPr>
          <p:cNvSpPr/>
          <p:nvPr userDrawn="1"/>
        </p:nvSpPr>
        <p:spPr bwMode="auto">
          <a:xfrm>
            <a:off x="4080791" y="1622776"/>
            <a:ext cx="3108960" cy="5436331"/>
          </a:xfrm>
          <a:prstGeom prst="rect">
            <a:avLst/>
          </a:prstGeom>
          <a:solidFill>
            <a:srgbClr val="F4F4F4"/>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rgbClr val="D8D8D8"/>
              </a:solidFill>
              <a:effectLst/>
              <a:latin typeface="Verdana" charset="0"/>
              <a:ea typeface="Verdana" charset="0"/>
              <a:cs typeface="Verdana" charset="0"/>
              <a:sym typeface="Arial" pitchFamily="-110" charset="0"/>
            </a:endParaRPr>
          </a:p>
        </p:txBody>
      </p:sp>
      <p:sp>
        <p:nvSpPr>
          <p:cNvPr id="35" name="Rectangle 34">
            <a:extLst>
              <a:ext uri="{FF2B5EF4-FFF2-40B4-BE49-F238E27FC236}">
                <a16:creationId xmlns:a16="http://schemas.microsoft.com/office/drawing/2014/main" id="{75788D05-BFDE-8C45-A493-0514858FA40B}"/>
              </a:ext>
            </a:extLst>
          </p:cNvPr>
          <p:cNvSpPr/>
          <p:nvPr userDrawn="1"/>
        </p:nvSpPr>
        <p:spPr bwMode="auto">
          <a:xfrm>
            <a:off x="7440221" y="1622776"/>
            <a:ext cx="3108960" cy="5436331"/>
          </a:xfrm>
          <a:prstGeom prst="rect">
            <a:avLst/>
          </a:prstGeom>
          <a:solidFill>
            <a:srgbClr val="F4F4F4"/>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rgbClr val="D8D8D8"/>
              </a:solidFill>
              <a:effectLst/>
              <a:latin typeface="Verdana" charset="0"/>
              <a:ea typeface="Verdana" charset="0"/>
              <a:cs typeface="Verdana" charset="0"/>
              <a:sym typeface="Arial" pitchFamily="-110" charset="0"/>
            </a:endParaRPr>
          </a:p>
        </p:txBody>
      </p:sp>
      <p:sp>
        <p:nvSpPr>
          <p:cNvPr id="36" name="Rectangle 35">
            <a:extLst>
              <a:ext uri="{FF2B5EF4-FFF2-40B4-BE49-F238E27FC236}">
                <a16:creationId xmlns:a16="http://schemas.microsoft.com/office/drawing/2014/main" id="{27AC26E4-F3EC-BA40-A96F-1C717DEC44A2}"/>
              </a:ext>
            </a:extLst>
          </p:cNvPr>
          <p:cNvSpPr/>
          <p:nvPr userDrawn="1"/>
        </p:nvSpPr>
        <p:spPr bwMode="auto">
          <a:xfrm>
            <a:off x="10799652" y="1622776"/>
            <a:ext cx="3108960" cy="5436331"/>
          </a:xfrm>
          <a:prstGeom prst="rect">
            <a:avLst/>
          </a:prstGeom>
          <a:solidFill>
            <a:srgbClr val="F4F4F4"/>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rgbClr val="D8D8D8"/>
              </a:solidFill>
              <a:effectLst/>
              <a:latin typeface="Verdana" charset="0"/>
              <a:ea typeface="Verdana" charset="0"/>
              <a:cs typeface="Verdana" charset="0"/>
              <a:sym typeface="Arial" pitchFamily="-110" charset="0"/>
            </a:endParaRPr>
          </a:p>
        </p:txBody>
      </p:sp>
      <p:sp>
        <p:nvSpPr>
          <p:cNvPr id="11" name="Rectangle 10">
            <a:extLst>
              <a:ext uri="{FF2B5EF4-FFF2-40B4-BE49-F238E27FC236}">
                <a16:creationId xmlns:a16="http://schemas.microsoft.com/office/drawing/2014/main" id="{8A5C2628-E7D0-5D45-A753-973416732472}"/>
              </a:ext>
            </a:extLst>
          </p:cNvPr>
          <p:cNvSpPr/>
          <p:nvPr userDrawn="1"/>
        </p:nvSpPr>
        <p:spPr bwMode="auto">
          <a:xfrm>
            <a:off x="721361" y="1622776"/>
            <a:ext cx="3108960" cy="5436331"/>
          </a:xfrm>
          <a:prstGeom prst="rect">
            <a:avLst/>
          </a:prstGeom>
          <a:solidFill>
            <a:srgbClr val="F4F4F4"/>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rgbClr val="D8D8D8"/>
              </a:solidFill>
              <a:effectLst/>
              <a:latin typeface="Verdana" charset="0"/>
              <a:ea typeface="Verdana" charset="0"/>
              <a:cs typeface="Verdana" charset="0"/>
              <a:sym typeface="Arial" pitchFamily="-110" charset="0"/>
            </a:endParaRPr>
          </a:p>
        </p:txBody>
      </p:sp>
      <p:sp>
        <p:nvSpPr>
          <p:cNvPr id="14" name="Title 1"/>
          <p:cNvSpPr>
            <a:spLocks noGrp="1"/>
          </p:cNvSpPr>
          <p:nvPr>
            <p:ph type="title"/>
          </p:nvPr>
        </p:nvSpPr>
        <p:spPr>
          <a:xfrm>
            <a:off x="726440" y="454149"/>
            <a:ext cx="13177520" cy="692497"/>
          </a:xfrm>
        </p:spPr>
        <p:txBody>
          <a:bodyPr/>
          <a:lstStyle>
            <a:lvl1pPr>
              <a:defRPr>
                <a:solidFill>
                  <a:schemeClr val="tx1"/>
                </a:solidFill>
              </a:defRPr>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0C52D1CF-3D2A-BE4C-9115-95D54CC83D04}"/>
              </a:ext>
            </a:extLst>
          </p:cNvPr>
          <p:cNvSpPr>
            <a:spLocks noGrp="1"/>
          </p:cNvSpPr>
          <p:nvPr>
            <p:ph type="sldNum" sz="quarter" idx="4"/>
          </p:nvPr>
        </p:nvSpPr>
        <p:spPr>
          <a:xfrm>
            <a:off x="13968850" y="7557340"/>
            <a:ext cx="455614" cy="400050"/>
          </a:xfrm>
          <a:prstGeom prst="rect">
            <a:avLst/>
          </a:prstGeom>
        </p:spPr>
        <p:txBody>
          <a:bodyPr vert="horz" lIns="91440" tIns="45720" rIns="91440" bIns="45720" rtlCol="0" anchor="ctr"/>
          <a:lstStyle>
            <a:lvl1pPr algn="r">
              <a:defRPr sz="960">
                <a:solidFill>
                  <a:schemeClr val="tx2"/>
                </a:solidFill>
              </a:defRPr>
            </a:lvl1pPr>
          </a:lstStyle>
          <a:p>
            <a:fld id="{AD816501-AAE5-214E-B100-00C3DC5F5E3F}" type="slidenum">
              <a:rPr lang="en-US" smtClean="0"/>
              <a:pPr/>
              <a:t>‹#›</a:t>
            </a:fld>
            <a:endParaRPr lang="en-US" dirty="0"/>
          </a:p>
        </p:txBody>
      </p:sp>
      <p:sp>
        <p:nvSpPr>
          <p:cNvPr id="10" name="Text Placeholder 4"/>
          <p:cNvSpPr>
            <a:spLocks noGrp="1"/>
          </p:cNvSpPr>
          <p:nvPr>
            <p:ph type="body" sz="quarter" idx="18" hasCustomPrompt="1"/>
          </p:nvPr>
        </p:nvSpPr>
        <p:spPr>
          <a:xfrm>
            <a:off x="722313" y="7535236"/>
            <a:ext cx="10058400" cy="330200"/>
          </a:xfrm>
        </p:spPr>
        <p:txBody>
          <a:bodyPr anchor="b"/>
          <a:lstStyle>
            <a:lvl1pPr marL="0" indent="0">
              <a:spcBef>
                <a:spcPts val="200"/>
              </a:spcBef>
              <a:buNone/>
              <a:defRPr sz="900">
                <a:solidFill>
                  <a:schemeClr val="tx1"/>
                </a:solidFill>
              </a:defRPr>
            </a:lvl1pPr>
          </a:lstStyle>
          <a:p>
            <a:pPr lvl="0"/>
            <a:r>
              <a:rPr lang="en-US" dirty="0"/>
              <a:t>Footnotes and Sources</a:t>
            </a:r>
          </a:p>
        </p:txBody>
      </p:sp>
      <p:sp>
        <p:nvSpPr>
          <p:cNvPr id="26" name="Text Placeholder 3">
            <a:extLst>
              <a:ext uri="{FF2B5EF4-FFF2-40B4-BE49-F238E27FC236}">
                <a16:creationId xmlns:a16="http://schemas.microsoft.com/office/drawing/2014/main" id="{899467D2-263C-9844-A3F2-DC4A0FBE5FFD}"/>
              </a:ext>
            </a:extLst>
          </p:cNvPr>
          <p:cNvSpPr>
            <a:spLocks noGrp="1"/>
          </p:cNvSpPr>
          <p:nvPr>
            <p:ph type="body" sz="quarter" idx="20"/>
          </p:nvPr>
        </p:nvSpPr>
        <p:spPr>
          <a:xfrm>
            <a:off x="720725" y="2626005"/>
            <a:ext cx="3109913" cy="4433102"/>
          </a:xfrm>
        </p:spPr>
        <p:txBody>
          <a:bodyPr lIns="182880" tIns="91440" rIns="182880" bIns="91440"/>
          <a:lstStyle>
            <a:lvl1pPr>
              <a:defRPr sz="1600"/>
            </a:lvl1pPr>
            <a:lvl2pPr>
              <a:defRPr sz="1600"/>
            </a:lvl2pPr>
            <a:lvl3pPr>
              <a:defRPr sz="1600"/>
            </a:lvl3pPr>
            <a:lvl4pPr>
              <a:defRPr sz="1600"/>
            </a:lvl4pPr>
            <a:lvl5pPr>
              <a:defRPr sz="1600"/>
            </a:lvl5pPr>
          </a:lstStyle>
          <a:p>
            <a:pPr lvl="0"/>
            <a:r>
              <a:rPr lang="en-US"/>
              <a:t>Click to edit Master text styles</a:t>
            </a:r>
          </a:p>
        </p:txBody>
      </p:sp>
      <p:sp>
        <p:nvSpPr>
          <p:cNvPr id="27" name="Text Placeholder 3">
            <a:extLst>
              <a:ext uri="{FF2B5EF4-FFF2-40B4-BE49-F238E27FC236}">
                <a16:creationId xmlns:a16="http://schemas.microsoft.com/office/drawing/2014/main" id="{73A2A411-8255-B046-BC54-607C838EDE32}"/>
              </a:ext>
            </a:extLst>
          </p:cNvPr>
          <p:cNvSpPr>
            <a:spLocks noGrp="1"/>
          </p:cNvSpPr>
          <p:nvPr>
            <p:ph type="body" sz="quarter" idx="21"/>
          </p:nvPr>
        </p:nvSpPr>
        <p:spPr>
          <a:xfrm>
            <a:off x="4059349" y="2626005"/>
            <a:ext cx="3109913" cy="4433102"/>
          </a:xfrm>
        </p:spPr>
        <p:txBody>
          <a:bodyPr lIns="182880" tIns="91440" rIns="182880" bIns="91440"/>
          <a:lstStyle>
            <a:lvl1pPr>
              <a:defRPr sz="1600"/>
            </a:lvl1pPr>
            <a:lvl2pPr>
              <a:defRPr sz="1600"/>
            </a:lvl2pPr>
            <a:lvl3pPr>
              <a:defRPr sz="1600"/>
            </a:lvl3pPr>
            <a:lvl4pPr>
              <a:defRPr sz="1600"/>
            </a:lvl4pPr>
            <a:lvl5pPr>
              <a:defRPr sz="1600"/>
            </a:lvl5pPr>
          </a:lstStyle>
          <a:p>
            <a:pPr lvl="0"/>
            <a:r>
              <a:rPr lang="en-US"/>
              <a:t>Click to edit Master text styles</a:t>
            </a:r>
          </a:p>
        </p:txBody>
      </p:sp>
      <p:sp>
        <p:nvSpPr>
          <p:cNvPr id="28" name="Text Placeholder 3">
            <a:extLst>
              <a:ext uri="{FF2B5EF4-FFF2-40B4-BE49-F238E27FC236}">
                <a16:creationId xmlns:a16="http://schemas.microsoft.com/office/drawing/2014/main" id="{E18C0554-2395-124D-8BB5-443C621968F6}"/>
              </a:ext>
            </a:extLst>
          </p:cNvPr>
          <p:cNvSpPr>
            <a:spLocks noGrp="1"/>
          </p:cNvSpPr>
          <p:nvPr>
            <p:ph type="body" sz="quarter" idx="22"/>
          </p:nvPr>
        </p:nvSpPr>
        <p:spPr>
          <a:xfrm>
            <a:off x="7419238" y="2626005"/>
            <a:ext cx="3109913" cy="4433102"/>
          </a:xfrm>
        </p:spPr>
        <p:txBody>
          <a:bodyPr lIns="182880" tIns="91440" rIns="182880" bIns="91440"/>
          <a:lstStyle>
            <a:lvl1pPr>
              <a:defRPr sz="1600"/>
            </a:lvl1pPr>
            <a:lvl2pPr>
              <a:defRPr sz="1600"/>
            </a:lvl2pPr>
            <a:lvl3pPr>
              <a:defRPr sz="1600"/>
            </a:lvl3pPr>
            <a:lvl4pPr>
              <a:defRPr sz="1600"/>
            </a:lvl4pPr>
            <a:lvl5pPr>
              <a:defRPr sz="1600"/>
            </a:lvl5pPr>
          </a:lstStyle>
          <a:p>
            <a:pPr lvl="0"/>
            <a:r>
              <a:rPr lang="en-US"/>
              <a:t>Click to edit Master text styles</a:t>
            </a:r>
          </a:p>
        </p:txBody>
      </p:sp>
      <p:sp>
        <p:nvSpPr>
          <p:cNvPr id="29" name="Text Placeholder 3">
            <a:extLst>
              <a:ext uri="{FF2B5EF4-FFF2-40B4-BE49-F238E27FC236}">
                <a16:creationId xmlns:a16="http://schemas.microsoft.com/office/drawing/2014/main" id="{F920E33B-FF66-494B-A7B3-D3B53F808E70}"/>
              </a:ext>
            </a:extLst>
          </p:cNvPr>
          <p:cNvSpPr>
            <a:spLocks noGrp="1"/>
          </p:cNvSpPr>
          <p:nvPr>
            <p:ph type="body" sz="quarter" idx="23"/>
          </p:nvPr>
        </p:nvSpPr>
        <p:spPr>
          <a:xfrm>
            <a:off x="10779126" y="2626005"/>
            <a:ext cx="3109913" cy="4433102"/>
          </a:xfrm>
        </p:spPr>
        <p:txBody>
          <a:bodyPr lIns="182880" tIns="91440" rIns="182880" bIns="91440"/>
          <a:lstStyle>
            <a:lvl1pPr>
              <a:defRPr sz="1600"/>
            </a:lvl1pPr>
            <a:lvl2pPr>
              <a:defRPr sz="1600"/>
            </a:lvl2pPr>
            <a:lvl3pPr>
              <a:defRPr sz="1600"/>
            </a:lvl3pPr>
            <a:lvl4pPr>
              <a:defRPr sz="1600"/>
            </a:lvl4pPr>
            <a:lvl5pPr>
              <a:defRPr sz="1600"/>
            </a:lvl5pPr>
          </a:lstStyle>
          <a:p>
            <a:pPr lvl="0"/>
            <a:r>
              <a:rPr lang="en-US"/>
              <a:t>Click to edit Master text styles</a:t>
            </a:r>
          </a:p>
        </p:txBody>
      </p:sp>
      <p:sp>
        <p:nvSpPr>
          <p:cNvPr id="30" name="Text Placeholder 3">
            <a:extLst>
              <a:ext uri="{FF2B5EF4-FFF2-40B4-BE49-F238E27FC236}">
                <a16:creationId xmlns:a16="http://schemas.microsoft.com/office/drawing/2014/main" id="{868A2EEF-9D71-6C4B-842E-397914F95301}"/>
              </a:ext>
            </a:extLst>
          </p:cNvPr>
          <p:cNvSpPr>
            <a:spLocks noGrp="1"/>
          </p:cNvSpPr>
          <p:nvPr>
            <p:ph type="body" sz="quarter" idx="24" hasCustomPrompt="1"/>
          </p:nvPr>
        </p:nvSpPr>
        <p:spPr>
          <a:xfrm>
            <a:off x="720725" y="1888352"/>
            <a:ext cx="3109913" cy="472076"/>
          </a:xfrm>
        </p:spPr>
        <p:txBody>
          <a:bodyPr lIns="182880" tIns="91440" rIns="182880" bIns="91440"/>
          <a:lstStyle>
            <a:lvl1pPr marL="0" indent="0">
              <a:buNone/>
              <a:defRPr sz="2000" b="1">
                <a:solidFill>
                  <a:schemeClr val="accent3"/>
                </a:solidFill>
              </a:defRPr>
            </a:lvl1pPr>
          </a:lstStyle>
          <a:p>
            <a:pPr lvl="0"/>
            <a:r>
              <a:rPr lang="en-US" dirty="0"/>
              <a:t>Edit Subhead</a:t>
            </a:r>
          </a:p>
        </p:txBody>
      </p:sp>
      <p:sp>
        <p:nvSpPr>
          <p:cNvPr id="31" name="Text Placeholder 3">
            <a:extLst>
              <a:ext uri="{FF2B5EF4-FFF2-40B4-BE49-F238E27FC236}">
                <a16:creationId xmlns:a16="http://schemas.microsoft.com/office/drawing/2014/main" id="{EC1B0A33-C75F-A84A-9C94-DDF318350C5E}"/>
              </a:ext>
            </a:extLst>
          </p:cNvPr>
          <p:cNvSpPr>
            <a:spLocks noGrp="1"/>
          </p:cNvSpPr>
          <p:nvPr>
            <p:ph type="body" sz="quarter" idx="25" hasCustomPrompt="1"/>
          </p:nvPr>
        </p:nvSpPr>
        <p:spPr>
          <a:xfrm>
            <a:off x="4059349" y="1888352"/>
            <a:ext cx="3109913" cy="472076"/>
          </a:xfrm>
        </p:spPr>
        <p:txBody>
          <a:bodyPr lIns="182880" tIns="91440" rIns="182880" bIns="91440"/>
          <a:lstStyle>
            <a:lvl1pPr marL="0" indent="0">
              <a:buNone/>
              <a:defRPr sz="2000" b="1">
                <a:solidFill>
                  <a:schemeClr val="accent3"/>
                </a:solidFill>
              </a:defRPr>
            </a:lvl1pPr>
          </a:lstStyle>
          <a:p>
            <a:pPr lvl="0"/>
            <a:r>
              <a:rPr lang="en-US" dirty="0"/>
              <a:t>Edit Subhead</a:t>
            </a:r>
          </a:p>
        </p:txBody>
      </p:sp>
      <p:sp>
        <p:nvSpPr>
          <p:cNvPr id="32" name="Text Placeholder 3">
            <a:extLst>
              <a:ext uri="{FF2B5EF4-FFF2-40B4-BE49-F238E27FC236}">
                <a16:creationId xmlns:a16="http://schemas.microsoft.com/office/drawing/2014/main" id="{01FCACC1-472A-6D46-AA4B-A36F6D240D41}"/>
              </a:ext>
            </a:extLst>
          </p:cNvPr>
          <p:cNvSpPr>
            <a:spLocks noGrp="1"/>
          </p:cNvSpPr>
          <p:nvPr>
            <p:ph type="body" sz="quarter" idx="26" hasCustomPrompt="1"/>
          </p:nvPr>
        </p:nvSpPr>
        <p:spPr>
          <a:xfrm>
            <a:off x="7419238" y="1888352"/>
            <a:ext cx="3109913" cy="472076"/>
          </a:xfrm>
        </p:spPr>
        <p:txBody>
          <a:bodyPr lIns="182880" tIns="91440" rIns="182880" bIns="91440"/>
          <a:lstStyle>
            <a:lvl1pPr marL="0" indent="0">
              <a:buNone/>
              <a:defRPr sz="2000" b="1">
                <a:solidFill>
                  <a:schemeClr val="accent3"/>
                </a:solidFill>
              </a:defRPr>
            </a:lvl1pPr>
          </a:lstStyle>
          <a:p>
            <a:pPr lvl="0"/>
            <a:r>
              <a:rPr lang="en-US" dirty="0"/>
              <a:t>Edit Subhead</a:t>
            </a:r>
          </a:p>
        </p:txBody>
      </p:sp>
      <p:sp>
        <p:nvSpPr>
          <p:cNvPr id="33" name="Text Placeholder 3">
            <a:extLst>
              <a:ext uri="{FF2B5EF4-FFF2-40B4-BE49-F238E27FC236}">
                <a16:creationId xmlns:a16="http://schemas.microsoft.com/office/drawing/2014/main" id="{78AB612F-6DE8-BF4B-BC23-89C20D162C71}"/>
              </a:ext>
            </a:extLst>
          </p:cNvPr>
          <p:cNvSpPr>
            <a:spLocks noGrp="1"/>
          </p:cNvSpPr>
          <p:nvPr>
            <p:ph type="body" sz="quarter" idx="27" hasCustomPrompt="1"/>
          </p:nvPr>
        </p:nvSpPr>
        <p:spPr>
          <a:xfrm>
            <a:off x="10779126" y="1888352"/>
            <a:ext cx="3109913" cy="472076"/>
          </a:xfrm>
        </p:spPr>
        <p:txBody>
          <a:bodyPr lIns="182880" tIns="91440" rIns="182880" bIns="91440"/>
          <a:lstStyle>
            <a:lvl1pPr marL="0" indent="0">
              <a:buNone/>
              <a:defRPr sz="2000" b="1">
                <a:solidFill>
                  <a:schemeClr val="accent3"/>
                </a:solidFill>
              </a:defRPr>
            </a:lvl1pPr>
          </a:lstStyle>
          <a:p>
            <a:pPr lvl="0"/>
            <a:r>
              <a:rPr lang="en-US" dirty="0"/>
              <a:t>Edit Subhead</a:t>
            </a:r>
          </a:p>
        </p:txBody>
      </p:sp>
    </p:spTree>
    <p:extLst>
      <p:ext uri="{BB962C8B-B14F-4D97-AF65-F5344CB8AC3E}">
        <p14:creationId xmlns:p14="http://schemas.microsoft.com/office/powerpoint/2010/main" val="121108136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J&amp;J Signatur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2B4CC6-E852-3144-876A-C0D3E217E90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36052" y="5200440"/>
            <a:ext cx="8158296" cy="2794279"/>
          </a:xfrm>
          <a:prstGeom prst="rect">
            <a:avLst/>
          </a:prstGeom>
        </p:spPr>
      </p:pic>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dark blue with micro">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0ED46DC-BA34-0D40-B0FF-7CCBC9025CD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90490" y="392982"/>
            <a:ext cx="13849418" cy="6787288"/>
          </a:xfrm>
          <a:prstGeom prst="rect">
            <a:avLst/>
          </a:prstGeom>
        </p:spPr>
      </p:pic>
      <p:sp>
        <p:nvSpPr>
          <p:cNvPr id="13" name="Rectangle 12">
            <a:extLst>
              <a:ext uri="{FF2B5EF4-FFF2-40B4-BE49-F238E27FC236}">
                <a16:creationId xmlns:a16="http://schemas.microsoft.com/office/drawing/2014/main" id="{54727BFF-0BE4-FB48-A395-08A9D327F394}"/>
              </a:ext>
            </a:extLst>
          </p:cNvPr>
          <p:cNvSpPr/>
          <p:nvPr userDrawn="1"/>
        </p:nvSpPr>
        <p:spPr bwMode="auto">
          <a:xfrm flipV="1">
            <a:off x="388218" y="381829"/>
            <a:ext cx="13853963" cy="6798440"/>
          </a:xfrm>
          <a:prstGeom prst="rect">
            <a:avLst/>
          </a:prstGeom>
          <a:solidFill>
            <a:schemeClr val="accent2">
              <a:alpha val="87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err="1">
              <a:ln>
                <a:noFill/>
              </a:ln>
              <a:solidFill>
                <a:schemeClr val="bg1"/>
              </a:solidFill>
              <a:effectLst/>
              <a:latin typeface="Verdana" panose="020B0604030504040204" pitchFamily="34" charset="0"/>
              <a:ea typeface="Verdana" panose="020B0604030504040204" pitchFamily="34" charset="0"/>
              <a:cs typeface="Verdana" panose="020B0604030504040204" pitchFamily="34" charset="0"/>
              <a:sym typeface="Arial" pitchFamily="-110" charset="0"/>
            </a:endParaRPr>
          </a:p>
        </p:txBody>
      </p:sp>
      <p:sp>
        <p:nvSpPr>
          <p:cNvPr id="14" name="TextBox 13">
            <a:extLst>
              <a:ext uri="{FF2B5EF4-FFF2-40B4-BE49-F238E27FC236}">
                <a16:creationId xmlns:a16="http://schemas.microsoft.com/office/drawing/2014/main" id="{F037573F-53C3-BB43-AAB4-86C544D5E76E}"/>
              </a:ext>
            </a:extLst>
          </p:cNvPr>
          <p:cNvSpPr txBox="1"/>
          <p:nvPr userDrawn="1"/>
        </p:nvSpPr>
        <p:spPr>
          <a:xfrm>
            <a:off x="10306849" y="6737665"/>
            <a:ext cx="3771695" cy="250068"/>
          </a:xfrm>
          <a:prstGeom prst="rect">
            <a:avLst/>
          </a:prstGeom>
          <a:noFill/>
        </p:spPr>
        <p:txBody>
          <a:bodyPr wrap="square" rtlCol="0">
            <a:noAutofit/>
          </a:bodyPr>
          <a:lstStyle/>
          <a:p>
            <a:pPr algn="r"/>
            <a:r>
              <a:rPr lang="en-US" sz="1000" b="1" dirty="0">
                <a:solidFill>
                  <a:schemeClr val="bg1"/>
                </a:solidFill>
                <a:latin typeface="Verdana" panose="020B0604030504040204" pitchFamily="34" charset="0"/>
                <a:ea typeface="Verdana" panose="020B0604030504040204" pitchFamily="34" charset="0"/>
                <a:cs typeface="Verdana" panose="020B0604030504040204" pitchFamily="34" charset="0"/>
              </a:rPr>
              <a:t>Viral exacerbation at 40x magnification</a:t>
            </a:r>
            <a:endParaRPr lang="en-US" sz="1000" b="1" i="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Title 1">
            <a:extLst>
              <a:ext uri="{FF2B5EF4-FFF2-40B4-BE49-F238E27FC236}">
                <a16:creationId xmlns:a16="http://schemas.microsoft.com/office/drawing/2014/main" id="{485DE86F-AE1C-BD44-85B5-0D2251E66D78}"/>
              </a:ext>
            </a:extLst>
          </p:cNvPr>
          <p:cNvSpPr>
            <a:spLocks noGrp="1"/>
          </p:cNvSpPr>
          <p:nvPr>
            <p:ph type="title" hasCustomPrompt="1"/>
          </p:nvPr>
        </p:nvSpPr>
        <p:spPr>
          <a:xfrm>
            <a:off x="904735" y="3615182"/>
            <a:ext cx="12742552" cy="2475973"/>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768096" rtl="0" eaLnBrk="1" fontAlgn="auto" latinLnBrk="0" hangingPunct="1">
              <a:lnSpc>
                <a:spcPct val="100000"/>
              </a:lnSpc>
              <a:spcBef>
                <a:spcPts val="0"/>
              </a:spcBef>
              <a:spcAft>
                <a:spcPts val="0"/>
              </a:spcAft>
              <a:buClrTx/>
              <a:buSzTx/>
              <a:buFontTx/>
              <a:buNone/>
              <a:tabLst/>
              <a:defRPr kumimoji="0" lang="en-US" sz="6600" b="1" i="0" u="none" strike="noStrike" kern="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sym typeface="Arial" pitchFamily="-65" charset="0"/>
              </a:defRPr>
            </a:lvl1pPr>
          </a:lstStyle>
          <a:p>
            <a:pPr marL="0" marR="0" lvl="0" indent="0" algn="l" defTabSz="768096" rtl="0" eaLnBrk="1" fontAlgn="auto" latinLnBrk="0" hangingPunct="1">
              <a:lnSpc>
                <a:spcPct val="100000"/>
              </a:lnSpc>
              <a:spcBef>
                <a:spcPts val="0"/>
              </a:spcBef>
              <a:spcAft>
                <a:spcPts val="0"/>
              </a:spcAft>
              <a:buClrTx/>
              <a:buSzTx/>
              <a:buFontTx/>
              <a:buNone/>
              <a:tabLst/>
              <a:defRPr/>
            </a:pPr>
            <a:r>
              <a:rPr lang="en-US" dirty="0"/>
              <a:t>Click to edit Master </a:t>
            </a:r>
            <a:br>
              <a:rPr lang="en-US" dirty="0"/>
            </a:br>
            <a:r>
              <a:rPr lang="en-US" dirty="0"/>
              <a:t>divider style</a:t>
            </a:r>
          </a:p>
        </p:txBody>
      </p:sp>
    </p:spTree>
    <p:extLst>
      <p:ext uri="{BB962C8B-B14F-4D97-AF65-F5344CB8AC3E}">
        <p14:creationId xmlns:p14="http://schemas.microsoft.com/office/powerpoint/2010/main" val="246417120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graphic">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6440" y="454149"/>
            <a:ext cx="12174912" cy="553998"/>
          </a:xfrm>
        </p:spPr>
        <p:txBody>
          <a:bodyPr/>
          <a:lstStyle>
            <a:lvl1pPr>
              <a:defRPr sz="4000">
                <a:solidFill>
                  <a:schemeClr val="tx1"/>
                </a:solidFill>
              </a:defRPr>
            </a:lvl1pPr>
          </a:lstStyle>
          <a:p>
            <a:r>
              <a:rPr lang="en-US"/>
              <a:t>Click to edit Master title style</a:t>
            </a:r>
            <a:endParaRPr lang="en-US" dirty="0"/>
          </a:p>
        </p:txBody>
      </p:sp>
      <p:sp>
        <p:nvSpPr>
          <p:cNvPr id="7" name="Content Placeholder 11"/>
          <p:cNvSpPr>
            <a:spLocks noGrp="1"/>
          </p:cNvSpPr>
          <p:nvPr>
            <p:ph sz="quarter" idx="15" hasCustomPrompt="1"/>
          </p:nvPr>
        </p:nvSpPr>
        <p:spPr>
          <a:xfrm>
            <a:off x="721921" y="2055813"/>
            <a:ext cx="13182936" cy="5003293"/>
          </a:xfrm>
        </p:spPr>
        <p:txBody>
          <a:bodyPr/>
          <a:lstStyle>
            <a:lvl1pPr marL="280988" marR="0" indent="-280988" algn="l" defTabSz="914400" rtl="0" eaLnBrk="1" fontAlgn="base" latinLnBrk="0" hangingPunct="1">
              <a:lnSpc>
                <a:spcPct val="100000"/>
              </a:lnSpc>
              <a:spcBef>
                <a:spcPts val="2160"/>
              </a:spcBef>
              <a:spcAft>
                <a:spcPct val="0"/>
              </a:spcAft>
              <a:buClr>
                <a:srgbClr val="212121"/>
              </a:buClr>
              <a:buSzPct val="100000"/>
              <a:buFont typeface="Arial" pitchFamily="-65" charset="0"/>
              <a:buChar char="•"/>
              <a:tabLst/>
              <a:defRPr sz="2400">
                <a:solidFill>
                  <a:schemeClr val="tx1"/>
                </a:solidFill>
                <a:latin typeface="Verdana" charset="0"/>
                <a:ea typeface="Verdana" charset="0"/>
                <a:cs typeface="Verdana" charset="0"/>
              </a:defRPr>
            </a:lvl1pPr>
            <a:lvl2pPr marL="641350" marR="0" indent="-280988"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2pPr>
            <a:lvl3pPr marL="877824" marR="0" indent="-241402"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3pPr>
            <a:lvl4pPr marL="1316736" marR="0" indent="-241402"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4pPr>
            <a:lvl5pPr marL="1785557" marR="0" indent="-229362"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5pPr>
          </a:lstStyle>
          <a:p>
            <a:pPr marL="280988" marR="0" lvl="0" indent="-280988" algn="l" defTabSz="914400" rtl="0" eaLnBrk="1" fontAlgn="base" latinLnBrk="0" hangingPunct="1">
              <a:lnSpc>
                <a:spcPct val="100000"/>
              </a:lnSpc>
              <a:spcBef>
                <a:spcPts val="2160"/>
              </a:spcBef>
              <a:spcAft>
                <a:spcPct val="0"/>
              </a:spcAft>
              <a:buClr>
                <a:srgbClr val="212121"/>
              </a:buClr>
              <a:buSzPct val="100000"/>
              <a:buFont typeface="Arial" pitchFamily="-65" charset="0"/>
              <a:buChar char="•"/>
              <a:tabLst/>
              <a:defRPr/>
            </a:pPr>
            <a:r>
              <a:rPr kumimoji="0" lang="en-US" sz="2800"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Edit Master text styles</a:t>
            </a:r>
          </a:p>
          <a:p>
            <a:pPr marL="641350" marR="0" lvl="1" indent="-280988"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400"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Second level</a:t>
            </a:r>
          </a:p>
          <a:p>
            <a:pPr marL="877824" marR="0" lvl="2" indent="-241402"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160"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Third level</a:t>
            </a:r>
          </a:p>
          <a:p>
            <a:pPr marL="1316736" marR="0" lvl="3" indent="-241402"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Fourth level</a:t>
            </a:r>
          </a:p>
          <a:p>
            <a:pPr marL="1785557" marR="0" lvl="4" indent="-229362"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60"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Fifth level</a:t>
            </a:r>
          </a:p>
        </p:txBody>
      </p:sp>
      <p:sp>
        <p:nvSpPr>
          <p:cNvPr id="9" name="Slide Number Placeholder 5"/>
          <p:cNvSpPr>
            <a:spLocks noGrp="1"/>
          </p:cNvSpPr>
          <p:nvPr>
            <p:ph type="sldNum" sz="quarter" idx="4"/>
          </p:nvPr>
        </p:nvSpPr>
        <p:spPr>
          <a:xfrm>
            <a:off x="13968850" y="7557340"/>
            <a:ext cx="455614" cy="400050"/>
          </a:xfrm>
          <a:prstGeom prst="rect">
            <a:avLst/>
          </a:prstGeom>
        </p:spPr>
        <p:txBody>
          <a:bodyPr vert="horz" lIns="91440" tIns="45720" rIns="91440" bIns="45720" rtlCol="0" anchor="ctr"/>
          <a:lstStyle>
            <a:lvl1pPr algn="r">
              <a:defRPr sz="960">
                <a:solidFill>
                  <a:schemeClr val="tx2"/>
                </a:solidFill>
              </a:defRPr>
            </a:lvl1pPr>
          </a:lstStyle>
          <a:p>
            <a:fld id="{AD816501-AAE5-214E-B100-00C3DC5F5E3F}" type="slidenum">
              <a:rPr lang="en-US" smtClean="0"/>
              <a:pPr/>
              <a:t>‹#›</a:t>
            </a:fld>
            <a:endParaRPr lang="en-US" dirty="0"/>
          </a:p>
        </p:txBody>
      </p:sp>
      <p:sp>
        <p:nvSpPr>
          <p:cNvPr id="10" name="Text Placeholder 4"/>
          <p:cNvSpPr>
            <a:spLocks noGrp="1"/>
          </p:cNvSpPr>
          <p:nvPr>
            <p:ph type="body" sz="quarter" idx="17" hasCustomPrompt="1"/>
          </p:nvPr>
        </p:nvSpPr>
        <p:spPr>
          <a:xfrm>
            <a:off x="722313" y="7535236"/>
            <a:ext cx="10058400" cy="330200"/>
          </a:xfrm>
        </p:spPr>
        <p:txBody>
          <a:bodyPr anchor="b"/>
          <a:lstStyle>
            <a:lvl1pPr marL="0" indent="0">
              <a:spcBef>
                <a:spcPts val="200"/>
              </a:spcBef>
              <a:buNone/>
              <a:defRPr sz="900">
                <a:solidFill>
                  <a:schemeClr val="tx1"/>
                </a:solidFill>
              </a:defRPr>
            </a:lvl1pPr>
          </a:lstStyle>
          <a:p>
            <a:pPr lvl="0"/>
            <a:r>
              <a:rPr lang="en-US" dirty="0"/>
              <a:t>Footnotes and Sources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graphic, prelim">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6440" y="454149"/>
            <a:ext cx="12174912" cy="553998"/>
          </a:xfrm>
        </p:spPr>
        <p:txBody>
          <a:bodyPr/>
          <a:lstStyle>
            <a:lvl1pPr>
              <a:defRPr sz="4000">
                <a:solidFill>
                  <a:schemeClr val="tx1"/>
                </a:solidFill>
              </a:defRPr>
            </a:lvl1pPr>
          </a:lstStyle>
          <a:p>
            <a:r>
              <a:rPr lang="en-US"/>
              <a:t>Click to edit Master title style</a:t>
            </a:r>
            <a:endParaRPr lang="en-US" dirty="0"/>
          </a:p>
        </p:txBody>
      </p:sp>
      <p:sp>
        <p:nvSpPr>
          <p:cNvPr id="7" name="Content Placeholder 11"/>
          <p:cNvSpPr>
            <a:spLocks noGrp="1"/>
          </p:cNvSpPr>
          <p:nvPr>
            <p:ph sz="quarter" idx="15" hasCustomPrompt="1"/>
          </p:nvPr>
        </p:nvSpPr>
        <p:spPr>
          <a:xfrm>
            <a:off x="721921" y="2055813"/>
            <a:ext cx="13182936" cy="5003293"/>
          </a:xfrm>
        </p:spPr>
        <p:txBody>
          <a:bodyPr/>
          <a:lstStyle>
            <a:lvl1pPr marL="280988" marR="0" indent="-280988" algn="l" defTabSz="914400" rtl="0" eaLnBrk="1" fontAlgn="base" latinLnBrk="0" hangingPunct="1">
              <a:lnSpc>
                <a:spcPct val="100000"/>
              </a:lnSpc>
              <a:spcBef>
                <a:spcPts val="2160"/>
              </a:spcBef>
              <a:spcAft>
                <a:spcPct val="0"/>
              </a:spcAft>
              <a:buClr>
                <a:srgbClr val="212121"/>
              </a:buClr>
              <a:buSzPct val="100000"/>
              <a:buFont typeface="Arial" pitchFamily="-65" charset="0"/>
              <a:buChar char="•"/>
              <a:tabLst/>
              <a:defRPr sz="2400">
                <a:solidFill>
                  <a:schemeClr val="tx1"/>
                </a:solidFill>
                <a:latin typeface="Verdana" charset="0"/>
                <a:ea typeface="Verdana" charset="0"/>
                <a:cs typeface="Verdana" charset="0"/>
              </a:defRPr>
            </a:lvl1pPr>
            <a:lvl2pPr marL="641350" marR="0" indent="-280988"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2pPr>
            <a:lvl3pPr marL="877824" marR="0" indent="-241402"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3pPr>
            <a:lvl4pPr marL="1316736" marR="0" indent="-241402"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4pPr>
            <a:lvl5pPr marL="1785557" marR="0" indent="-229362"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latin typeface="Verdana" charset="0"/>
                <a:ea typeface="Verdana" charset="0"/>
                <a:cs typeface="Verdana" charset="0"/>
              </a:defRPr>
            </a:lvl5pPr>
          </a:lstStyle>
          <a:p>
            <a:pPr marL="280988" marR="0" lvl="0" indent="-280988" algn="l" defTabSz="914400" rtl="0" eaLnBrk="1" fontAlgn="base" latinLnBrk="0" hangingPunct="1">
              <a:lnSpc>
                <a:spcPct val="100000"/>
              </a:lnSpc>
              <a:spcBef>
                <a:spcPts val="2160"/>
              </a:spcBef>
              <a:spcAft>
                <a:spcPct val="0"/>
              </a:spcAft>
              <a:buClr>
                <a:srgbClr val="212121"/>
              </a:buClr>
              <a:buSzPct val="100000"/>
              <a:buFont typeface="Arial" pitchFamily="-65" charset="0"/>
              <a:buChar char="•"/>
              <a:tabLst/>
              <a:defRPr/>
            </a:pPr>
            <a:r>
              <a:rPr kumimoji="0" lang="en-US" sz="2800"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Edit Master text styles</a:t>
            </a:r>
          </a:p>
          <a:p>
            <a:pPr marL="641350" marR="0" lvl="1" indent="-280988"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400"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Second level</a:t>
            </a:r>
          </a:p>
          <a:p>
            <a:pPr marL="877824" marR="0" lvl="2" indent="-241402"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160"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Third level</a:t>
            </a:r>
          </a:p>
          <a:p>
            <a:pPr marL="1316736" marR="0" lvl="3" indent="-241402"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Fourth level</a:t>
            </a:r>
          </a:p>
          <a:p>
            <a:pPr marL="1785557" marR="0" lvl="4" indent="-229362"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60"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Fifth level</a:t>
            </a:r>
          </a:p>
        </p:txBody>
      </p:sp>
      <p:sp>
        <p:nvSpPr>
          <p:cNvPr id="9" name="Slide Number Placeholder 5"/>
          <p:cNvSpPr>
            <a:spLocks noGrp="1"/>
          </p:cNvSpPr>
          <p:nvPr>
            <p:ph type="sldNum" sz="quarter" idx="4"/>
          </p:nvPr>
        </p:nvSpPr>
        <p:spPr>
          <a:xfrm>
            <a:off x="13968850" y="7557340"/>
            <a:ext cx="455614" cy="400050"/>
          </a:xfrm>
          <a:prstGeom prst="rect">
            <a:avLst/>
          </a:prstGeom>
        </p:spPr>
        <p:txBody>
          <a:bodyPr vert="horz" lIns="91440" tIns="45720" rIns="91440" bIns="45720" rtlCol="0" anchor="ctr"/>
          <a:lstStyle>
            <a:lvl1pPr algn="r">
              <a:defRPr sz="960">
                <a:solidFill>
                  <a:schemeClr val="tx2"/>
                </a:solidFill>
              </a:defRPr>
            </a:lvl1pPr>
          </a:lstStyle>
          <a:p>
            <a:fld id="{AD816501-AAE5-214E-B100-00C3DC5F5E3F}" type="slidenum">
              <a:rPr lang="en-US" smtClean="0"/>
              <a:pPr/>
              <a:t>‹#›</a:t>
            </a:fld>
            <a:endParaRPr lang="en-US" dirty="0"/>
          </a:p>
        </p:txBody>
      </p:sp>
      <p:sp>
        <p:nvSpPr>
          <p:cNvPr id="10" name="Text Placeholder 4"/>
          <p:cNvSpPr>
            <a:spLocks noGrp="1"/>
          </p:cNvSpPr>
          <p:nvPr>
            <p:ph type="body" sz="quarter" idx="17" hasCustomPrompt="1"/>
          </p:nvPr>
        </p:nvSpPr>
        <p:spPr>
          <a:xfrm>
            <a:off x="722313" y="7535236"/>
            <a:ext cx="10058400" cy="330200"/>
          </a:xfrm>
        </p:spPr>
        <p:txBody>
          <a:bodyPr anchor="b"/>
          <a:lstStyle>
            <a:lvl1pPr marL="0" indent="0">
              <a:spcBef>
                <a:spcPts val="200"/>
              </a:spcBef>
              <a:buNone/>
              <a:defRPr sz="900">
                <a:solidFill>
                  <a:schemeClr val="tx1"/>
                </a:solidFill>
              </a:defRPr>
            </a:lvl1pPr>
          </a:lstStyle>
          <a:p>
            <a:pPr lvl="0"/>
            <a:r>
              <a:rPr lang="en-US" dirty="0"/>
              <a:t>Footnotes and Sources</a:t>
            </a:r>
          </a:p>
        </p:txBody>
      </p:sp>
    </p:spTree>
    <p:extLst>
      <p:ext uri="{BB962C8B-B14F-4D97-AF65-F5344CB8AC3E}">
        <p14:creationId xmlns:p14="http://schemas.microsoft.com/office/powerpoint/2010/main" val="267468885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 graphic">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6440" y="454149"/>
            <a:ext cx="12174912" cy="553998"/>
          </a:xfrm>
        </p:spPr>
        <p:txBody>
          <a:bodyPr/>
          <a:lstStyle>
            <a:lvl1pPr>
              <a:defRPr sz="4000">
                <a:solidFill>
                  <a:schemeClr val="tx1"/>
                </a:solidFill>
              </a:defRPr>
            </a:lvl1pPr>
          </a:lstStyle>
          <a:p>
            <a:r>
              <a:rPr lang="en-US"/>
              <a:t>Click to edit Master title style</a:t>
            </a:r>
            <a:endParaRPr lang="en-US" dirty="0"/>
          </a:p>
        </p:txBody>
      </p:sp>
      <p:sp>
        <p:nvSpPr>
          <p:cNvPr id="7" name="Content Placeholder 11"/>
          <p:cNvSpPr>
            <a:spLocks noGrp="1"/>
          </p:cNvSpPr>
          <p:nvPr>
            <p:ph sz="quarter" idx="15" hasCustomPrompt="1"/>
          </p:nvPr>
        </p:nvSpPr>
        <p:spPr>
          <a:xfrm>
            <a:off x="721921" y="2055813"/>
            <a:ext cx="13182936" cy="5003293"/>
          </a:xfrm>
        </p:spPr>
        <p:txBody>
          <a:bodyPr/>
          <a:lstStyle>
            <a:lvl1pPr marL="280988" marR="0" indent="-280988" algn="l" defTabSz="914400" rtl="0" eaLnBrk="1" fontAlgn="base" latinLnBrk="0" hangingPunct="1">
              <a:lnSpc>
                <a:spcPct val="100000"/>
              </a:lnSpc>
              <a:spcBef>
                <a:spcPts val="2160"/>
              </a:spcBef>
              <a:spcAft>
                <a:spcPct val="0"/>
              </a:spcAft>
              <a:buClr>
                <a:srgbClr val="212121"/>
              </a:buClr>
              <a:buSzPct val="100000"/>
              <a:buFont typeface="Arial" pitchFamily="-65" charset="0"/>
              <a:buChar char="•"/>
              <a:tabLst/>
              <a:defRPr sz="2400">
                <a:solidFill>
                  <a:schemeClr val="tx1"/>
                </a:solidFill>
              </a:defRPr>
            </a:lvl1pPr>
            <a:lvl2pPr marL="641350" marR="0" indent="-280988"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877824" marR="0" indent="-241402"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316736" marR="0" indent="-241402"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785557" marR="0" indent="-229362"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80988" marR="0" lvl="0" indent="-280988" algn="l" defTabSz="914400" rtl="0" eaLnBrk="1" fontAlgn="base" latinLnBrk="0" hangingPunct="1">
              <a:lnSpc>
                <a:spcPct val="100000"/>
              </a:lnSpc>
              <a:spcBef>
                <a:spcPts val="2160"/>
              </a:spcBef>
              <a:spcAft>
                <a:spcPct val="0"/>
              </a:spcAft>
              <a:buClr>
                <a:srgbClr val="212121"/>
              </a:buClr>
              <a:buSzPct val="100000"/>
              <a:buFont typeface="Arial" pitchFamily="-65" charset="0"/>
              <a:buChar char="•"/>
              <a:tabLst/>
              <a:defRPr/>
            </a:pPr>
            <a:r>
              <a:rPr kumimoji="0" lang="en-US" sz="2800"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Edit Master text styles</a:t>
            </a:r>
          </a:p>
          <a:p>
            <a:pPr marL="641350" marR="0" lvl="1" indent="-280988"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400"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Second level</a:t>
            </a:r>
          </a:p>
          <a:p>
            <a:pPr marL="877824" marR="0" lvl="2" indent="-241402"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160"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Third level</a:t>
            </a:r>
          </a:p>
          <a:p>
            <a:pPr marL="1316736" marR="0" lvl="3" indent="-241402"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Fourth level</a:t>
            </a:r>
          </a:p>
          <a:p>
            <a:pPr marL="1785557" marR="0" lvl="4" indent="-229362"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60"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Fifth level</a:t>
            </a:r>
          </a:p>
        </p:txBody>
      </p:sp>
      <p:sp>
        <p:nvSpPr>
          <p:cNvPr id="12" name="Text Placeholder 4"/>
          <p:cNvSpPr>
            <a:spLocks noGrp="1"/>
          </p:cNvSpPr>
          <p:nvPr>
            <p:ph type="body" sz="quarter" idx="10"/>
          </p:nvPr>
        </p:nvSpPr>
        <p:spPr>
          <a:xfrm>
            <a:off x="726440" y="1169058"/>
            <a:ext cx="13177520" cy="430887"/>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800" dirty="0">
                <a:solidFill>
                  <a:schemeClr val="accent3"/>
                </a:solidFill>
                <a:latin typeface="Verdana" charset="0"/>
                <a:ea typeface="Verdana" charset="0"/>
                <a:cs typeface="Verdana" charset="0"/>
                <a:sym typeface="Arial" pitchFamily="-65" charset="0"/>
              </a:defRPr>
            </a:lvl1pPr>
            <a:lvl2pPr>
              <a:defRPr sz="2520"/>
            </a:lvl2pPr>
            <a:lvl3pPr>
              <a:defRPr sz="2520"/>
            </a:lvl3pPr>
            <a:lvl4pPr>
              <a:defRPr sz="2520"/>
            </a:lvl4pPr>
            <a:lvl5pPr>
              <a:defRPr sz="2520"/>
            </a:lvl5pPr>
          </a:lstStyle>
          <a:p>
            <a:pPr marL="0" lvl="0" indent="0" algn="l" rtl="0" eaLnBrk="0" fontAlgn="base" hangingPunct="0">
              <a:spcBef>
                <a:spcPts val="2520"/>
              </a:spcBef>
              <a:spcAft>
                <a:spcPct val="0"/>
              </a:spcAft>
              <a:buClr>
                <a:schemeClr val="tx1"/>
              </a:buClr>
              <a:buSzPct val="100000"/>
              <a:buFont typeface="Arial" pitchFamily="-65" charset="0"/>
              <a:buNone/>
            </a:pPr>
            <a:r>
              <a:rPr lang="en-US"/>
              <a:t>Click to edit Master text styles</a:t>
            </a:r>
          </a:p>
        </p:txBody>
      </p:sp>
      <p:sp>
        <p:nvSpPr>
          <p:cNvPr id="11" name="Slide Number Placeholder 5">
            <a:extLst>
              <a:ext uri="{FF2B5EF4-FFF2-40B4-BE49-F238E27FC236}">
                <a16:creationId xmlns:a16="http://schemas.microsoft.com/office/drawing/2014/main" id="{4583EDC4-237D-9841-A7A3-2E3EB25AA979}"/>
              </a:ext>
            </a:extLst>
          </p:cNvPr>
          <p:cNvSpPr>
            <a:spLocks noGrp="1"/>
          </p:cNvSpPr>
          <p:nvPr>
            <p:ph type="sldNum" sz="quarter" idx="4"/>
          </p:nvPr>
        </p:nvSpPr>
        <p:spPr>
          <a:xfrm>
            <a:off x="13968850" y="7557340"/>
            <a:ext cx="455614" cy="400050"/>
          </a:xfrm>
          <a:prstGeom prst="rect">
            <a:avLst/>
          </a:prstGeom>
        </p:spPr>
        <p:txBody>
          <a:bodyPr vert="horz" lIns="91440" tIns="45720" rIns="91440" bIns="45720" rtlCol="0" anchor="ctr"/>
          <a:lstStyle>
            <a:lvl1pPr algn="r">
              <a:defRPr sz="960">
                <a:solidFill>
                  <a:schemeClr val="tx2"/>
                </a:solidFill>
              </a:defRPr>
            </a:lvl1pPr>
          </a:lstStyle>
          <a:p>
            <a:fld id="{AD816501-AAE5-214E-B100-00C3DC5F5E3F}" type="slidenum">
              <a:rPr lang="en-US" smtClean="0"/>
              <a:pPr/>
              <a:t>‹#›</a:t>
            </a:fld>
            <a:endParaRPr lang="en-US" dirty="0"/>
          </a:p>
        </p:txBody>
      </p:sp>
      <p:sp>
        <p:nvSpPr>
          <p:cNvPr id="9" name="Text Placeholder 4"/>
          <p:cNvSpPr>
            <a:spLocks noGrp="1"/>
          </p:cNvSpPr>
          <p:nvPr>
            <p:ph type="body" sz="quarter" idx="17" hasCustomPrompt="1"/>
          </p:nvPr>
        </p:nvSpPr>
        <p:spPr>
          <a:xfrm>
            <a:off x="722313" y="7535236"/>
            <a:ext cx="10058400" cy="330200"/>
          </a:xfrm>
        </p:spPr>
        <p:txBody>
          <a:bodyPr anchor="b"/>
          <a:lstStyle>
            <a:lvl1pPr marL="0" indent="0">
              <a:spcBef>
                <a:spcPts val="200"/>
              </a:spcBef>
              <a:buNone/>
              <a:defRPr sz="900">
                <a:solidFill>
                  <a:schemeClr val="tx1"/>
                </a:solidFill>
              </a:defRPr>
            </a:lvl1pPr>
          </a:lstStyle>
          <a:p>
            <a:pPr lvl="0"/>
            <a:r>
              <a:rPr lang="en-US" dirty="0"/>
              <a:t>Footnotes and Sources</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ub, graphic, prelim">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6440" y="454149"/>
            <a:ext cx="12174912" cy="553998"/>
          </a:xfrm>
        </p:spPr>
        <p:txBody>
          <a:bodyPr/>
          <a:lstStyle>
            <a:lvl1pPr>
              <a:defRPr sz="4000">
                <a:solidFill>
                  <a:schemeClr val="tx1"/>
                </a:solidFill>
              </a:defRPr>
            </a:lvl1pPr>
          </a:lstStyle>
          <a:p>
            <a:r>
              <a:rPr lang="en-US"/>
              <a:t>Click to edit Master title style</a:t>
            </a:r>
            <a:endParaRPr lang="en-US" dirty="0"/>
          </a:p>
        </p:txBody>
      </p:sp>
      <p:sp>
        <p:nvSpPr>
          <p:cNvPr id="7" name="Content Placeholder 11"/>
          <p:cNvSpPr>
            <a:spLocks noGrp="1"/>
          </p:cNvSpPr>
          <p:nvPr>
            <p:ph sz="quarter" idx="15" hasCustomPrompt="1"/>
          </p:nvPr>
        </p:nvSpPr>
        <p:spPr>
          <a:xfrm>
            <a:off x="721921" y="2055813"/>
            <a:ext cx="13182936" cy="5003293"/>
          </a:xfrm>
        </p:spPr>
        <p:txBody>
          <a:bodyPr/>
          <a:lstStyle>
            <a:lvl1pPr marL="280988" marR="0" indent="-280988" algn="l" defTabSz="914400" rtl="0" eaLnBrk="1" fontAlgn="base" latinLnBrk="0" hangingPunct="1">
              <a:lnSpc>
                <a:spcPct val="100000"/>
              </a:lnSpc>
              <a:spcBef>
                <a:spcPts val="2160"/>
              </a:spcBef>
              <a:spcAft>
                <a:spcPct val="0"/>
              </a:spcAft>
              <a:buClr>
                <a:srgbClr val="212121"/>
              </a:buClr>
              <a:buSzPct val="100000"/>
              <a:buFont typeface="Arial" pitchFamily="-65" charset="0"/>
              <a:buChar char="•"/>
              <a:tabLst/>
              <a:defRPr sz="2400">
                <a:solidFill>
                  <a:schemeClr val="tx1"/>
                </a:solidFill>
              </a:defRPr>
            </a:lvl1pPr>
            <a:lvl2pPr marL="641350" marR="0" indent="-280988"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877824" marR="0" indent="-241402"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316736" marR="0" indent="-241402"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785557" marR="0" indent="-229362"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80988" marR="0" lvl="0" indent="-280988" algn="l" defTabSz="914400" rtl="0" eaLnBrk="1" fontAlgn="base" latinLnBrk="0" hangingPunct="1">
              <a:lnSpc>
                <a:spcPct val="100000"/>
              </a:lnSpc>
              <a:spcBef>
                <a:spcPts val="2160"/>
              </a:spcBef>
              <a:spcAft>
                <a:spcPct val="0"/>
              </a:spcAft>
              <a:buClr>
                <a:srgbClr val="212121"/>
              </a:buClr>
              <a:buSzPct val="100000"/>
              <a:buFont typeface="Arial" pitchFamily="-65" charset="0"/>
              <a:buChar char="•"/>
              <a:tabLst/>
              <a:defRPr/>
            </a:pPr>
            <a:r>
              <a:rPr kumimoji="0" lang="en-US" sz="2800"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Edit Master text styles</a:t>
            </a:r>
          </a:p>
          <a:p>
            <a:pPr marL="641350" marR="0" lvl="1" indent="-280988"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400"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Second level</a:t>
            </a:r>
          </a:p>
          <a:p>
            <a:pPr marL="877824" marR="0" lvl="2" indent="-241402"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160"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Third level</a:t>
            </a:r>
          </a:p>
          <a:p>
            <a:pPr marL="1316736" marR="0" lvl="3" indent="-241402"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Fourth level</a:t>
            </a:r>
          </a:p>
          <a:p>
            <a:pPr marL="1785557" marR="0" lvl="4" indent="-229362"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60"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Fifth level</a:t>
            </a:r>
          </a:p>
        </p:txBody>
      </p:sp>
      <p:sp>
        <p:nvSpPr>
          <p:cNvPr id="12" name="Text Placeholder 4"/>
          <p:cNvSpPr>
            <a:spLocks noGrp="1"/>
          </p:cNvSpPr>
          <p:nvPr>
            <p:ph type="body" sz="quarter" idx="10"/>
          </p:nvPr>
        </p:nvSpPr>
        <p:spPr>
          <a:xfrm>
            <a:off x="726440" y="1169058"/>
            <a:ext cx="13177520" cy="430887"/>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800" dirty="0">
                <a:solidFill>
                  <a:schemeClr val="accent3"/>
                </a:solidFill>
                <a:latin typeface="Verdana" charset="0"/>
                <a:ea typeface="Verdana" charset="0"/>
                <a:cs typeface="Verdana" charset="0"/>
                <a:sym typeface="Arial" pitchFamily="-65" charset="0"/>
              </a:defRPr>
            </a:lvl1pPr>
            <a:lvl2pPr>
              <a:defRPr sz="2520"/>
            </a:lvl2pPr>
            <a:lvl3pPr>
              <a:defRPr sz="2520"/>
            </a:lvl3pPr>
            <a:lvl4pPr>
              <a:defRPr sz="2520"/>
            </a:lvl4pPr>
            <a:lvl5pPr>
              <a:defRPr sz="2520"/>
            </a:lvl5pPr>
          </a:lstStyle>
          <a:p>
            <a:pPr marL="0" lvl="0" indent="0" algn="l" rtl="0" eaLnBrk="0" fontAlgn="base" hangingPunct="0">
              <a:spcBef>
                <a:spcPts val="2520"/>
              </a:spcBef>
              <a:spcAft>
                <a:spcPct val="0"/>
              </a:spcAft>
              <a:buClr>
                <a:schemeClr val="tx1"/>
              </a:buClr>
              <a:buSzPct val="100000"/>
              <a:buFont typeface="Arial" pitchFamily="-65" charset="0"/>
              <a:buNone/>
            </a:pPr>
            <a:r>
              <a:rPr lang="en-US"/>
              <a:t>Click to edit Master text styles</a:t>
            </a:r>
          </a:p>
        </p:txBody>
      </p:sp>
      <p:sp>
        <p:nvSpPr>
          <p:cNvPr id="11" name="Slide Number Placeholder 5">
            <a:extLst>
              <a:ext uri="{FF2B5EF4-FFF2-40B4-BE49-F238E27FC236}">
                <a16:creationId xmlns:a16="http://schemas.microsoft.com/office/drawing/2014/main" id="{4583EDC4-237D-9841-A7A3-2E3EB25AA979}"/>
              </a:ext>
            </a:extLst>
          </p:cNvPr>
          <p:cNvSpPr>
            <a:spLocks noGrp="1"/>
          </p:cNvSpPr>
          <p:nvPr>
            <p:ph type="sldNum" sz="quarter" idx="4"/>
          </p:nvPr>
        </p:nvSpPr>
        <p:spPr>
          <a:xfrm>
            <a:off x="13968850" y="7557340"/>
            <a:ext cx="455614" cy="400050"/>
          </a:xfrm>
          <a:prstGeom prst="rect">
            <a:avLst/>
          </a:prstGeom>
        </p:spPr>
        <p:txBody>
          <a:bodyPr vert="horz" lIns="91440" tIns="45720" rIns="91440" bIns="45720" rtlCol="0" anchor="ctr"/>
          <a:lstStyle>
            <a:lvl1pPr algn="r">
              <a:defRPr sz="960">
                <a:solidFill>
                  <a:schemeClr val="tx2"/>
                </a:solidFill>
              </a:defRPr>
            </a:lvl1pPr>
          </a:lstStyle>
          <a:p>
            <a:fld id="{AD816501-AAE5-214E-B100-00C3DC5F5E3F}" type="slidenum">
              <a:rPr lang="en-US" smtClean="0"/>
              <a:pPr/>
              <a:t>‹#›</a:t>
            </a:fld>
            <a:endParaRPr lang="en-US" dirty="0"/>
          </a:p>
        </p:txBody>
      </p:sp>
      <p:sp>
        <p:nvSpPr>
          <p:cNvPr id="9" name="Text Placeholder 4"/>
          <p:cNvSpPr>
            <a:spLocks noGrp="1"/>
          </p:cNvSpPr>
          <p:nvPr>
            <p:ph type="body" sz="quarter" idx="17" hasCustomPrompt="1"/>
          </p:nvPr>
        </p:nvSpPr>
        <p:spPr>
          <a:xfrm>
            <a:off x="722313" y="7535236"/>
            <a:ext cx="10058400" cy="330200"/>
          </a:xfrm>
        </p:spPr>
        <p:txBody>
          <a:bodyPr anchor="b"/>
          <a:lstStyle>
            <a:lvl1pPr marL="0" indent="0">
              <a:spcBef>
                <a:spcPts val="200"/>
              </a:spcBef>
              <a:buNone/>
              <a:defRPr sz="900">
                <a:solidFill>
                  <a:schemeClr val="tx1"/>
                </a:solidFill>
              </a:defRPr>
            </a:lvl1pPr>
          </a:lstStyle>
          <a:p>
            <a:pPr lvl="0"/>
            <a:r>
              <a:rPr lang="en-US" dirty="0"/>
              <a:t>Footnotes and Sources</a:t>
            </a:r>
          </a:p>
        </p:txBody>
      </p:sp>
    </p:spTree>
    <p:extLst>
      <p:ext uri="{BB962C8B-B14F-4D97-AF65-F5344CB8AC3E}">
        <p14:creationId xmlns:p14="http://schemas.microsoft.com/office/powerpoint/2010/main" val="24702968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ne title, bullet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Text Placeholder 4"/>
          <p:cNvSpPr>
            <a:spLocks noGrp="1"/>
          </p:cNvSpPr>
          <p:nvPr>
            <p:ph type="body" sz="quarter" idx="10" hasCustomPrompt="1"/>
          </p:nvPr>
        </p:nvSpPr>
        <p:spPr>
          <a:xfrm>
            <a:off x="722313" y="2055815"/>
            <a:ext cx="13181647" cy="5003292"/>
          </a:xfrm>
        </p:spPr>
        <p:txBody>
          <a:bodyPr/>
          <a:lstStyle>
            <a:lvl1pPr marL="280988" marR="0" indent="-280988" algn="l" defTabSz="914400" rtl="0" eaLnBrk="1" fontAlgn="base" latinLnBrk="0" hangingPunct="1">
              <a:lnSpc>
                <a:spcPct val="100000"/>
              </a:lnSpc>
              <a:spcBef>
                <a:spcPts val="2160"/>
              </a:spcBef>
              <a:spcAft>
                <a:spcPct val="0"/>
              </a:spcAft>
              <a:buClr>
                <a:srgbClr val="212121"/>
              </a:buClr>
              <a:buSzPct val="100000"/>
              <a:buFont typeface="Arial" pitchFamily="-65" charset="0"/>
              <a:buChar char="•"/>
              <a:tabLst/>
              <a:defRPr>
                <a:solidFill>
                  <a:schemeClr val="tx1"/>
                </a:solidFill>
              </a:defRPr>
            </a:lvl1pPr>
            <a:lvl2pPr marL="641350" marR="0" indent="-280988"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877824" marR="0" indent="-241402"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316736" marR="0" indent="-241402"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785557" marR="0" indent="-229362"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80988" marR="0" lvl="0" indent="-280988" algn="l" defTabSz="914400" rtl="0" eaLnBrk="1" fontAlgn="base" latinLnBrk="0" hangingPunct="1">
              <a:lnSpc>
                <a:spcPct val="100000"/>
              </a:lnSpc>
              <a:spcBef>
                <a:spcPts val="2160"/>
              </a:spcBef>
              <a:spcAft>
                <a:spcPct val="0"/>
              </a:spcAft>
              <a:buClr>
                <a:srgbClr val="212121"/>
              </a:buClr>
              <a:buSzPct val="100000"/>
              <a:buFont typeface="Arial" pitchFamily="-65" charset="0"/>
              <a:buChar char="•"/>
              <a:tabLst/>
              <a:defRPr/>
            </a:pPr>
            <a:r>
              <a:rPr kumimoji="0" lang="en-US" sz="2800"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Edit Master text styles</a:t>
            </a:r>
          </a:p>
          <a:p>
            <a:pPr marL="641350" marR="0" lvl="1" indent="-280988"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400"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Second level</a:t>
            </a:r>
          </a:p>
          <a:p>
            <a:pPr marL="877824" marR="0" lvl="2" indent="-241402"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160"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Third level</a:t>
            </a:r>
          </a:p>
          <a:p>
            <a:pPr marL="1316736" marR="0" lvl="3" indent="-241402"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Fourth level</a:t>
            </a:r>
          </a:p>
          <a:p>
            <a:pPr marL="1785557" marR="0" lvl="4" indent="-229362"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60"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Fifth level</a:t>
            </a:r>
          </a:p>
        </p:txBody>
      </p:sp>
      <p:sp>
        <p:nvSpPr>
          <p:cNvPr id="8" name="Slide Number Placeholder 5">
            <a:extLst>
              <a:ext uri="{FF2B5EF4-FFF2-40B4-BE49-F238E27FC236}">
                <a16:creationId xmlns:a16="http://schemas.microsoft.com/office/drawing/2014/main" id="{D659774A-71E5-F941-B6C9-6ABEBC3C73D8}"/>
              </a:ext>
            </a:extLst>
          </p:cNvPr>
          <p:cNvSpPr>
            <a:spLocks noGrp="1"/>
          </p:cNvSpPr>
          <p:nvPr>
            <p:ph type="sldNum" sz="quarter" idx="4"/>
          </p:nvPr>
        </p:nvSpPr>
        <p:spPr>
          <a:xfrm>
            <a:off x="13968850" y="7557340"/>
            <a:ext cx="455614" cy="400050"/>
          </a:xfrm>
          <a:prstGeom prst="rect">
            <a:avLst/>
          </a:prstGeom>
        </p:spPr>
        <p:txBody>
          <a:bodyPr vert="horz" lIns="91440" tIns="45720" rIns="91440" bIns="45720" rtlCol="0" anchor="ctr"/>
          <a:lstStyle>
            <a:lvl1pPr algn="r">
              <a:defRPr sz="960">
                <a:solidFill>
                  <a:schemeClr val="tx2"/>
                </a:solidFill>
              </a:defRPr>
            </a:lvl1pPr>
          </a:lstStyle>
          <a:p>
            <a:fld id="{AD816501-AAE5-214E-B100-00C3DC5F5E3F}" type="slidenum">
              <a:rPr lang="en-US" smtClean="0"/>
              <a:pPr/>
              <a:t>‹#›</a:t>
            </a:fld>
            <a:endParaRPr lang="en-US" dirty="0"/>
          </a:p>
        </p:txBody>
      </p:sp>
      <p:sp>
        <p:nvSpPr>
          <p:cNvPr id="7" name="Text Placeholder 4"/>
          <p:cNvSpPr>
            <a:spLocks noGrp="1"/>
          </p:cNvSpPr>
          <p:nvPr>
            <p:ph type="body" sz="quarter" idx="17" hasCustomPrompt="1"/>
          </p:nvPr>
        </p:nvSpPr>
        <p:spPr>
          <a:xfrm>
            <a:off x="722313" y="7535236"/>
            <a:ext cx="10058400" cy="330200"/>
          </a:xfrm>
        </p:spPr>
        <p:txBody>
          <a:bodyPr anchor="b"/>
          <a:lstStyle>
            <a:lvl1pPr marL="0" indent="0">
              <a:spcBef>
                <a:spcPts val="200"/>
              </a:spcBef>
              <a:buNone/>
              <a:defRPr sz="900">
                <a:solidFill>
                  <a:schemeClr val="tx1"/>
                </a:solidFill>
              </a:defRPr>
            </a:lvl1pPr>
          </a:lstStyle>
          <a:p>
            <a:pPr lvl="0"/>
            <a:r>
              <a:rPr lang="en-US" dirty="0"/>
              <a:t>Footnotes and Sources</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 bullets">
    <p:bg>
      <p:bgPr>
        <a:solidFill>
          <a:schemeClr val="bg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722313" y="2055815"/>
            <a:ext cx="13181647" cy="5003292"/>
          </a:xfrm>
        </p:spPr>
        <p:txBody>
          <a:bodyPr/>
          <a:lstStyle>
            <a:lvl1pPr marL="280988" marR="0" indent="-280988" algn="l" defTabSz="914400" rtl="0" eaLnBrk="1" fontAlgn="base" latinLnBrk="0" hangingPunct="1">
              <a:lnSpc>
                <a:spcPct val="100000"/>
              </a:lnSpc>
              <a:spcBef>
                <a:spcPts val="2160"/>
              </a:spcBef>
              <a:spcAft>
                <a:spcPct val="0"/>
              </a:spcAft>
              <a:buClr>
                <a:srgbClr val="212121"/>
              </a:buClr>
              <a:buSzPct val="100000"/>
              <a:buFont typeface="Arial" pitchFamily="-65" charset="0"/>
              <a:buChar char="•"/>
              <a:tabLst/>
              <a:defRPr>
                <a:solidFill>
                  <a:schemeClr val="tx1"/>
                </a:solidFill>
              </a:defRPr>
            </a:lvl1pPr>
            <a:lvl2pPr marL="641350" marR="0" indent="-280988"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877824" marR="0" indent="-241402"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316736" marR="0" indent="-241402"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785557" marR="0" indent="-229362"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80988" marR="0" lvl="0" indent="-280988" algn="l" defTabSz="914400" rtl="0" eaLnBrk="1" fontAlgn="base" latinLnBrk="0" hangingPunct="1">
              <a:lnSpc>
                <a:spcPct val="100000"/>
              </a:lnSpc>
              <a:spcBef>
                <a:spcPts val="2160"/>
              </a:spcBef>
              <a:spcAft>
                <a:spcPct val="0"/>
              </a:spcAft>
              <a:buClr>
                <a:srgbClr val="212121"/>
              </a:buClr>
              <a:buSzPct val="100000"/>
              <a:buFont typeface="Arial" pitchFamily="-65" charset="0"/>
              <a:buChar char="•"/>
              <a:tabLst/>
              <a:defRPr/>
            </a:pPr>
            <a:r>
              <a:rPr kumimoji="0" lang="en-US" sz="2800"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Edit Master text styles</a:t>
            </a:r>
          </a:p>
          <a:p>
            <a:pPr marL="641350" marR="0" lvl="1" indent="-280988"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400"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Second level</a:t>
            </a:r>
          </a:p>
          <a:p>
            <a:pPr marL="877824" marR="0" lvl="2" indent="-241402"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160"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Third level</a:t>
            </a:r>
          </a:p>
          <a:p>
            <a:pPr marL="1316736" marR="0" lvl="3" indent="-241402"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Fourth level</a:t>
            </a:r>
          </a:p>
          <a:p>
            <a:pPr marL="1785557" marR="0" lvl="4" indent="-229362"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60"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Fifth level</a:t>
            </a:r>
          </a:p>
        </p:txBody>
      </p:sp>
      <p:sp>
        <p:nvSpPr>
          <p:cNvPr id="14" name="Title 1"/>
          <p:cNvSpPr>
            <a:spLocks noGrp="1"/>
          </p:cNvSpPr>
          <p:nvPr>
            <p:ph type="title"/>
          </p:nvPr>
        </p:nvSpPr>
        <p:spPr>
          <a:xfrm>
            <a:off x="726440" y="454149"/>
            <a:ext cx="13177520" cy="692497"/>
          </a:xfrm>
        </p:spPr>
        <p:txBody>
          <a:bodyPr/>
          <a:lstStyle>
            <a:lvl1pPr>
              <a:defRPr>
                <a:solidFill>
                  <a:schemeClr val="tx1"/>
                </a:solidFill>
              </a:defRPr>
            </a:lvl1pPr>
          </a:lstStyle>
          <a:p>
            <a:r>
              <a:rPr lang="en-US"/>
              <a:t>Click to edit Master title style</a:t>
            </a:r>
            <a:endParaRPr lang="en-US" dirty="0"/>
          </a:p>
        </p:txBody>
      </p:sp>
      <p:sp>
        <p:nvSpPr>
          <p:cNvPr id="15" name="Text Placeholder 4"/>
          <p:cNvSpPr>
            <a:spLocks noGrp="1"/>
          </p:cNvSpPr>
          <p:nvPr>
            <p:ph type="body" sz="quarter" idx="10"/>
          </p:nvPr>
        </p:nvSpPr>
        <p:spPr>
          <a:xfrm>
            <a:off x="726440" y="1169058"/>
            <a:ext cx="13177520" cy="430887"/>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800" dirty="0">
                <a:solidFill>
                  <a:schemeClr val="accent3"/>
                </a:solidFill>
                <a:latin typeface="Verdana" charset="0"/>
                <a:ea typeface="Verdana" charset="0"/>
                <a:cs typeface="Verdana" charset="0"/>
                <a:sym typeface="Arial" pitchFamily="-65" charset="0"/>
              </a:defRPr>
            </a:lvl1pPr>
            <a:lvl2pPr>
              <a:defRPr sz="2520"/>
            </a:lvl2pPr>
            <a:lvl3pPr>
              <a:defRPr sz="2520"/>
            </a:lvl3pPr>
            <a:lvl4pPr>
              <a:defRPr sz="2520"/>
            </a:lvl4pPr>
            <a:lvl5pPr>
              <a:defRPr sz="2520"/>
            </a:lvl5pPr>
          </a:lstStyle>
          <a:p>
            <a:pPr marL="0" lvl="0" indent="0" algn="l" rtl="0" eaLnBrk="0" fontAlgn="base" hangingPunct="0">
              <a:spcBef>
                <a:spcPts val="2520"/>
              </a:spcBef>
              <a:spcAft>
                <a:spcPct val="0"/>
              </a:spcAft>
              <a:buClr>
                <a:schemeClr val="tx1"/>
              </a:buClr>
              <a:buSzPct val="100000"/>
              <a:buFont typeface="Arial" pitchFamily="-65" charset="0"/>
              <a:buNone/>
            </a:pPr>
            <a:r>
              <a:rPr lang="en-US"/>
              <a:t>Click to edit Master text styles</a:t>
            </a:r>
          </a:p>
        </p:txBody>
      </p:sp>
      <p:sp>
        <p:nvSpPr>
          <p:cNvPr id="8" name="Slide Number Placeholder 5">
            <a:extLst>
              <a:ext uri="{FF2B5EF4-FFF2-40B4-BE49-F238E27FC236}">
                <a16:creationId xmlns:a16="http://schemas.microsoft.com/office/drawing/2014/main" id="{CD2F08FA-1E8F-464B-8CF2-AA480329BCCB}"/>
              </a:ext>
            </a:extLst>
          </p:cNvPr>
          <p:cNvSpPr>
            <a:spLocks noGrp="1"/>
          </p:cNvSpPr>
          <p:nvPr>
            <p:ph type="sldNum" sz="quarter" idx="4"/>
          </p:nvPr>
        </p:nvSpPr>
        <p:spPr>
          <a:xfrm>
            <a:off x="13968850" y="7557340"/>
            <a:ext cx="455614" cy="400050"/>
          </a:xfrm>
          <a:prstGeom prst="rect">
            <a:avLst/>
          </a:prstGeom>
        </p:spPr>
        <p:txBody>
          <a:bodyPr vert="horz" lIns="91440" tIns="45720" rIns="91440" bIns="45720" rtlCol="0" anchor="ctr"/>
          <a:lstStyle>
            <a:lvl1pPr algn="r">
              <a:defRPr sz="960">
                <a:solidFill>
                  <a:schemeClr val="tx2"/>
                </a:solidFill>
              </a:defRPr>
            </a:lvl1pPr>
          </a:lstStyle>
          <a:p>
            <a:fld id="{AD816501-AAE5-214E-B100-00C3DC5F5E3F}" type="slidenum">
              <a:rPr lang="en-US" smtClean="0"/>
              <a:pPr/>
              <a:t>‹#›</a:t>
            </a:fld>
            <a:endParaRPr lang="en-US" dirty="0"/>
          </a:p>
        </p:txBody>
      </p:sp>
      <p:sp>
        <p:nvSpPr>
          <p:cNvPr id="9" name="Text Placeholder 4"/>
          <p:cNvSpPr>
            <a:spLocks noGrp="1"/>
          </p:cNvSpPr>
          <p:nvPr>
            <p:ph type="body" sz="quarter" idx="17" hasCustomPrompt="1"/>
          </p:nvPr>
        </p:nvSpPr>
        <p:spPr>
          <a:xfrm>
            <a:off x="722313" y="7535236"/>
            <a:ext cx="10058400" cy="330200"/>
          </a:xfrm>
        </p:spPr>
        <p:txBody>
          <a:bodyPr anchor="b"/>
          <a:lstStyle>
            <a:lvl1pPr marL="0" indent="0">
              <a:spcBef>
                <a:spcPts val="200"/>
              </a:spcBef>
              <a:buNone/>
              <a:defRPr sz="900">
                <a:solidFill>
                  <a:schemeClr val="tx1"/>
                </a:solidFill>
              </a:defRPr>
            </a:lvl1pPr>
          </a:lstStyle>
          <a:p>
            <a:pPr lvl="0"/>
            <a:r>
              <a:rPr lang="en-US" dirty="0"/>
              <a:t>Footnotes and Sources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 header, bullets">
    <p:bg>
      <p:bgPr>
        <a:solidFill>
          <a:schemeClr val="bg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722313" y="2912748"/>
            <a:ext cx="13181647" cy="4146358"/>
          </a:xfrm>
        </p:spPr>
        <p:txBody>
          <a:bodyPr/>
          <a:lstStyle>
            <a:lvl1pPr marL="280988" marR="0" indent="-280988" algn="l" defTabSz="914400" rtl="0" eaLnBrk="1" fontAlgn="base" latinLnBrk="0" hangingPunct="1">
              <a:lnSpc>
                <a:spcPct val="100000"/>
              </a:lnSpc>
              <a:spcBef>
                <a:spcPts val="2160"/>
              </a:spcBef>
              <a:spcAft>
                <a:spcPct val="0"/>
              </a:spcAft>
              <a:buClr>
                <a:srgbClr val="212121"/>
              </a:buClr>
              <a:buSzPct val="100000"/>
              <a:buFont typeface="Arial" pitchFamily="-65" charset="0"/>
              <a:buChar char="•"/>
              <a:tabLst/>
              <a:defRPr>
                <a:solidFill>
                  <a:schemeClr val="tx1"/>
                </a:solidFill>
              </a:defRPr>
            </a:lvl1pPr>
            <a:lvl2pPr marL="641350" marR="0" indent="-280988"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2pPr>
            <a:lvl3pPr marL="877824" marR="0" indent="-241402"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3pPr>
            <a:lvl4pPr marL="1316736" marR="0" indent="-241402"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4pPr>
            <a:lvl5pPr marL="1785557" marR="0" indent="-229362"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solidFill>
                  <a:schemeClr val="tx1"/>
                </a:solidFill>
              </a:defRPr>
            </a:lvl5pPr>
          </a:lstStyle>
          <a:p>
            <a:pPr marL="280988" marR="0" lvl="0" indent="-280988" algn="l" defTabSz="914400" rtl="0" eaLnBrk="1" fontAlgn="base" latinLnBrk="0" hangingPunct="1">
              <a:lnSpc>
                <a:spcPct val="100000"/>
              </a:lnSpc>
              <a:spcBef>
                <a:spcPts val="2160"/>
              </a:spcBef>
              <a:spcAft>
                <a:spcPct val="0"/>
              </a:spcAft>
              <a:buClr>
                <a:srgbClr val="212121"/>
              </a:buClr>
              <a:buSzPct val="100000"/>
              <a:buFont typeface="Arial" pitchFamily="-65" charset="0"/>
              <a:buChar char="•"/>
              <a:tabLst/>
              <a:defRPr/>
            </a:pPr>
            <a:r>
              <a:rPr kumimoji="0" lang="en-US" sz="2800"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Edit Master text styles</a:t>
            </a:r>
          </a:p>
          <a:p>
            <a:pPr marL="641350" marR="0" lvl="1" indent="-280988"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400"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Second level</a:t>
            </a:r>
          </a:p>
          <a:p>
            <a:pPr marL="877824" marR="0" lvl="2" indent="-241402"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2160"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Third level</a:t>
            </a:r>
          </a:p>
          <a:p>
            <a:pPr marL="1316736" marR="0" lvl="3" indent="-241402"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800"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Fourth level</a:t>
            </a:r>
          </a:p>
          <a:p>
            <a:pPr marL="1785557" marR="0" lvl="4" indent="-229362"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a:pPr>
            <a:r>
              <a:rPr kumimoji="0" lang="en-US" sz="1560" b="0" i="0" u="none" strike="noStrike" kern="0" cap="none" spc="0" normalizeH="0" baseline="0" noProof="0" dirty="0">
                <a:ln>
                  <a:noFill/>
                </a:ln>
                <a:solidFill>
                  <a:srgbClr val="212121"/>
                </a:solidFill>
                <a:effectLst/>
                <a:uLnTx/>
                <a:uFillTx/>
                <a:latin typeface="Verdana" charset="0"/>
                <a:ea typeface="Verdana" charset="0"/>
                <a:cs typeface="Verdana" charset="0"/>
                <a:sym typeface="Arial" pitchFamily="-65" charset="0"/>
              </a:rPr>
              <a:t>Fifth level</a:t>
            </a:r>
          </a:p>
        </p:txBody>
      </p:sp>
      <p:sp>
        <p:nvSpPr>
          <p:cNvPr id="17" name="Title 1"/>
          <p:cNvSpPr>
            <a:spLocks noGrp="1"/>
          </p:cNvSpPr>
          <p:nvPr>
            <p:ph type="title"/>
          </p:nvPr>
        </p:nvSpPr>
        <p:spPr>
          <a:xfrm>
            <a:off x="726440" y="454149"/>
            <a:ext cx="13177520" cy="692497"/>
          </a:xfrm>
        </p:spPr>
        <p:txBody>
          <a:bodyPr/>
          <a:lstStyle>
            <a:lvl1pPr>
              <a:defRPr>
                <a:solidFill>
                  <a:schemeClr val="tx1"/>
                </a:solidFill>
              </a:defRPr>
            </a:lvl1pPr>
          </a:lstStyle>
          <a:p>
            <a:r>
              <a:rPr lang="en-US"/>
              <a:t>Click to edit Master title style</a:t>
            </a:r>
            <a:endParaRPr lang="en-US" dirty="0"/>
          </a:p>
        </p:txBody>
      </p:sp>
      <p:sp>
        <p:nvSpPr>
          <p:cNvPr id="18" name="Text Placeholder 4"/>
          <p:cNvSpPr>
            <a:spLocks noGrp="1"/>
          </p:cNvSpPr>
          <p:nvPr>
            <p:ph type="body" sz="quarter" idx="10"/>
          </p:nvPr>
        </p:nvSpPr>
        <p:spPr>
          <a:xfrm>
            <a:off x="726440" y="1169058"/>
            <a:ext cx="13177520" cy="430887"/>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800" dirty="0">
                <a:solidFill>
                  <a:schemeClr val="accent3"/>
                </a:solidFill>
                <a:latin typeface="Verdana" charset="0"/>
                <a:ea typeface="Verdana" charset="0"/>
                <a:cs typeface="Verdana" charset="0"/>
                <a:sym typeface="Arial" pitchFamily="-65" charset="0"/>
              </a:defRPr>
            </a:lvl1pPr>
            <a:lvl2pPr>
              <a:defRPr sz="2520"/>
            </a:lvl2pPr>
            <a:lvl3pPr>
              <a:defRPr sz="2520"/>
            </a:lvl3pPr>
            <a:lvl4pPr>
              <a:defRPr sz="2520"/>
            </a:lvl4pPr>
            <a:lvl5pPr>
              <a:defRPr sz="2520"/>
            </a:lvl5pPr>
          </a:lstStyle>
          <a:p>
            <a:pPr marL="0" lvl="0" indent="0" algn="l" rtl="0" eaLnBrk="0" fontAlgn="base" hangingPunct="0">
              <a:spcBef>
                <a:spcPts val="2520"/>
              </a:spcBef>
              <a:spcAft>
                <a:spcPct val="0"/>
              </a:spcAft>
              <a:buClr>
                <a:schemeClr val="tx1"/>
              </a:buClr>
              <a:buSzPct val="100000"/>
              <a:buFont typeface="Arial" pitchFamily="-65" charset="0"/>
              <a:buNone/>
            </a:pPr>
            <a:r>
              <a:rPr lang="en-US"/>
              <a:t>Click to edit Master text styles</a:t>
            </a:r>
          </a:p>
        </p:txBody>
      </p:sp>
      <p:sp>
        <p:nvSpPr>
          <p:cNvPr id="10" name="Slide Number Placeholder 5">
            <a:extLst>
              <a:ext uri="{FF2B5EF4-FFF2-40B4-BE49-F238E27FC236}">
                <a16:creationId xmlns:a16="http://schemas.microsoft.com/office/drawing/2014/main" id="{0A64133D-2D1C-0346-ACC5-4AF1B97E9A2F}"/>
              </a:ext>
            </a:extLst>
          </p:cNvPr>
          <p:cNvSpPr>
            <a:spLocks noGrp="1"/>
          </p:cNvSpPr>
          <p:nvPr>
            <p:ph type="sldNum" sz="quarter" idx="4"/>
          </p:nvPr>
        </p:nvSpPr>
        <p:spPr>
          <a:xfrm>
            <a:off x="13968850" y="7557340"/>
            <a:ext cx="455614" cy="400050"/>
          </a:xfrm>
          <a:prstGeom prst="rect">
            <a:avLst/>
          </a:prstGeom>
        </p:spPr>
        <p:txBody>
          <a:bodyPr vert="horz" lIns="91440" tIns="45720" rIns="91440" bIns="45720" rtlCol="0" anchor="ctr"/>
          <a:lstStyle>
            <a:lvl1pPr algn="r">
              <a:defRPr sz="960">
                <a:solidFill>
                  <a:schemeClr val="tx2"/>
                </a:solidFill>
              </a:defRPr>
            </a:lvl1pPr>
          </a:lstStyle>
          <a:p>
            <a:fld id="{AD816501-AAE5-214E-B100-00C3DC5F5E3F}" type="slidenum">
              <a:rPr lang="en-US" smtClean="0"/>
              <a:pPr/>
              <a:t>‹#›</a:t>
            </a:fld>
            <a:endParaRPr lang="en-US" dirty="0"/>
          </a:p>
        </p:txBody>
      </p:sp>
      <p:sp>
        <p:nvSpPr>
          <p:cNvPr id="11" name="Text Placeholder 4"/>
          <p:cNvSpPr>
            <a:spLocks noGrp="1"/>
          </p:cNvSpPr>
          <p:nvPr>
            <p:ph type="body" sz="quarter" idx="17" hasCustomPrompt="1"/>
          </p:nvPr>
        </p:nvSpPr>
        <p:spPr>
          <a:xfrm>
            <a:off x="722313" y="7535236"/>
            <a:ext cx="10058400" cy="330200"/>
          </a:xfrm>
        </p:spPr>
        <p:txBody>
          <a:bodyPr anchor="b"/>
          <a:lstStyle>
            <a:lvl1pPr marL="0" indent="0">
              <a:spcBef>
                <a:spcPts val="200"/>
              </a:spcBef>
              <a:buNone/>
              <a:defRPr sz="900">
                <a:solidFill>
                  <a:schemeClr val="tx1"/>
                </a:solidFill>
              </a:defRPr>
            </a:lvl1pPr>
          </a:lstStyle>
          <a:p>
            <a:pPr lvl="0"/>
            <a:r>
              <a:rPr lang="en-US" dirty="0"/>
              <a:t>Footnotes and Sources</a:t>
            </a:r>
          </a:p>
        </p:txBody>
      </p:sp>
      <p:sp>
        <p:nvSpPr>
          <p:cNvPr id="13" name="Content Placeholder 2">
            <a:extLst>
              <a:ext uri="{FF2B5EF4-FFF2-40B4-BE49-F238E27FC236}">
                <a16:creationId xmlns:a16="http://schemas.microsoft.com/office/drawing/2014/main" id="{00F85C30-66F7-3743-9CB2-2AE5CAE93FB7}"/>
              </a:ext>
            </a:extLst>
          </p:cNvPr>
          <p:cNvSpPr>
            <a:spLocks noGrp="1"/>
          </p:cNvSpPr>
          <p:nvPr>
            <p:ph idx="1"/>
          </p:nvPr>
        </p:nvSpPr>
        <p:spPr>
          <a:xfrm>
            <a:off x="726440" y="2055814"/>
            <a:ext cx="13177520" cy="430887"/>
          </a:xfrm>
          <a:noFill/>
          <a:ln w="12700">
            <a:noFill/>
            <a:miter lim="800000"/>
            <a:headEnd/>
            <a:tailEnd/>
          </a:ln>
        </p:spPr>
        <p:txBody>
          <a:bodyPr vert="horz" wrap="square" lIns="0" tIns="0" rIns="0" bIns="0" numCol="1" anchor="t" anchorCtr="0" compatLnSpc="1">
            <a:prstTxWarp prst="textNoShape">
              <a:avLst/>
            </a:prstTxWarp>
            <a:spAutoFit/>
          </a:bodyPr>
          <a:lstStyle>
            <a:lvl1pPr marL="0" indent="0" algn="l" rtl="0" eaLnBrk="0" fontAlgn="base" hangingPunct="0">
              <a:lnSpc>
                <a:spcPct val="100000"/>
              </a:lnSpc>
              <a:spcBef>
                <a:spcPts val="0"/>
              </a:spcBef>
              <a:spcAft>
                <a:spcPct val="0"/>
              </a:spcAft>
              <a:buClr>
                <a:schemeClr val="tx1"/>
              </a:buClr>
              <a:buSzPct val="100000"/>
              <a:buFont typeface="Arial" pitchFamily="-65" charset="0"/>
              <a:buNone/>
              <a:defRPr lang="en-US" sz="2800" b="1" dirty="0" smtClean="0">
                <a:solidFill>
                  <a:schemeClr val="tx1"/>
                </a:solidFill>
                <a:latin typeface="Verdana" charset="0"/>
                <a:ea typeface="Verdana" charset="0"/>
                <a:cs typeface="Verdana" charset="0"/>
                <a:sym typeface="Arial" pitchFamily="-65" charset="0"/>
              </a:defRPr>
            </a:lvl1pPr>
            <a:lvl2pPr algn="l" rtl="0" eaLnBrk="0" fontAlgn="base" hangingPunct="0">
              <a:lnSpc>
                <a:spcPct val="110000"/>
              </a:lnSpc>
              <a:spcBef>
                <a:spcPts val="0"/>
              </a:spcBef>
              <a:spcAft>
                <a:spcPct val="0"/>
              </a:spcAft>
              <a:buClr>
                <a:schemeClr val="tx1"/>
              </a:buClr>
              <a:buSzPct val="100000"/>
              <a:buFont typeface="Arial" pitchFamily="-65" charset="0"/>
              <a:defRPr lang="en-US" sz="2400" dirty="0" smtClean="0">
                <a:solidFill>
                  <a:schemeClr val="tx1"/>
                </a:solidFill>
                <a:latin typeface="+mn-lt"/>
                <a:ea typeface="Arial Unicode MS" pitchFamily="-65" charset="0"/>
                <a:cs typeface="Arial Unicode MS" pitchFamily="-65" charset="0"/>
                <a:sym typeface="Arial" pitchFamily="-65" charset="0"/>
              </a:defRPr>
            </a:lvl2pPr>
            <a:lvl3pPr algn="l" rtl="0" eaLnBrk="0" fontAlgn="base" hangingPunct="0">
              <a:lnSpc>
                <a:spcPct val="110000"/>
              </a:lnSpc>
              <a:spcBef>
                <a:spcPts val="0"/>
              </a:spcBef>
              <a:spcAft>
                <a:spcPct val="0"/>
              </a:spcAft>
              <a:buClr>
                <a:schemeClr val="tx1"/>
              </a:buClr>
              <a:buSzPct val="100000"/>
              <a:buFont typeface="Arial" pitchFamily="-65" charset="0"/>
              <a:defRPr lang="en-US" sz="2160" dirty="0" smtClean="0">
                <a:solidFill>
                  <a:schemeClr val="tx1"/>
                </a:solidFill>
                <a:latin typeface="+mn-lt"/>
                <a:ea typeface="Arial Unicode MS" pitchFamily="-65" charset="0"/>
                <a:cs typeface="Arial Unicode MS" pitchFamily="-65" charset="0"/>
                <a:sym typeface="Arial" pitchFamily="-65" charset="0"/>
              </a:defRPr>
            </a:lvl3pPr>
            <a:lvl4pPr algn="l" rtl="0" eaLnBrk="0" fontAlgn="base" hangingPunct="0">
              <a:lnSpc>
                <a:spcPct val="110000"/>
              </a:lnSpc>
              <a:spcBef>
                <a:spcPts val="0"/>
              </a:spcBef>
              <a:spcAft>
                <a:spcPct val="0"/>
              </a:spcAft>
              <a:buClr>
                <a:schemeClr val="tx1"/>
              </a:buClr>
              <a:buSzPct val="100000"/>
              <a:buFont typeface="Arial" pitchFamily="-65" charset="0"/>
              <a:defRPr lang="en-US" sz="2160" dirty="0" smtClean="0">
                <a:solidFill>
                  <a:schemeClr val="tx1"/>
                </a:solidFill>
                <a:latin typeface="+mn-lt"/>
                <a:ea typeface="Arial Unicode MS" pitchFamily="-65" charset="0"/>
                <a:cs typeface="Arial Unicode MS" pitchFamily="-65" charset="0"/>
                <a:sym typeface="Arial" pitchFamily="-65" charset="0"/>
              </a:defRPr>
            </a:lvl4pPr>
            <a:lvl5pPr algn="l" rtl="0" eaLnBrk="0" fontAlgn="base" hangingPunct="0">
              <a:lnSpc>
                <a:spcPct val="110000"/>
              </a:lnSpc>
              <a:spcBef>
                <a:spcPts val="0"/>
              </a:spcBef>
              <a:spcAft>
                <a:spcPct val="0"/>
              </a:spcAft>
              <a:buClr>
                <a:schemeClr val="tx1"/>
              </a:buClr>
              <a:buSzPct val="100000"/>
              <a:buFont typeface="Arial" pitchFamily="-65" charset="0"/>
              <a:defRPr lang="en-US" sz="2160" dirty="0">
                <a:solidFill>
                  <a:schemeClr val="tx1"/>
                </a:solidFill>
                <a:latin typeface="+mn-lt"/>
                <a:ea typeface="Arial Unicode MS" pitchFamily="-65" charset="0"/>
                <a:cs typeface="Arial Unicode MS" pitchFamily="-65" charset="0"/>
                <a:sym typeface="Arial" pitchFamily="-65" charset="0"/>
              </a:defRPr>
            </a:lvl5pPr>
          </a:lstStyle>
          <a:p>
            <a:pPr lvl="0"/>
            <a:r>
              <a:rPr lang="en-US"/>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hidden="1">
            <a:extLst>
              <a:ext uri="{FF2B5EF4-FFF2-40B4-BE49-F238E27FC236}">
                <a16:creationId xmlns:a16="http://schemas.microsoft.com/office/drawing/2014/main" id="{C26FD759-A5FB-1840-A3F6-A8FED700B8E1}"/>
              </a:ext>
            </a:extLst>
          </p:cNvPr>
          <p:cNvSpPr/>
          <p:nvPr userDrawn="1">
            <p:custDataLst>
              <p:tags r:id="rId16"/>
            </p:custDataLst>
          </p:nvPr>
        </p:nvSpPr>
        <p:spPr bwMode="auto">
          <a:xfrm>
            <a:off x="0" y="0"/>
            <a:ext cx="158750" cy="158750"/>
          </a:xfrm>
          <a:prstGeom prst="rect">
            <a:avLst/>
          </a:prstGeom>
          <a:solidFill>
            <a:schemeClr val="accent1"/>
          </a:solidFill>
          <a:ln w="12700" cap="flat" cmpd="sng" algn="ctr">
            <a:no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4000" b="1" i="0" u="none" strike="noStrike" cap="none" normalizeH="0" baseline="0" dirty="0" err="1">
              <a:ln>
                <a:noFill/>
              </a:ln>
              <a:solidFill>
                <a:schemeClr val="bg1"/>
              </a:solidFill>
              <a:effectLst/>
              <a:latin typeface="Verdana" panose="020B0604030504040204" pitchFamily="34" charset="0"/>
              <a:ea typeface="Verdana" panose="020B0604030504040204" pitchFamily="34" charset="0"/>
              <a:cs typeface="ヒラギノ角ゴ ProN W3" pitchFamily="-110" charset="-128"/>
              <a:sym typeface="Verdana" panose="020B0604030504040204" pitchFamily="34" charset="0"/>
            </a:endParaRPr>
          </a:p>
        </p:txBody>
      </p:sp>
      <p:sp>
        <p:nvSpPr>
          <p:cNvPr id="9220" name="Rectangle 2"/>
          <p:cNvSpPr>
            <a:spLocks noGrp="1" noChangeArrowheads="1"/>
          </p:cNvSpPr>
          <p:nvPr>
            <p:ph type="body" idx="1"/>
          </p:nvPr>
        </p:nvSpPr>
        <p:spPr bwMode="auto">
          <a:xfrm>
            <a:off x="726440" y="2055814"/>
            <a:ext cx="13177520" cy="5255576"/>
          </a:xfrm>
          <a:prstGeom prst="rect">
            <a:avLst/>
          </a:prstGeom>
          <a:noFill/>
          <a:ln w="12700">
            <a:noFill/>
            <a:miter lim="800000"/>
            <a:headEnd/>
            <a:tailEnd/>
          </a:ln>
        </p:spPr>
        <p:txBody>
          <a:bodyPr vert="horz" wrap="square" lIns="0" tIns="0" rIns="0" bIns="0" numCol="1" anchor="t" anchorCtr="0" compatLnSpc="1">
            <a:prstTxWarp prst="textNoShape">
              <a:avLst/>
            </a:prstTxWarp>
            <a:noAutofit/>
          </a:bodyPr>
          <a:lstStyle/>
          <a:p>
            <a:pPr lvl="0"/>
            <a:r>
              <a:rPr lang="en-US">
                <a:sym typeface="Arial" pitchFamily="-65" charset="0"/>
              </a:rPr>
              <a:t>Click to edit Master text styles</a:t>
            </a:r>
          </a:p>
          <a:p>
            <a:pPr lvl="1"/>
            <a:r>
              <a:rPr lang="en-US">
                <a:sym typeface="Arial" pitchFamily="-65" charset="0"/>
              </a:rPr>
              <a:t>Second level</a:t>
            </a:r>
          </a:p>
          <a:p>
            <a:pPr lvl="2"/>
            <a:r>
              <a:rPr lang="en-US">
                <a:sym typeface="Arial" pitchFamily="-65" charset="0"/>
              </a:rPr>
              <a:t>Third level</a:t>
            </a:r>
          </a:p>
          <a:p>
            <a:pPr lvl="3"/>
            <a:r>
              <a:rPr lang="en-US">
                <a:sym typeface="Arial" pitchFamily="-65" charset="0"/>
              </a:rPr>
              <a:t>Fourth level</a:t>
            </a:r>
          </a:p>
          <a:p>
            <a:pPr lvl="4"/>
            <a:r>
              <a:rPr lang="en-US">
                <a:sym typeface="Arial" pitchFamily="-65" charset="0"/>
              </a:rPr>
              <a:t>Fifth level</a:t>
            </a:r>
            <a:endParaRPr lang="en-US" dirty="0">
              <a:sym typeface="Arial" pitchFamily="-65" charset="0"/>
            </a:endParaRPr>
          </a:p>
        </p:txBody>
      </p:sp>
      <p:sp>
        <p:nvSpPr>
          <p:cNvPr id="9219" name="Rectangle 1"/>
          <p:cNvSpPr>
            <a:spLocks noGrp="1" noChangeArrowheads="1"/>
          </p:cNvSpPr>
          <p:nvPr>
            <p:ph type="title"/>
          </p:nvPr>
        </p:nvSpPr>
        <p:spPr bwMode="auto">
          <a:xfrm>
            <a:off x="726440" y="454149"/>
            <a:ext cx="12174912" cy="553998"/>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lvl="0"/>
            <a:r>
              <a:rPr lang="en-US">
                <a:sym typeface="Arial" pitchFamily="-65" charset="0"/>
              </a:rPr>
              <a:t>Click to edit Master title style</a:t>
            </a:r>
            <a:endParaRPr lang="en-US" dirty="0">
              <a:sym typeface="Arial" pitchFamily="-65" charset="0"/>
            </a:endParaRPr>
          </a:p>
        </p:txBody>
      </p:sp>
      <p:sp>
        <p:nvSpPr>
          <p:cNvPr id="6" name="Slide Number Placeholder 5"/>
          <p:cNvSpPr>
            <a:spLocks noGrp="1"/>
          </p:cNvSpPr>
          <p:nvPr>
            <p:ph type="sldNum" sz="quarter" idx="4"/>
          </p:nvPr>
        </p:nvSpPr>
        <p:spPr>
          <a:xfrm>
            <a:off x="13903962" y="7531321"/>
            <a:ext cx="545280" cy="400050"/>
          </a:xfrm>
          <a:prstGeom prst="rect">
            <a:avLst/>
          </a:prstGeom>
        </p:spPr>
        <p:txBody>
          <a:bodyPr vert="horz" lIns="91440" tIns="45720" rIns="91440" bIns="45720" rtlCol="0" anchor="ctr"/>
          <a:lstStyle>
            <a:lvl1pPr algn="r">
              <a:defRPr sz="96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AD816501-AAE5-214E-B100-00C3DC5F5E3F}" type="slidenum">
              <a:rPr lang="en-US" smtClean="0"/>
              <a:pPr/>
              <a:t>‹#›</a:t>
            </a:fld>
            <a:endParaRPr lang="en-US" dirty="0"/>
          </a:p>
        </p:txBody>
      </p:sp>
      <p:pic>
        <p:nvPicPr>
          <p:cNvPr id="9" name="Picture 8">
            <a:extLst>
              <a:ext uri="{FF2B5EF4-FFF2-40B4-BE49-F238E27FC236}">
                <a16:creationId xmlns:a16="http://schemas.microsoft.com/office/drawing/2014/main" id="{C2C21C3E-5C25-E040-BAC0-B8E652D26CEA}"/>
              </a:ext>
            </a:extLst>
          </p:cNvPr>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11140623" y="7175424"/>
            <a:ext cx="2967595" cy="1016423"/>
          </a:xfrm>
          <a:prstGeom prst="rect">
            <a:avLst/>
          </a:prstGeom>
        </p:spPr>
      </p:pic>
    </p:spTree>
    <p:extLst>
      <p:ext uri="{BB962C8B-B14F-4D97-AF65-F5344CB8AC3E}">
        <p14:creationId xmlns:p14="http://schemas.microsoft.com/office/powerpoint/2010/main" val="2002514728"/>
      </p:ext>
    </p:extLst>
  </p:cSld>
  <p:clrMap bg1="lt1" tx1="dk1" bg2="lt2" tx2="dk2" accent1="accent1" accent2="accent2" accent3="accent3" accent4="accent4" accent5="accent5" accent6="accent6" hlink="hlink" folHlink="folHlink"/>
  <p:sldLayoutIdLst>
    <p:sldLayoutId id="2147483731" r:id="rId1"/>
    <p:sldLayoutId id="2147483807" r:id="rId2"/>
    <p:sldLayoutId id="2147483730" r:id="rId3"/>
    <p:sldLayoutId id="2147483814" r:id="rId4"/>
    <p:sldLayoutId id="2147483695" r:id="rId5"/>
    <p:sldLayoutId id="2147483815" r:id="rId6"/>
    <p:sldLayoutId id="2147483700" r:id="rId7"/>
    <p:sldLayoutId id="2147483697" r:id="rId8"/>
    <p:sldLayoutId id="2147483698" r:id="rId9"/>
    <p:sldLayoutId id="2147483699" r:id="rId10"/>
    <p:sldLayoutId id="2147483703" r:id="rId11"/>
    <p:sldLayoutId id="2147483733" r:id="rId12"/>
    <p:sldLayoutId id="2147483812" r:id="rId13"/>
    <p:sldLayoutId id="2147483713" r:id="rId14"/>
  </p:sldLayoutIdLst>
  <p:transition>
    <p:fade/>
  </p:transition>
  <p:hf hdr="0" ftr="0" dt="0"/>
  <p:txStyles>
    <p:titleStyle>
      <a:lvl1pPr algn="l" rtl="0" eaLnBrk="1" fontAlgn="base" hangingPunct="1">
        <a:lnSpc>
          <a:spcPct val="90000"/>
        </a:lnSpc>
        <a:spcBef>
          <a:spcPct val="0"/>
        </a:spcBef>
        <a:spcAft>
          <a:spcPct val="0"/>
        </a:spcAft>
        <a:defRPr sz="4000" b="1">
          <a:solidFill>
            <a:srgbClr val="212121"/>
          </a:solidFill>
          <a:latin typeface="Verdana" charset="0"/>
          <a:ea typeface="Verdana" charset="0"/>
          <a:cs typeface="Verdana" charset="0"/>
          <a:sym typeface="Arial" pitchFamily="-65" charset="0"/>
        </a:defRPr>
      </a:lvl1pPr>
      <a:lvl2pPr algn="l" rtl="0" eaLnBrk="1" fontAlgn="base" hangingPunct="1">
        <a:lnSpc>
          <a:spcPts val="4032"/>
        </a:lnSpc>
        <a:spcBef>
          <a:spcPct val="0"/>
        </a:spcBef>
        <a:spcAft>
          <a:spcPct val="0"/>
        </a:spcAft>
        <a:defRPr sz="3840">
          <a:solidFill>
            <a:schemeClr val="tx2"/>
          </a:solidFill>
          <a:latin typeface="Georgia" pitchFamily="-111" charset="0"/>
          <a:ea typeface="Arial Unicode MS" pitchFamily="-65" charset="0"/>
          <a:cs typeface="Arial Unicode MS" pitchFamily="-65" charset="0"/>
          <a:sym typeface="Arial" pitchFamily="-65" charset="0"/>
        </a:defRPr>
      </a:lvl2pPr>
      <a:lvl3pPr algn="l" rtl="0" eaLnBrk="1" fontAlgn="base" hangingPunct="1">
        <a:lnSpc>
          <a:spcPts val="4032"/>
        </a:lnSpc>
        <a:spcBef>
          <a:spcPct val="0"/>
        </a:spcBef>
        <a:spcAft>
          <a:spcPct val="0"/>
        </a:spcAft>
        <a:defRPr sz="3840">
          <a:solidFill>
            <a:schemeClr val="tx2"/>
          </a:solidFill>
          <a:latin typeface="Georgia" pitchFamily="-111" charset="0"/>
          <a:ea typeface="Arial Unicode MS" pitchFamily="-65" charset="0"/>
          <a:cs typeface="Arial Unicode MS" pitchFamily="-65" charset="0"/>
          <a:sym typeface="Arial" pitchFamily="-65" charset="0"/>
        </a:defRPr>
      </a:lvl3pPr>
      <a:lvl4pPr algn="l" rtl="0" eaLnBrk="1" fontAlgn="base" hangingPunct="1">
        <a:lnSpc>
          <a:spcPts val="4032"/>
        </a:lnSpc>
        <a:spcBef>
          <a:spcPct val="0"/>
        </a:spcBef>
        <a:spcAft>
          <a:spcPct val="0"/>
        </a:spcAft>
        <a:defRPr sz="3840">
          <a:solidFill>
            <a:schemeClr val="tx2"/>
          </a:solidFill>
          <a:latin typeface="Georgia" pitchFamily="-111" charset="0"/>
          <a:ea typeface="Arial Unicode MS" pitchFamily="-65" charset="0"/>
          <a:cs typeface="Arial Unicode MS" pitchFamily="-65" charset="0"/>
          <a:sym typeface="Arial" pitchFamily="-65" charset="0"/>
        </a:defRPr>
      </a:lvl4pPr>
      <a:lvl5pPr algn="l" rtl="0" eaLnBrk="1" fontAlgn="base" hangingPunct="1">
        <a:lnSpc>
          <a:spcPts val="4032"/>
        </a:lnSpc>
        <a:spcBef>
          <a:spcPct val="0"/>
        </a:spcBef>
        <a:spcAft>
          <a:spcPct val="0"/>
        </a:spcAft>
        <a:defRPr sz="3840">
          <a:solidFill>
            <a:schemeClr val="tx2"/>
          </a:solidFill>
          <a:latin typeface="Georgia" pitchFamily="-111" charset="0"/>
          <a:ea typeface="Arial Unicode MS" pitchFamily="-65" charset="0"/>
          <a:cs typeface="Arial Unicode MS" pitchFamily="-65" charset="0"/>
          <a:sym typeface="Arial" pitchFamily="-65" charset="0"/>
        </a:defRPr>
      </a:lvl5pPr>
      <a:lvl6pPr marL="345643" algn="l" rtl="0" eaLnBrk="1" fontAlgn="base" hangingPunct="1">
        <a:spcBef>
          <a:spcPct val="0"/>
        </a:spcBef>
        <a:spcAft>
          <a:spcPct val="0"/>
        </a:spcAft>
        <a:defRPr sz="3120" b="1">
          <a:solidFill>
            <a:srgbClr val="F30617"/>
          </a:solidFill>
          <a:latin typeface="Arial" pitchFamily="-110" charset="0"/>
          <a:ea typeface="ヒラギノ角ゴ ProN W6" pitchFamily="-110" charset="-128"/>
          <a:cs typeface="ヒラギノ角ゴ ProN W6" pitchFamily="-110" charset="-128"/>
          <a:sym typeface="Arial" pitchFamily="-110" charset="0"/>
        </a:defRPr>
      </a:lvl6pPr>
      <a:lvl7pPr marL="691286" algn="l" rtl="0" eaLnBrk="1" fontAlgn="base" hangingPunct="1">
        <a:spcBef>
          <a:spcPct val="0"/>
        </a:spcBef>
        <a:spcAft>
          <a:spcPct val="0"/>
        </a:spcAft>
        <a:defRPr sz="3120" b="1">
          <a:solidFill>
            <a:srgbClr val="F30617"/>
          </a:solidFill>
          <a:latin typeface="Arial" pitchFamily="-110" charset="0"/>
          <a:ea typeface="ヒラギノ角ゴ ProN W6" pitchFamily="-110" charset="-128"/>
          <a:cs typeface="ヒラギノ角ゴ ProN W6" pitchFamily="-110" charset="-128"/>
          <a:sym typeface="Arial" pitchFamily="-110" charset="0"/>
        </a:defRPr>
      </a:lvl7pPr>
      <a:lvl8pPr marL="1036930" algn="l" rtl="0" eaLnBrk="1" fontAlgn="base" hangingPunct="1">
        <a:spcBef>
          <a:spcPct val="0"/>
        </a:spcBef>
        <a:spcAft>
          <a:spcPct val="0"/>
        </a:spcAft>
        <a:defRPr sz="3120" b="1">
          <a:solidFill>
            <a:srgbClr val="F30617"/>
          </a:solidFill>
          <a:latin typeface="Arial" pitchFamily="-110" charset="0"/>
          <a:ea typeface="ヒラギノ角ゴ ProN W6" pitchFamily="-110" charset="-128"/>
          <a:cs typeface="ヒラギノ角ゴ ProN W6" pitchFamily="-110" charset="-128"/>
          <a:sym typeface="Arial" pitchFamily="-110" charset="0"/>
        </a:defRPr>
      </a:lvl8pPr>
      <a:lvl9pPr marL="1382573" algn="l" rtl="0" eaLnBrk="1" fontAlgn="base" hangingPunct="1">
        <a:spcBef>
          <a:spcPct val="0"/>
        </a:spcBef>
        <a:spcAft>
          <a:spcPct val="0"/>
        </a:spcAft>
        <a:defRPr sz="3120" b="1">
          <a:solidFill>
            <a:srgbClr val="F30617"/>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280988" indent="-280988" algn="l" rtl="0" eaLnBrk="1" fontAlgn="base" hangingPunct="1">
        <a:lnSpc>
          <a:spcPct val="100000"/>
        </a:lnSpc>
        <a:spcBef>
          <a:spcPts val="2160"/>
        </a:spcBef>
        <a:spcAft>
          <a:spcPct val="0"/>
        </a:spcAft>
        <a:buClr>
          <a:schemeClr val="tx1"/>
        </a:buClr>
        <a:buSzPct val="100000"/>
        <a:buFont typeface="Arial" pitchFamily="-65" charset="0"/>
        <a:buChar char="•"/>
        <a:tabLst/>
        <a:defRPr sz="2800">
          <a:solidFill>
            <a:schemeClr val="tx1"/>
          </a:solidFill>
          <a:latin typeface="Verdana" charset="0"/>
          <a:ea typeface="Verdana" charset="0"/>
          <a:cs typeface="Verdana" charset="0"/>
          <a:sym typeface="Arial" pitchFamily="-65" charset="0"/>
        </a:defRPr>
      </a:lvl1pPr>
      <a:lvl2pPr marL="641350" indent="-280988" algn="l" rtl="0" eaLnBrk="1" fontAlgn="base" hangingPunct="1">
        <a:lnSpc>
          <a:spcPct val="100000"/>
        </a:lnSpc>
        <a:spcBef>
          <a:spcPts val="0"/>
        </a:spcBef>
        <a:spcAft>
          <a:spcPct val="0"/>
        </a:spcAft>
        <a:buClr>
          <a:schemeClr val="tx1"/>
        </a:buClr>
        <a:buSzPct val="100000"/>
        <a:buFont typeface="Arial" pitchFamily="-65" charset="0"/>
        <a:buChar char="–"/>
        <a:tabLst/>
        <a:defRPr sz="2400">
          <a:solidFill>
            <a:schemeClr val="tx1"/>
          </a:solidFill>
          <a:latin typeface="Verdana" charset="0"/>
          <a:ea typeface="Verdana" charset="0"/>
          <a:cs typeface="Verdana" charset="0"/>
          <a:sym typeface="Arial" pitchFamily="-65" charset="0"/>
        </a:defRPr>
      </a:lvl2pPr>
      <a:lvl3pPr marL="877824" indent="-241402" algn="l" rtl="0" eaLnBrk="1" fontAlgn="base" hangingPunct="1">
        <a:lnSpc>
          <a:spcPct val="100000"/>
        </a:lnSpc>
        <a:spcBef>
          <a:spcPts val="0"/>
        </a:spcBef>
        <a:spcAft>
          <a:spcPct val="0"/>
        </a:spcAft>
        <a:buClr>
          <a:schemeClr val="tx1"/>
        </a:buClr>
        <a:buSzPct val="100000"/>
        <a:buFont typeface="Arial" pitchFamily="-65" charset="0"/>
        <a:buChar char="•"/>
        <a:defRPr sz="2160">
          <a:solidFill>
            <a:schemeClr val="tx1"/>
          </a:solidFill>
          <a:latin typeface="Verdana" charset="0"/>
          <a:ea typeface="Verdana" charset="0"/>
          <a:cs typeface="Verdana" charset="0"/>
          <a:sym typeface="Arial" pitchFamily="-65" charset="0"/>
        </a:defRPr>
      </a:lvl3pPr>
      <a:lvl4pPr marL="1316736" indent="-241402" algn="l" rtl="0" eaLnBrk="1" fontAlgn="base" hangingPunct="1">
        <a:lnSpc>
          <a:spcPct val="100000"/>
        </a:lnSpc>
        <a:spcBef>
          <a:spcPts val="0"/>
        </a:spcBef>
        <a:spcAft>
          <a:spcPct val="0"/>
        </a:spcAft>
        <a:buClr>
          <a:schemeClr val="tx1"/>
        </a:buClr>
        <a:buSzPct val="100000"/>
        <a:buFont typeface="Arial" pitchFamily="-65" charset="0"/>
        <a:buChar char="–"/>
        <a:defRPr sz="1800">
          <a:solidFill>
            <a:schemeClr val="tx1"/>
          </a:solidFill>
          <a:latin typeface="Verdana" charset="0"/>
          <a:ea typeface="Verdana" charset="0"/>
          <a:cs typeface="Verdana" charset="0"/>
          <a:sym typeface="Arial" pitchFamily="-65" charset="0"/>
        </a:defRPr>
      </a:lvl4pPr>
      <a:lvl5pPr marL="1785557" indent="-229362" algn="l" rtl="0" eaLnBrk="1" fontAlgn="base" hangingPunct="1">
        <a:lnSpc>
          <a:spcPct val="100000"/>
        </a:lnSpc>
        <a:spcBef>
          <a:spcPts val="0"/>
        </a:spcBef>
        <a:spcAft>
          <a:spcPct val="0"/>
        </a:spcAft>
        <a:buClr>
          <a:schemeClr val="tx1"/>
        </a:buClr>
        <a:buSzPct val="100000"/>
        <a:buFont typeface="Arial" pitchFamily="-65" charset="0"/>
        <a:buChar char="»"/>
        <a:defRPr sz="1560">
          <a:solidFill>
            <a:schemeClr val="tx1"/>
          </a:solidFill>
          <a:latin typeface="Verdana" charset="0"/>
          <a:ea typeface="Verdana" charset="0"/>
          <a:cs typeface="Verdana" charset="0"/>
          <a:sym typeface="Arial" pitchFamily="-65" charset="0"/>
        </a:defRPr>
      </a:lvl5pPr>
      <a:lvl6pPr marL="2131468"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6pPr>
      <a:lvl7pPr marL="2477111"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7pPr>
      <a:lvl8pPr marL="2822754"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8pPr>
      <a:lvl9pPr marL="3168397"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9pPr>
    </p:bodyStyle>
    <p:otherStyle>
      <a:defPPr>
        <a:defRPr lang="en-US"/>
      </a:defPPr>
      <a:lvl1pPr marL="0" algn="l" defTabSz="345643" rtl="0" eaLnBrk="1" latinLnBrk="0" hangingPunct="1">
        <a:defRPr sz="1320" kern="1200">
          <a:solidFill>
            <a:schemeClr val="tx1"/>
          </a:solidFill>
          <a:latin typeface="+mn-lt"/>
          <a:ea typeface="+mn-ea"/>
          <a:cs typeface="+mn-cs"/>
        </a:defRPr>
      </a:lvl1pPr>
      <a:lvl2pPr marL="345643" algn="l" defTabSz="345643" rtl="0" eaLnBrk="1" latinLnBrk="0" hangingPunct="1">
        <a:defRPr sz="1320" kern="1200">
          <a:solidFill>
            <a:schemeClr val="tx1"/>
          </a:solidFill>
          <a:latin typeface="+mn-lt"/>
          <a:ea typeface="+mn-ea"/>
          <a:cs typeface="+mn-cs"/>
        </a:defRPr>
      </a:lvl2pPr>
      <a:lvl3pPr marL="691286" algn="l" defTabSz="345643" rtl="0" eaLnBrk="1" latinLnBrk="0" hangingPunct="1">
        <a:defRPr sz="1320" kern="1200">
          <a:solidFill>
            <a:schemeClr val="tx1"/>
          </a:solidFill>
          <a:latin typeface="+mn-lt"/>
          <a:ea typeface="+mn-ea"/>
          <a:cs typeface="+mn-cs"/>
        </a:defRPr>
      </a:lvl3pPr>
      <a:lvl4pPr marL="1036930" algn="l" defTabSz="345643" rtl="0" eaLnBrk="1" latinLnBrk="0" hangingPunct="1">
        <a:defRPr sz="1320" kern="1200">
          <a:solidFill>
            <a:schemeClr val="tx1"/>
          </a:solidFill>
          <a:latin typeface="+mn-lt"/>
          <a:ea typeface="+mn-ea"/>
          <a:cs typeface="+mn-cs"/>
        </a:defRPr>
      </a:lvl4pPr>
      <a:lvl5pPr marL="1382573" algn="l" defTabSz="345643" rtl="0" eaLnBrk="1" latinLnBrk="0" hangingPunct="1">
        <a:defRPr sz="1320" kern="1200">
          <a:solidFill>
            <a:schemeClr val="tx1"/>
          </a:solidFill>
          <a:latin typeface="+mn-lt"/>
          <a:ea typeface="+mn-ea"/>
          <a:cs typeface="+mn-cs"/>
        </a:defRPr>
      </a:lvl5pPr>
      <a:lvl6pPr marL="1728216" algn="l" defTabSz="345643" rtl="0" eaLnBrk="1" latinLnBrk="0" hangingPunct="1">
        <a:defRPr sz="1320" kern="1200">
          <a:solidFill>
            <a:schemeClr val="tx1"/>
          </a:solidFill>
          <a:latin typeface="+mn-lt"/>
          <a:ea typeface="+mn-ea"/>
          <a:cs typeface="+mn-cs"/>
        </a:defRPr>
      </a:lvl6pPr>
      <a:lvl7pPr marL="2073859" algn="l" defTabSz="345643" rtl="0" eaLnBrk="1" latinLnBrk="0" hangingPunct="1">
        <a:defRPr sz="1320" kern="1200">
          <a:solidFill>
            <a:schemeClr val="tx1"/>
          </a:solidFill>
          <a:latin typeface="+mn-lt"/>
          <a:ea typeface="+mn-ea"/>
          <a:cs typeface="+mn-cs"/>
        </a:defRPr>
      </a:lvl7pPr>
      <a:lvl8pPr marL="2419502" algn="l" defTabSz="345643" rtl="0" eaLnBrk="1" latinLnBrk="0" hangingPunct="1">
        <a:defRPr sz="1320" kern="1200">
          <a:solidFill>
            <a:schemeClr val="tx1"/>
          </a:solidFill>
          <a:latin typeface="+mn-lt"/>
          <a:ea typeface="+mn-ea"/>
          <a:cs typeface="+mn-cs"/>
        </a:defRPr>
      </a:lvl8pPr>
      <a:lvl9pPr marL="2765146" algn="l" defTabSz="345643" rtl="0" eaLnBrk="1" latinLnBrk="0" hangingPunct="1">
        <a:defRPr sz="1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hidden="1">
            <a:extLst>
              <a:ext uri="{FF2B5EF4-FFF2-40B4-BE49-F238E27FC236}">
                <a16:creationId xmlns:a16="http://schemas.microsoft.com/office/drawing/2014/main" id="{F2C7E9D0-EB57-0344-9326-48C3CD8C2156}"/>
              </a:ext>
            </a:extLst>
          </p:cNvPr>
          <p:cNvSpPr/>
          <p:nvPr>
            <p:custDataLst>
              <p:tags r:id="rId1"/>
            </p:custDataLst>
          </p:nvPr>
        </p:nvSpPr>
        <p:spPr bwMode="auto">
          <a:xfrm>
            <a:off x="0" y="0"/>
            <a:ext cx="158750" cy="158750"/>
          </a:xfrm>
          <a:prstGeom prst="rect">
            <a:avLst/>
          </a:prstGeom>
          <a:solidFill>
            <a:schemeClr val="accent1"/>
          </a:solidFill>
          <a:ln w="12700" cap="flat" cmpd="sng" algn="ctr">
            <a:no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algn="ctr" defTabSz="914400">
              <a:spcBef>
                <a:spcPct val="0"/>
              </a:spcBef>
            </a:pPr>
            <a:endParaRPr kumimoji="0" lang="en-US" sz="6600" b="1" u="none" strike="noStrike" cap="none" normalizeH="0" dirty="0" err="1">
              <a:ln>
                <a:noFill/>
              </a:ln>
              <a:solidFill>
                <a:schemeClr val="bg1"/>
              </a:solidFill>
              <a:effectLst/>
              <a:latin typeface="Verdana" panose="020B0604030504040204" pitchFamily="34" charset="0"/>
              <a:ea typeface="Verdana" panose="020B0604030504040204" pitchFamily="34" charset="0"/>
              <a:cs typeface="ヒラギノ角ゴ ProN W3" pitchFamily="-110" charset="-128"/>
              <a:sym typeface="Verdana" panose="020B0604030504040204" pitchFamily="34" charset="0"/>
            </a:endParaRPr>
          </a:p>
        </p:txBody>
      </p:sp>
      <p:sp>
        <p:nvSpPr>
          <p:cNvPr id="2" name="Title 1">
            <a:extLst>
              <a:ext uri="{FF2B5EF4-FFF2-40B4-BE49-F238E27FC236}">
                <a16:creationId xmlns:a16="http://schemas.microsoft.com/office/drawing/2014/main" id="{C4A77DB4-F94F-674B-B5C6-DB7024625CDC}"/>
              </a:ext>
            </a:extLst>
          </p:cNvPr>
          <p:cNvSpPr>
            <a:spLocks noGrp="1"/>
          </p:cNvSpPr>
          <p:nvPr>
            <p:ph type="title"/>
          </p:nvPr>
        </p:nvSpPr>
        <p:spPr/>
        <p:txBody>
          <a:bodyPr/>
          <a:lstStyle/>
          <a:p>
            <a:r>
              <a:rPr lang="fr-FR" sz="3200" dirty="0"/>
              <a:t>Évaluation de l’</a:t>
            </a:r>
            <a:r>
              <a:rPr lang="fr-FR" sz="3200" dirty="0" err="1"/>
              <a:t>immunogénicité</a:t>
            </a:r>
            <a:r>
              <a:rPr lang="fr-FR" sz="3200" dirty="0"/>
              <a:t> et de l’innocuité d’ExPEC4V, un vaccin développé pour la prévention </a:t>
            </a:r>
            <a:br>
              <a:rPr lang="fr-FR" sz="3200" dirty="0"/>
            </a:br>
            <a:r>
              <a:rPr lang="fr-FR" sz="3200" dirty="0"/>
              <a:t>des infections invasives extra-intestinale </a:t>
            </a:r>
            <a:r>
              <a:rPr lang="fr-FR" sz="3200" dirty="0" err="1"/>
              <a:t>dûes</a:t>
            </a:r>
            <a:r>
              <a:rPr lang="fr-FR" sz="3200" dirty="0"/>
              <a:t> à </a:t>
            </a:r>
            <a:r>
              <a:rPr lang="fr-FR" sz="3200" i="1" dirty="0"/>
              <a:t>Escherichia Coli </a:t>
            </a:r>
            <a:r>
              <a:rPr lang="fr-FR" sz="3200" dirty="0"/>
              <a:t>chez les volontaires sains – 
Étude de phase 2 randomisée en double aveugle </a:t>
            </a:r>
          </a:p>
        </p:txBody>
      </p:sp>
      <p:sp>
        <p:nvSpPr>
          <p:cNvPr id="3" name="Text Placeholder 2">
            <a:extLst>
              <a:ext uri="{FF2B5EF4-FFF2-40B4-BE49-F238E27FC236}">
                <a16:creationId xmlns:a16="http://schemas.microsoft.com/office/drawing/2014/main" id="{2B0E1A64-D5C6-C043-9B47-F51FA6D96F90}"/>
              </a:ext>
            </a:extLst>
          </p:cNvPr>
          <p:cNvSpPr>
            <a:spLocks noGrp="1"/>
          </p:cNvSpPr>
          <p:nvPr>
            <p:ph type="body" sz="quarter" idx="10"/>
          </p:nvPr>
        </p:nvSpPr>
        <p:spPr>
          <a:xfrm>
            <a:off x="726439" y="4538153"/>
            <a:ext cx="13221335" cy="640750"/>
          </a:xfrm>
        </p:spPr>
        <p:txBody>
          <a:bodyPr/>
          <a:lstStyle/>
          <a:p>
            <a:endParaRPr lang="en-US" sz="300" b="0" i="0" u="none" strike="noStrike" baseline="0" dirty="0">
              <a:solidFill>
                <a:srgbClr val="000000"/>
              </a:solidFill>
              <a:latin typeface="Verdana" panose="020B0604030504040204" pitchFamily="34" charset="0"/>
              <a:ea typeface="Verdana" panose="020B0604030504040204" pitchFamily="34" charset="0"/>
            </a:endParaRPr>
          </a:p>
          <a:p>
            <a:r>
              <a:rPr lang="fr-FR" sz="1800" b="1">
                <a:solidFill>
                  <a:srgbClr val="000000"/>
                </a:solidFill>
                <a:latin typeface="Verdana" panose="020B0604030504040204" pitchFamily="34" charset="0"/>
                <a:ea typeface="Verdana" panose="020B0604030504040204" pitchFamily="34" charset="0"/>
              </a:rPr>
              <a:t>Michal Sarnecki, Nacer Lounis, Tiziano De Rosa, </a:t>
            </a:r>
            <a:r>
              <a:rPr lang="fr-FR" sz="1800" b="1" i="0" u="none" strike="noStrike" baseline="0">
                <a:solidFill>
                  <a:srgbClr val="000000"/>
                </a:solidFill>
                <a:latin typeface="Verdana" panose="020B0604030504040204" pitchFamily="34" charset="0"/>
                <a:ea typeface="Verdana" panose="020B0604030504040204" pitchFamily="34" charset="0"/>
              </a:rPr>
              <a:t>Bart Spiessens, Oscar Go,</a:t>
            </a:r>
            <a:r>
              <a:rPr lang="fr-FR" sz="1800" b="1">
                <a:solidFill>
                  <a:srgbClr val="000000"/>
                </a:solidFill>
                <a:latin typeface="Verdana" panose="020B0604030504040204" pitchFamily="34" charset="0"/>
                <a:ea typeface="Verdana" panose="020B0604030504040204" pitchFamily="34" charset="0"/>
              </a:rPr>
              <a:t> Bryan Baugh</a:t>
            </a:r>
          </a:p>
        </p:txBody>
      </p:sp>
      <p:sp>
        <p:nvSpPr>
          <p:cNvPr id="6" name="Text Placeholder 5">
            <a:extLst>
              <a:ext uri="{FF2B5EF4-FFF2-40B4-BE49-F238E27FC236}">
                <a16:creationId xmlns:a16="http://schemas.microsoft.com/office/drawing/2014/main" id="{16DC15B9-0F34-7645-B898-883C1744B1C7}"/>
              </a:ext>
            </a:extLst>
          </p:cNvPr>
          <p:cNvSpPr>
            <a:spLocks noGrp="1"/>
          </p:cNvSpPr>
          <p:nvPr>
            <p:ph type="body" sz="quarter" idx="11"/>
          </p:nvPr>
        </p:nvSpPr>
        <p:spPr>
          <a:xfrm>
            <a:off x="726440" y="5029200"/>
            <a:ext cx="10291330" cy="2298032"/>
          </a:xfrm>
        </p:spPr>
        <p:txBody>
          <a:bodyPr numCol="1" anchor="t"/>
          <a:lstStyle/>
          <a:p>
            <a:r>
              <a:rPr lang="fr-FR" sz="1800" b="0" i="0" u="none" strike="noStrike" baseline="0" dirty="0">
                <a:solidFill>
                  <a:srgbClr val="000000"/>
                </a:solidFill>
                <a:latin typeface="Calibri" panose="020F0502020204030204" pitchFamily="34" charset="0"/>
              </a:rPr>
              <a:t>Janssen Vaccines and </a:t>
            </a:r>
            <a:r>
              <a:rPr lang="fr-FR" sz="1800" b="0" i="0" u="none" strike="noStrike" baseline="0" dirty="0" err="1">
                <a:solidFill>
                  <a:srgbClr val="000000"/>
                </a:solidFill>
                <a:latin typeface="Calibri" panose="020F0502020204030204" pitchFamily="34" charset="0"/>
              </a:rPr>
              <a:t>Prevention</a:t>
            </a:r>
            <a:endParaRPr lang="fr-FR" sz="1800" b="0" i="0" u="none" strike="noStrike" baseline="0"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r>
              <a:rPr lang="fr-FR" dirty="0">
                <a:solidFill>
                  <a:srgbClr val="000000"/>
                </a:solidFill>
                <a:latin typeface="Calibri" panose="020F0502020204030204" pitchFamily="34" charset="0"/>
              </a:rPr>
              <a:t>16 septembre 2021, Paris, France</a:t>
            </a:r>
          </a:p>
          <a:p>
            <a:pPr algn="l"/>
            <a:endParaRPr lang="en-US" sz="1800" b="0" i="0" u="none" strike="noStrike" baseline="0" dirty="0">
              <a:solidFill>
                <a:srgbClr val="000000"/>
              </a:solidFill>
              <a:latin typeface="Arial" panose="020B0604020202020204" pitchFamily="34" charset="0"/>
            </a:endParaRPr>
          </a:p>
          <a:p>
            <a:r>
              <a:rPr lang="fr-FR" sz="1800" b="1" i="0" u="none" strike="noStrike" baseline="0" dirty="0">
                <a:solidFill>
                  <a:srgbClr val="2469B1"/>
                </a:solidFill>
                <a:latin typeface="Arial" panose="020B0604020202020204" pitchFamily="34" charset="0"/>
              </a:rPr>
              <a:t>Approches innovantes en santé humaine, </a:t>
            </a:r>
            <a:r>
              <a:rPr lang="fr-FR" b="1" dirty="0">
                <a:solidFill>
                  <a:srgbClr val="2469B1"/>
                </a:solidFill>
                <a:latin typeface="Arial" panose="020B0604020202020204" pitchFamily="34" charset="0"/>
              </a:rPr>
              <a:t>a</a:t>
            </a:r>
            <a:r>
              <a:rPr lang="fr-FR" sz="1800" b="1" i="0" u="none" strike="noStrike" baseline="0" dirty="0">
                <a:solidFill>
                  <a:srgbClr val="2469B1"/>
                </a:solidFill>
                <a:latin typeface="Arial" panose="020B0604020202020204" pitchFamily="34" charset="0"/>
              </a:rPr>
              <a:t>nimale et environnementale dans la lutte contre l’antibiorésistance</a:t>
            </a:r>
          </a:p>
        </p:txBody>
      </p:sp>
    </p:spTree>
    <p:extLst>
      <p:ext uri="{BB962C8B-B14F-4D97-AF65-F5344CB8AC3E}">
        <p14:creationId xmlns:p14="http://schemas.microsoft.com/office/powerpoint/2010/main" val="336892811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531CE30-1F62-4E29-8F79-5596DE914F9A}"/>
              </a:ext>
            </a:extLst>
          </p:cNvPr>
          <p:cNvSpPr>
            <a:spLocks noGrp="1"/>
          </p:cNvSpPr>
          <p:nvPr>
            <p:ph type="title"/>
          </p:nvPr>
        </p:nvSpPr>
        <p:spPr>
          <a:xfrm>
            <a:off x="726440" y="454149"/>
            <a:ext cx="13177520" cy="553998"/>
          </a:xfrm>
        </p:spPr>
        <p:txBody>
          <a:bodyPr/>
          <a:lstStyle/>
          <a:p>
            <a:r>
              <a:rPr lang="fr-FR">
                <a:solidFill>
                  <a:srgbClr val="003479"/>
                </a:solidFill>
              </a:rPr>
              <a:t>Résultats</a:t>
            </a:r>
          </a:p>
        </p:txBody>
      </p:sp>
      <p:sp>
        <p:nvSpPr>
          <p:cNvPr id="9" name="Text Placeholder 8">
            <a:extLst>
              <a:ext uri="{FF2B5EF4-FFF2-40B4-BE49-F238E27FC236}">
                <a16:creationId xmlns:a16="http://schemas.microsoft.com/office/drawing/2014/main" id="{AF2F441C-A204-44AF-88AC-7C345662B3FA}"/>
              </a:ext>
            </a:extLst>
          </p:cNvPr>
          <p:cNvSpPr>
            <a:spLocks noGrp="1"/>
          </p:cNvSpPr>
          <p:nvPr>
            <p:ph type="body" sz="quarter" idx="10"/>
          </p:nvPr>
        </p:nvSpPr>
        <p:spPr/>
        <p:txBody>
          <a:bodyPr/>
          <a:lstStyle/>
          <a:p>
            <a:r>
              <a:rPr lang="fr-FR" dirty="0"/>
              <a:t>Immunogénicité – ELISA (ensemble d’analyse de l’immunogénicité)</a:t>
            </a:r>
          </a:p>
        </p:txBody>
      </p:sp>
      <p:sp>
        <p:nvSpPr>
          <p:cNvPr id="5" name="Slide Number Placeholder 4">
            <a:extLst>
              <a:ext uri="{FF2B5EF4-FFF2-40B4-BE49-F238E27FC236}">
                <a16:creationId xmlns:a16="http://schemas.microsoft.com/office/drawing/2014/main" id="{699A577E-2FA9-42B6-99A6-C7B0B4F386B1}"/>
              </a:ext>
            </a:extLst>
          </p:cNvPr>
          <p:cNvSpPr>
            <a:spLocks noGrp="1"/>
          </p:cNvSpPr>
          <p:nvPr>
            <p:ph type="sldNum" sz="quarter" idx="4"/>
          </p:nvPr>
        </p:nvSpPr>
        <p:spPr/>
        <p:txBody>
          <a:bodyPr/>
          <a:lstStyle/>
          <a:p>
            <a:fld id="{AD816501-AAE5-214E-B100-00C3DC5F5E3F}" type="slidenum">
              <a:rPr lang="en-US" smtClean="0"/>
              <a:pPr/>
              <a:t>10</a:t>
            </a:fld>
            <a:endParaRPr lang="en-US"/>
          </a:p>
        </p:txBody>
      </p:sp>
      <p:sp>
        <p:nvSpPr>
          <p:cNvPr id="11" name="Text Placeholder 10">
            <a:extLst>
              <a:ext uri="{FF2B5EF4-FFF2-40B4-BE49-F238E27FC236}">
                <a16:creationId xmlns:a16="http://schemas.microsoft.com/office/drawing/2014/main" id="{D1BC2242-78F8-4DF6-844B-632912429C18}"/>
              </a:ext>
            </a:extLst>
          </p:cNvPr>
          <p:cNvSpPr>
            <a:spLocks noGrp="1"/>
          </p:cNvSpPr>
          <p:nvPr>
            <p:ph type="body" sz="quarter" idx="17"/>
          </p:nvPr>
        </p:nvSpPr>
        <p:spPr>
          <a:xfrm>
            <a:off x="722313" y="7713463"/>
            <a:ext cx="10058400" cy="330200"/>
          </a:xfrm>
        </p:spPr>
        <p:txBody>
          <a:bodyPr/>
          <a:lstStyle/>
          <a:p>
            <a:r>
              <a:rPr lang="fr-FR" b="1" dirty="0"/>
              <a:t>ELISA</a:t>
            </a:r>
            <a:r>
              <a:rPr lang="fr-FR" dirty="0"/>
              <a:t>, essai d’</a:t>
            </a:r>
            <a:r>
              <a:rPr lang="fr-FR" dirty="0" err="1"/>
              <a:t>immuno</a:t>
            </a:r>
            <a:r>
              <a:rPr lang="fr-FR" dirty="0"/>
              <a:t>-absorption enzymatique ; </a:t>
            </a:r>
            <a:r>
              <a:rPr lang="fr-FR" b="1" dirty="0"/>
              <a:t>MG</a:t>
            </a:r>
            <a:r>
              <a:rPr lang="fr-FR" dirty="0"/>
              <a:t>, moyenne géométrique.</a:t>
            </a:r>
          </a:p>
        </p:txBody>
      </p:sp>
      <p:sp>
        <p:nvSpPr>
          <p:cNvPr id="8" name="Content Placeholder 7">
            <a:extLst>
              <a:ext uri="{FF2B5EF4-FFF2-40B4-BE49-F238E27FC236}">
                <a16:creationId xmlns:a16="http://schemas.microsoft.com/office/drawing/2014/main" id="{97A62C3B-D237-45E3-A6C2-F047B58B1C4C}"/>
              </a:ext>
            </a:extLst>
          </p:cNvPr>
          <p:cNvSpPr>
            <a:spLocks noGrp="1"/>
          </p:cNvSpPr>
          <p:nvPr>
            <p:ph idx="1"/>
          </p:nvPr>
        </p:nvSpPr>
        <p:spPr>
          <a:xfrm>
            <a:off x="726440" y="1681098"/>
            <a:ext cx="13242410" cy="630942"/>
          </a:xfrm>
        </p:spPr>
        <p:txBody>
          <a:bodyPr/>
          <a:lstStyle/>
          <a:p>
            <a:r>
              <a:rPr lang="fr-FR" sz="2050" dirty="0"/>
              <a:t>Analyse</a:t>
            </a:r>
            <a:r>
              <a:rPr lang="fr-FR" sz="2050" dirty="0">
                <a:solidFill>
                  <a:srgbClr val="FF0000"/>
                </a:solidFill>
              </a:rPr>
              <a:t> </a:t>
            </a:r>
            <a:r>
              <a:rPr lang="fr-FR" sz="2050" dirty="0"/>
              <a:t>jusqu’au Jour 360 – ExPEC4V a déclenché une réponse anticorps robuste </a:t>
            </a:r>
            <a:br>
              <a:rPr lang="fr-FR" sz="2050" dirty="0"/>
            </a:br>
            <a:r>
              <a:rPr lang="fr-FR" sz="2050" dirty="0"/>
              <a:t>et durable </a:t>
            </a:r>
          </a:p>
        </p:txBody>
      </p:sp>
      <p:grpSp>
        <p:nvGrpSpPr>
          <p:cNvPr id="6" name="Group 5">
            <a:extLst>
              <a:ext uri="{FF2B5EF4-FFF2-40B4-BE49-F238E27FC236}">
                <a16:creationId xmlns:a16="http://schemas.microsoft.com/office/drawing/2014/main" id="{A0931FB4-B0A5-4C4D-87E9-547E9AFBCFC7}"/>
              </a:ext>
            </a:extLst>
          </p:cNvPr>
          <p:cNvGrpSpPr/>
          <p:nvPr/>
        </p:nvGrpSpPr>
        <p:grpSpPr>
          <a:xfrm>
            <a:off x="6881155" y="2030119"/>
            <a:ext cx="7112969" cy="4953038"/>
            <a:chOff x="6880122" y="1996569"/>
            <a:chExt cx="7023838" cy="4953038"/>
          </a:xfrm>
        </p:grpSpPr>
        <p:pic>
          <p:nvPicPr>
            <p:cNvPr id="4" name="Picture 3">
              <a:extLst>
                <a:ext uri="{FF2B5EF4-FFF2-40B4-BE49-F238E27FC236}">
                  <a16:creationId xmlns:a16="http://schemas.microsoft.com/office/drawing/2014/main" id="{81F71337-0376-4BA7-AC65-B17819E34EB1}"/>
                </a:ext>
              </a:extLst>
            </p:cNvPr>
            <p:cNvPicPr>
              <a:picLocks noChangeAspect="1"/>
            </p:cNvPicPr>
            <p:nvPr/>
          </p:nvPicPr>
          <p:blipFill rotWithShape="1">
            <a:blip r:embed="rId2"/>
            <a:srcRect b="6172"/>
            <a:stretch/>
          </p:blipFill>
          <p:spPr>
            <a:xfrm>
              <a:off x="6889608" y="2369080"/>
              <a:ext cx="7014352" cy="4580527"/>
            </a:xfrm>
            <a:prstGeom prst="rect">
              <a:avLst/>
            </a:prstGeom>
            <a:ln>
              <a:noFill/>
            </a:ln>
          </p:spPr>
        </p:pic>
        <p:sp>
          <p:nvSpPr>
            <p:cNvPr id="12" name="TextBox 11">
              <a:extLst>
                <a:ext uri="{FF2B5EF4-FFF2-40B4-BE49-F238E27FC236}">
                  <a16:creationId xmlns:a16="http://schemas.microsoft.com/office/drawing/2014/main" id="{D7F07822-46C1-4ADD-AE88-2BB97B2C51B4}"/>
                </a:ext>
              </a:extLst>
            </p:cNvPr>
            <p:cNvSpPr txBox="1"/>
            <p:nvPr/>
          </p:nvSpPr>
          <p:spPr>
            <a:xfrm>
              <a:off x="6880122" y="1996569"/>
              <a:ext cx="7023837" cy="369332"/>
            </a:xfrm>
            <a:prstGeom prst="rect">
              <a:avLst/>
            </a:prstGeom>
            <a:solidFill>
              <a:srgbClr val="003479"/>
            </a:solidFill>
            <a:ln>
              <a:noFill/>
            </a:ln>
          </p:spPr>
          <p:txBody>
            <a:bodyPr wrap="square" rtlCol="0">
              <a:spAutoFit/>
            </a:bodyPr>
            <a:lstStyle/>
            <a:p>
              <a:r>
                <a:rPr lang="fr-FR" sz="1800">
                  <a:solidFill>
                    <a:schemeClr val="bg1"/>
                  </a:solidFill>
                  <a:latin typeface="Verdana" panose="020B0604030504040204" pitchFamily="34" charset="0"/>
                  <a:ea typeface="Verdana" panose="020B0604030504040204" pitchFamily="34" charset="0"/>
                </a:rPr>
                <a:t>Titres MG du jour 15 au jour 360 (ELISA)</a:t>
              </a:r>
            </a:p>
          </p:txBody>
        </p:sp>
      </p:grpSp>
      <p:sp>
        <p:nvSpPr>
          <p:cNvPr id="14" name="TextBox 13">
            <a:extLst>
              <a:ext uri="{FF2B5EF4-FFF2-40B4-BE49-F238E27FC236}">
                <a16:creationId xmlns:a16="http://schemas.microsoft.com/office/drawing/2014/main" id="{3155D61C-B0B1-4847-9D6A-E66D65251BF4}"/>
              </a:ext>
            </a:extLst>
          </p:cNvPr>
          <p:cNvSpPr txBox="1"/>
          <p:nvPr/>
        </p:nvSpPr>
        <p:spPr>
          <a:xfrm rot="16200000">
            <a:off x="6499579" y="3172806"/>
            <a:ext cx="897223" cy="200055"/>
          </a:xfrm>
          <a:prstGeom prst="rect">
            <a:avLst/>
          </a:prstGeom>
          <a:solidFill>
            <a:schemeClr val="bg1"/>
          </a:solidFill>
        </p:spPr>
        <p:txBody>
          <a:bodyPr wrap="square" rtlCol="0">
            <a:spAutoFit/>
          </a:bodyPr>
          <a:lstStyle/>
          <a:p>
            <a:r>
              <a:rPr lang="fr-FR" sz="700" b="1"/>
              <a:t>Titres ELISA MG</a:t>
            </a:r>
          </a:p>
        </p:txBody>
      </p:sp>
      <p:sp>
        <p:nvSpPr>
          <p:cNvPr id="15" name="TextBox 14">
            <a:extLst>
              <a:ext uri="{FF2B5EF4-FFF2-40B4-BE49-F238E27FC236}">
                <a16:creationId xmlns:a16="http://schemas.microsoft.com/office/drawing/2014/main" id="{246B0FA0-83C9-4913-98ED-2A5FA5F9781E}"/>
              </a:ext>
            </a:extLst>
          </p:cNvPr>
          <p:cNvSpPr txBox="1"/>
          <p:nvPr/>
        </p:nvSpPr>
        <p:spPr>
          <a:xfrm rot="16200000">
            <a:off x="10046454" y="3172805"/>
            <a:ext cx="897225" cy="200055"/>
          </a:xfrm>
          <a:prstGeom prst="rect">
            <a:avLst/>
          </a:prstGeom>
          <a:solidFill>
            <a:schemeClr val="bg1"/>
          </a:solidFill>
        </p:spPr>
        <p:txBody>
          <a:bodyPr wrap="square" rtlCol="0">
            <a:spAutoFit/>
          </a:bodyPr>
          <a:lstStyle/>
          <a:p>
            <a:r>
              <a:rPr lang="fr-FR" sz="700" b="1"/>
              <a:t>Titres ELISA MG</a:t>
            </a:r>
          </a:p>
        </p:txBody>
      </p:sp>
      <p:sp>
        <p:nvSpPr>
          <p:cNvPr id="16" name="TextBox 15">
            <a:extLst>
              <a:ext uri="{FF2B5EF4-FFF2-40B4-BE49-F238E27FC236}">
                <a16:creationId xmlns:a16="http://schemas.microsoft.com/office/drawing/2014/main" id="{8574EC92-6CE8-4667-BBD5-5DBDEAC29496}"/>
              </a:ext>
            </a:extLst>
          </p:cNvPr>
          <p:cNvSpPr txBox="1"/>
          <p:nvPr/>
        </p:nvSpPr>
        <p:spPr>
          <a:xfrm rot="16200000">
            <a:off x="6499580" y="5436940"/>
            <a:ext cx="897224" cy="200055"/>
          </a:xfrm>
          <a:prstGeom prst="rect">
            <a:avLst/>
          </a:prstGeom>
          <a:solidFill>
            <a:schemeClr val="bg1"/>
          </a:solidFill>
        </p:spPr>
        <p:txBody>
          <a:bodyPr wrap="square" rtlCol="0">
            <a:spAutoFit/>
          </a:bodyPr>
          <a:lstStyle/>
          <a:p>
            <a:r>
              <a:rPr lang="fr-FR" sz="700" b="1"/>
              <a:t>Titres ELISA MG</a:t>
            </a:r>
          </a:p>
        </p:txBody>
      </p:sp>
      <p:sp>
        <p:nvSpPr>
          <p:cNvPr id="17" name="TextBox 16">
            <a:extLst>
              <a:ext uri="{FF2B5EF4-FFF2-40B4-BE49-F238E27FC236}">
                <a16:creationId xmlns:a16="http://schemas.microsoft.com/office/drawing/2014/main" id="{4A3694D5-519B-471F-A346-655720FBEE01}"/>
              </a:ext>
            </a:extLst>
          </p:cNvPr>
          <p:cNvSpPr txBox="1"/>
          <p:nvPr/>
        </p:nvSpPr>
        <p:spPr>
          <a:xfrm rot="16200000">
            <a:off x="10046454" y="5436938"/>
            <a:ext cx="897226" cy="200055"/>
          </a:xfrm>
          <a:prstGeom prst="rect">
            <a:avLst/>
          </a:prstGeom>
          <a:solidFill>
            <a:schemeClr val="bg1"/>
          </a:solidFill>
        </p:spPr>
        <p:txBody>
          <a:bodyPr wrap="square" rtlCol="0">
            <a:spAutoFit/>
          </a:bodyPr>
          <a:lstStyle/>
          <a:p>
            <a:r>
              <a:rPr lang="fr-FR" sz="700" b="1"/>
              <a:t>Titres ELISA MG</a:t>
            </a:r>
          </a:p>
        </p:txBody>
      </p:sp>
      <p:sp>
        <p:nvSpPr>
          <p:cNvPr id="18" name="TextBox 17">
            <a:extLst>
              <a:ext uri="{FF2B5EF4-FFF2-40B4-BE49-F238E27FC236}">
                <a16:creationId xmlns:a16="http://schemas.microsoft.com/office/drawing/2014/main" id="{88D2B3A0-66D7-4161-A1A2-65559667E75D}"/>
              </a:ext>
            </a:extLst>
          </p:cNvPr>
          <p:cNvSpPr txBox="1"/>
          <p:nvPr/>
        </p:nvSpPr>
        <p:spPr>
          <a:xfrm>
            <a:off x="8202875" y="2511779"/>
            <a:ext cx="714477" cy="200055"/>
          </a:xfrm>
          <a:prstGeom prst="rect">
            <a:avLst/>
          </a:prstGeom>
          <a:solidFill>
            <a:schemeClr val="bg1"/>
          </a:solidFill>
        </p:spPr>
        <p:txBody>
          <a:bodyPr wrap="square" rtlCol="0">
            <a:spAutoFit/>
          </a:bodyPr>
          <a:lstStyle/>
          <a:p>
            <a:pPr algn="ctr"/>
            <a:r>
              <a:rPr lang="fr-FR" sz="700" b="1"/>
              <a:t>O1A</a:t>
            </a:r>
          </a:p>
        </p:txBody>
      </p:sp>
      <p:sp>
        <p:nvSpPr>
          <p:cNvPr id="19" name="TextBox 18">
            <a:extLst>
              <a:ext uri="{FF2B5EF4-FFF2-40B4-BE49-F238E27FC236}">
                <a16:creationId xmlns:a16="http://schemas.microsoft.com/office/drawing/2014/main" id="{455A3751-1486-47C3-A8A7-9B5866401B3D}"/>
              </a:ext>
            </a:extLst>
          </p:cNvPr>
          <p:cNvSpPr txBox="1"/>
          <p:nvPr/>
        </p:nvSpPr>
        <p:spPr>
          <a:xfrm>
            <a:off x="11832633" y="2511778"/>
            <a:ext cx="714477" cy="200055"/>
          </a:xfrm>
          <a:prstGeom prst="rect">
            <a:avLst/>
          </a:prstGeom>
          <a:solidFill>
            <a:schemeClr val="bg1"/>
          </a:solidFill>
        </p:spPr>
        <p:txBody>
          <a:bodyPr wrap="square" rtlCol="0">
            <a:spAutoFit/>
          </a:bodyPr>
          <a:lstStyle/>
          <a:p>
            <a:pPr algn="ctr"/>
            <a:r>
              <a:rPr lang="fr-FR" sz="700" b="1"/>
              <a:t>O2</a:t>
            </a:r>
          </a:p>
        </p:txBody>
      </p:sp>
      <p:sp>
        <p:nvSpPr>
          <p:cNvPr id="20" name="TextBox 19">
            <a:extLst>
              <a:ext uri="{FF2B5EF4-FFF2-40B4-BE49-F238E27FC236}">
                <a16:creationId xmlns:a16="http://schemas.microsoft.com/office/drawing/2014/main" id="{94508617-1F7A-44D1-AC96-642D11B8BF35}"/>
              </a:ext>
            </a:extLst>
          </p:cNvPr>
          <p:cNvSpPr txBox="1"/>
          <p:nvPr/>
        </p:nvSpPr>
        <p:spPr>
          <a:xfrm>
            <a:off x="8269063" y="4695279"/>
            <a:ext cx="714477" cy="200055"/>
          </a:xfrm>
          <a:prstGeom prst="rect">
            <a:avLst/>
          </a:prstGeom>
          <a:solidFill>
            <a:schemeClr val="bg1"/>
          </a:solidFill>
        </p:spPr>
        <p:txBody>
          <a:bodyPr wrap="square" rtlCol="0">
            <a:spAutoFit/>
          </a:bodyPr>
          <a:lstStyle/>
          <a:p>
            <a:pPr algn="ctr"/>
            <a:r>
              <a:rPr lang="fr-FR" sz="700" b="1"/>
              <a:t>O6A</a:t>
            </a:r>
          </a:p>
        </p:txBody>
      </p:sp>
      <p:sp>
        <p:nvSpPr>
          <p:cNvPr id="21" name="TextBox 20">
            <a:extLst>
              <a:ext uri="{FF2B5EF4-FFF2-40B4-BE49-F238E27FC236}">
                <a16:creationId xmlns:a16="http://schemas.microsoft.com/office/drawing/2014/main" id="{687B933D-66E5-4B05-97C8-E2BB8C09B08F}"/>
              </a:ext>
            </a:extLst>
          </p:cNvPr>
          <p:cNvSpPr txBox="1"/>
          <p:nvPr/>
        </p:nvSpPr>
        <p:spPr>
          <a:xfrm>
            <a:off x="11838730" y="4678421"/>
            <a:ext cx="714477" cy="200055"/>
          </a:xfrm>
          <a:prstGeom prst="rect">
            <a:avLst/>
          </a:prstGeom>
          <a:solidFill>
            <a:schemeClr val="bg1"/>
          </a:solidFill>
        </p:spPr>
        <p:txBody>
          <a:bodyPr wrap="square" rtlCol="0">
            <a:spAutoFit/>
          </a:bodyPr>
          <a:lstStyle/>
          <a:p>
            <a:pPr algn="ctr"/>
            <a:r>
              <a:rPr lang="fr-FR" sz="700" b="1" dirty="0"/>
              <a:t>O25B</a:t>
            </a:r>
          </a:p>
        </p:txBody>
      </p:sp>
      <p:sp>
        <p:nvSpPr>
          <p:cNvPr id="22" name="TextBox 21">
            <a:extLst>
              <a:ext uri="{FF2B5EF4-FFF2-40B4-BE49-F238E27FC236}">
                <a16:creationId xmlns:a16="http://schemas.microsoft.com/office/drawing/2014/main" id="{2C481AE6-81C1-4554-BD9A-5628DFB26A42}"/>
              </a:ext>
            </a:extLst>
          </p:cNvPr>
          <p:cNvSpPr txBox="1"/>
          <p:nvPr/>
        </p:nvSpPr>
        <p:spPr>
          <a:xfrm>
            <a:off x="7104962" y="7060988"/>
            <a:ext cx="6780208" cy="200055"/>
          </a:xfrm>
          <a:prstGeom prst="rect">
            <a:avLst/>
          </a:prstGeom>
          <a:solidFill>
            <a:schemeClr val="bg1"/>
          </a:solidFill>
        </p:spPr>
        <p:txBody>
          <a:bodyPr wrap="square" rtlCol="0">
            <a:spAutoFit/>
          </a:bodyPr>
          <a:lstStyle/>
          <a:p>
            <a:endParaRPr lang="en-US" sz="700" dirty="0"/>
          </a:p>
        </p:txBody>
      </p:sp>
      <p:sp>
        <p:nvSpPr>
          <p:cNvPr id="23" name="Rectangle 22">
            <a:extLst>
              <a:ext uri="{FF2B5EF4-FFF2-40B4-BE49-F238E27FC236}">
                <a16:creationId xmlns:a16="http://schemas.microsoft.com/office/drawing/2014/main" id="{CFBC0088-9EC2-445F-AA9D-6C83D2D6DE15}"/>
              </a:ext>
            </a:extLst>
          </p:cNvPr>
          <p:cNvSpPr/>
          <p:nvPr/>
        </p:nvSpPr>
        <p:spPr bwMode="auto">
          <a:xfrm>
            <a:off x="6838556" y="2416701"/>
            <a:ext cx="7103363" cy="4843896"/>
          </a:xfrm>
          <a:prstGeom prst="rect">
            <a:avLst/>
          </a:prstGeom>
          <a:noFill/>
          <a:ln w="12700" cap="flat" cmpd="sng" algn="ctr">
            <a:solidFill>
              <a:srgbClr val="00347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24" name="Text Placeholder 9">
            <a:extLst>
              <a:ext uri="{FF2B5EF4-FFF2-40B4-BE49-F238E27FC236}">
                <a16:creationId xmlns:a16="http://schemas.microsoft.com/office/drawing/2014/main" id="{CADAF4BE-DB7A-4283-A21C-4438563AAC9C}"/>
              </a:ext>
            </a:extLst>
          </p:cNvPr>
          <p:cNvSpPr txBox="1">
            <a:spLocks/>
          </p:cNvSpPr>
          <p:nvPr/>
        </p:nvSpPr>
        <p:spPr bwMode="auto">
          <a:xfrm>
            <a:off x="722313" y="2598127"/>
            <a:ext cx="5670992" cy="4757477"/>
          </a:xfrm>
          <a:prstGeom prst="rect">
            <a:avLst/>
          </a:prstGeom>
          <a:noFill/>
          <a:ln w="12700">
            <a:noFill/>
            <a:miter lim="800000"/>
            <a:headEnd/>
            <a:tailEnd/>
          </a:ln>
        </p:spPr>
        <p:txBody>
          <a:bodyPr vert="horz" wrap="square" lIns="0" tIns="0" rIns="0" bIns="0" numCol="1" anchor="t" anchorCtr="0" compatLnSpc="1">
            <a:prstTxWarp prst="textNoShape">
              <a:avLst/>
            </a:prstTxWarp>
            <a:noAutofit/>
          </a:bodyPr>
          <a:lstStyle>
            <a:lvl1pPr marL="280988" marR="0" indent="-280988" algn="l" defTabSz="914400" rtl="0" eaLnBrk="1" fontAlgn="base" latinLnBrk="0" hangingPunct="1">
              <a:lnSpc>
                <a:spcPct val="100000"/>
              </a:lnSpc>
              <a:spcBef>
                <a:spcPts val="2160"/>
              </a:spcBef>
              <a:spcAft>
                <a:spcPct val="0"/>
              </a:spcAft>
              <a:buClr>
                <a:srgbClr val="212121"/>
              </a:buClr>
              <a:buSzPct val="100000"/>
              <a:buFont typeface="Arial" pitchFamily="-65" charset="0"/>
              <a:buChar char="•"/>
              <a:tabLst/>
              <a:defRPr sz="2800">
                <a:solidFill>
                  <a:schemeClr val="tx1"/>
                </a:solidFill>
                <a:latin typeface="Verdana" charset="0"/>
                <a:ea typeface="Verdana" charset="0"/>
                <a:cs typeface="Verdana" charset="0"/>
                <a:sym typeface="Arial" pitchFamily="-65" charset="0"/>
              </a:defRPr>
            </a:lvl1pPr>
            <a:lvl2pPr marL="641350" marR="0" indent="-280988"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sz="2400">
                <a:solidFill>
                  <a:schemeClr val="tx1"/>
                </a:solidFill>
                <a:latin typeface="Verdana" charset="0"/>
                <a:ea typeface="Verdana" charset="0"/>
                <a:cs typeface="Verdana" charset="0"/>
                <a:sym typeface="Arial" pitchFamily="-65" charset="0"/>
              </a:defRPr>
            </a:lvl2pPr>
            <a:lvl3pPr marL="877824" marR="0" indent="-241402"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sz="2160">
                <a:solidFill>
                  <a:schemeClr val="tx1"/>
                </a:solidFill>
                <a:latin typeface="Verdana" charset="0"/>
                <a:ea typeface="Verdana" charset="0"/>
                <a:cs typeface="Verdana" charset="0"/>
                <a:sym typeface="Arial" pitchFamily="-65" charset="0"/>
              </a:defRPr>
            </a:lvl3pPr>
            <a:lvl4pPr marL="1316736" marR="0" indent="-241402"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sz="1800">
                <a:solidFill>
                  <a:schemeClr val="tx1"/>
                </a:solidFill>
                <a:latin typeface="Verdana" charset="0"/>
                <a:ea typeface="Verdana" charset="0"/>
                <a:cs typeface="Verdana" charset="0"/>
                <a:sym typeface="Arial" pitchFamily="-65" charset="0"/>
              </a:defRPr>
            </a:lvl4pPr>
            <a:lvl5pPr marL="1785557" marR="0" indent="-229362" algn="l" defTabSz="914400" rtl="0" eaLnBrk="1" fontAlgn="base" latinLnBrk="0" hangingPunct="1">
              <a:lnSpc>
                <a:spcPct val="100000"/>
              </a:lnSpc>
              <a:spcBef>
                <a:spcPts val="0"/>
              </a:spcBef>
              <a:spcAft>
                <a:spcPct val="0"/>
              </a:spcAft>
              <a:buClr>
                <a:srgbClr val="212121"/>
              </a:buClr>
              <a:buSzPct val="100000"/>
              <a:buFont typeface="Arial" pitchFamily="-65" charset="0"/>
              <a:buChar char="»"/>
              <a:tabLst/>
              <a:defRPr sz="1560">
                <a:solidFill>
                  <a:schemeClr val="tx1"/>
                </a:solidFill>
                <a:latin typeface="Verdana" charset="0"/>
                <a:ea typeface="Verdana" charset="0"/>
                <a:cs typeface="Verdana" charset="0"/>
                <a:sym typeface="Arial" pitchFamily="-65" charset="0"/>
              </a:defRPr>
            </a:lvl5pPr>
            <a:lvl6pPr marL="2131468"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6pPr>
            <a:lvl7pPr marL="2477111"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7pPr>
            <a:lvl8pPr marL="2822754"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8pPr>
            <a:lvl9pPr marL="3168397"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9pPr>
          </a:lstStyle>
          <a:p>
            <a:r>
              <a:rPr lang="fr-FR" sz="1800" dirty="0"/>
              <a:t>La multiplication MG par rapport au groupe placebo dans les groupes 4:4:4:8 et 8:8:8:16 pour le jour 360 était de :</a:t>
            </a:r>
          </a:p>
          <a:p>
            <a:pPr lvl="1">
              <a:spcBef>
                <a:spcPts val="600"/>
              </a:spcBef>
              <a:buFont typeface="Courier New" panose="02070309020205020404" pitchFamily="49" charset="0"/>
              <a:buChar char="o"/>
            </a:pPr>
            <a:r>
              <a:rPr lang="fr-FR" sz="1600" dirty="0"/>
              <a:t>2,8 et 3,9 (O1A)</a:t>
            </a:r>
          </a:p>
          <a:p>
            <a:pPr lvl="1">
              <a:buFont typeface="Courier New" panose="02070309020205020404" pitchFamily="49" charset="0"/>
              <a:buChar char="o"/>
            </a:pPr>
            <a:r>
              <a:rPr lang="fr-FR" sz="1600" dirty="0"/>
              <a:t>6,0 et 8,0 (O2)</a:t>
            </a:r>
          </a:p>
          <a:p>
            <a:pPr lvl="1">
              <a:buFont typeface="Courier New" panose="02070309020205020404" pitchFamily="49" charset="0"/>
              <a:buChar char="o"/>
            </a:pPr>
            <a:r>
              <a:rPr lang="fr-FR" sz="1600" dirty="0"/>
              <a:t>3,2 et 4,0 (O6A)</a:t>
            </a:r>
          </a:p>
          <a:p>
            <a:pPr lvl="1">
              <a:buFont typeface="Courier New" panose="02070309020205020404" pitchFamily="49" charset="0"/>
              <a:buChar char="o"/>
            </a:pPr>
            <a:r>
              <a:rPr lang="fr-FR" sz="1600" dirty="0"/>
              <a:t>3,9 et 4,6 (O25B)</a:t>
            </a:r>
          </a:p>
          <a:p>
            <a:r>
              <a:rPr lang="fr-FR" sz="1800" dirty="0"/>
              <a:t>Le titre MG de la concentration efficace par sérotype était O2&gt;O1A&gt;O6A&gt;O25B</a:t>
            </a:r>
          </a:p>
          <a:p>
            <a:endParaRPr lang="en-US" sz="2000" kern="0" dirty="0"/>
          </a:p>
        </p:txBody>
      </p:sp>
      <p:grpSp>
        <p:nvGrpSpPr>
          <p:cNvPr id="13" name="Group 12">
            <a:extLst>
              <a:ext uri="{FF2B5EF4-FFF2-40B4-BE49-F238E27FC236}">
                <a16:creationId xmlns:a16="http://schemas.microsoft.com/office/drawing/2014/main" id="{E5FEC702-2B7F-43A1-9AC0-E4F2D5C2DF8C}"/>
              </a:ext>
            </a:extLst>
          </p:cNvPr>
          <p:cNvGrpSpPr/>
          <p:nvPr/>
        </p:nvGrpSpPr>
        <p:grpSpPr>
          <a:xfrm>
            <a:off x="7105271" y="4173608"/>
            <a:ext cx="3330912" cy="408122"/>
            <a:chOff x="7105271" y="4173608"/>
            <a:chExt cx="3330912" cy="408122"/>
          </a:xfrm>
        </p:grpSpPr>
        <p:sp>
          <p:nvSpPr>
            <p:cNvPr id="3" name="Rectangle 2">
              <a:extLst>
                <a:ext uri="{FF2B5EF4-FFF2-40B4-BE49-F238E27FC236}">
                  <a16:creationId xmlns:a16="http://schemas.microsoft.com/office/drawing/2014/main" id="{3D25CFBB-472D-4D39-B9B1-14375A4F66B4}"/>
                </a:ext>
              </a:extLst>
            </p:cNvPr>
            <p:cNvSpPr/>
            <p:nvPr/>
          </p:nvSpPr>
          <p:spPr bwMode="auto">
            <a:xfrm>
              <a:off x="7228490" y="4191181"/>
              <a:ext cx="3125513" cy="116747"/>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2" name="TextBox 1">
              <a:extLst>
                <a:ext uri="{FF2B5EF4-FFF2-40B4-BE49-F238E27FC236}">
                  <a16:creationId xmlns:a16="http://schemas.microsoft.com/office/drawing/2014/main" id="{DE08825D-0132-4A16-8123-A0D163E2342C}"/>
                </a:ext>
              </a:extLst>
            </p:cNvPr>
            <p:cNvSpPr txBox="1"/>
            <p:nvPr/>
          </p:nvSpPr>
          <p:spPr>
            <a:xfrm>
              <a:off x="7105271" y="4180275"/>
              <a:ext cx="242374"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0</a:t>
              </a:r>
            </a:p>
          </p:txBody>
        </p:sp>
        <p:sp>
          <p:nvSpPr>
            <p:cNvPr id="25" name="TextBox 24">
              <a:extLst>
                <a:ext uri="{FF2B5EF4-FFF2-40B4-BE49-F238E27FC236}">
                  <a16:creationId xmlns:a16="http://schemas.microsoft.com/office/drawing/2014/main" id="{CF22EE9F-BB93-4DE6-8B49-12830F252983}"/>
                </a:ext>
              </a:extLst>
            </p:cNvPr>
            <p:cNvSpPr txBox="1"/>
            <p:nvPr/>
          </p:nvSpPr>
          <p:spPr>
            <a:xfrm>
              <a:off x="7347645" y="4182753"/>
              <a:ext cx="300082"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30</a:t>
              </a:r>
            </a:p>
          </p:txBody>
        </p:sp>
        <p:sp>
          <p:nvSpPr>
            <p:cNvPr id="26" name="TextBox 25">
              <a:extLst>
                <a:ext uri="{FF2B5EF4-FFF2-40B4-BE49-F238E27FC236}">
                  <a16:creationId xmlns:a16="http://schemas.microsoft.com/office/drawing/2014/main" id="{F5DAD040-93D5-4B8B-8C3A-E776B516B5DE}"/>
                </a:ext>
              </a:extLst>
            </p:cNvPr>
            <p:cNvSpPr txBox="1"/>
            <p:nvPr/>
          </p:nvSpPr>
          <p:spPr>
            <a:xfrm>
              <a:off x="7590019" y="4180275"/>
              <a:ext cx="300082"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60</a:t>
              </a:r>
            </a:p>
          </p:txBody>
        </p:sp>
        <p:sp>
          <p:nvSpPr>
            <p:cNvPr id="27" name="TextBox 26">
              <a:extLst>
                <a:ext uri="{FF2B5EF4-FFF2-40B4-BE49-F238E27FC236}">
                  <a16:creationId xmlns:a16="http://schemas.microsoft.com/office/drawing/2014/main" id="{0316B794-6FB6-4C6C-B886-42856C3CBEF9}"/>
                </a:ext>
              </a:extLst>
            </p:cNvPr>
            <p:cNvSpPr txBox="1"/>
            <p:nvPr/>
          </p:nvSpPr>
          <p:spPr>
            <a:xfrm>
              <a:off x="7863117" y="4180275"/>
              <a:ext cx="300082"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90</a:t>
              </a:r>
            </a:p>
          </p:txBody>
        </p:sp>
        <p:sp>
          <p:nvSpPr>
            <p:cNvPr id="28" name="TextBox 27">
              <a:extLst>
                <a:ext uri="{FF2B5EF4-FFF2-40B4-BE49-F238E27FC236}">
                  <a16:creationId xmlns:a16="http://schemas.microsoft.com/office/drawing/2014/main" id="{77E2A219-B75C-46C7-AAE5-05F167EAAAEE}"/>
                </a:ext>
              </a:extLst>
            </p:cNvPr>
            <p:cNvSpPr txBox="1"/>
            <p:nvPr/>
          </p:nvSpPr>
          <p:spPr>
            <a:xfrm>
              <a:off x="8103595" y="4186474"/>
              <a:ext cx="357790"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120</a:t>
              </a:r>
            </a:p>
          </p:txBody>
        </p:sp>
        <p:sp>
          <p:nvSpPr>
            <p:cNvPr id="29" name="TextBox 28">
              <a:extLst>
                <a:ext uri="{FF2B5EF4-FFF2-40B4-BE49-F238E27FC236}">
                  <a16:creationId xmlns:a16="http://schemas.microsoft.com/office/drawing/2014/main" id="{D0267015-1BA9-4CDB-B39A-006B07321C8A}"/>
                </a:ext>
              </a:extLst>
            </p:cNvPr>
            <p:cNvSpPr txBox="1"/>
            <p:nvPr/>
          </p:nvSpPr>
          <p:spPr>
            <a:xfrm>
              <a:off x="8336385" y="4180273"/>
              <a:ext cx="357790"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150</a:t>
              </a:r>
            </a:p>
          </p:txBody>
        </p:sp>
        <p:sp>
          <p:nvSpPr>
            <p:cNvPr id="30" name="TextBox 29">
              <a:extLst>
                <a:ext uri="{FF2B5EF4-FFF2-40B4-BE49-F238E27FC236}">
                  <a16:creationId xmlns:a16="http://schemas.microsoft.com/office/drawing/2014/main" id="{F19B7D51-E834-44FC-A65B-9C962C04FDB3}"/>
                </a:ext>
              </a:extLst>
            </p:cNvPr>
            <p:cNvSpPr txBox="1"/>
            <p:nvPr/>
          </p:nvSpPr>
          <p:spPr>
            <a:xfrm>
              <a:off x="8578405" y="4180273"/>
              <a:ext cx="357790"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180</a:t>
              </a:r>
            </a:p>
          </p:txBody>
        </p:sp>
        <p:sp>
          <p:nvSpPr>
            <p:cNvPr id="31" name="TextBox 30">
              <a:extLst>
                <a:ext uri="{FF2B5EF4-FFF2-40B4-BE49-F238E27FC236}">
                  <a16:creationId xmlns:a16="http://schemas.microsoft.com/office/drawing/2014/main" id="{E64F8E6C-9226-459B-A5F7-3F7B1E240760}"/>
                </a:ext>
              </a:extLst>
            </p:cNvPr>
            <p:cNvSpPr txBox="1"/>
            <p:nvPr/>
          </p:nvSpPr>
          <p:spPr>
            <a:xfrm>
              <a:off x="8833258" y="4177094"/>
              <a:ext cx="357790"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210</a:t>
              </a:r>
            </a:p>
          </p:txBody>
        </p:sp>
        <p:sp>
          <p:nvSpPr>
            <p:cNvPr id="32" name="TextBox 31">
              <a:extLst>
                <a:ext uri="{FF2B5EF4-FFF2-40B4-BE49-F238E27FC236}">
                  <a16:creationId xmlns:a16="http://schemas.microsoft.com/office/drawing/2014/main" id="{E8D70EBD-CCFD-4F1B-8C53-FF1456CC7811}"/>
                </a:ext>
              </a:extLst>
            </p:cNvPr>
            <p:cNvSpPr txBox="1"/>
            <p:nvPr/>
          </p:nvSpPr>
          <p:spPr>
            <a:xfrm>
              <a:off x="9083895" y="4179357"/>
              <a:ext cx="357790"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240</a:t>
              </a:r>
            </a:p>
          </p:txBody>
        </p:sp>
        <p:sp>
          <p:nvSpPr>
            <p:cNvPr id="33" name="TextBox 32">
              <a:extLst>
                <a:ext uri="{FF2B5EF4-FFF2-40B4-BE49-F238E27FC236}">
                  <a16:creationId xmlns:a16="http://schemas.microsoft.com/office/drawing/2014/main" id="{CE2504F2-DF6D-4600-9F2E-DFAB52035752}"/>
                </a:ext>
              </a:extLst>
            </p:cNvPr>
            <p:cNvSpPr txBox="1"/>
            <p:nvPr/>
          </p:nvSpPr>
          <p:spPr>
            <a:xfrm>
              <a:off x="9348730" y="4174500"/>
              <a:ext cx="357790"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270</a:t>
              </a:r>
            </a:p>
          </p:txBody>
        </p:sp>
        <p:sp>
          <p:nvSpPr>
            <p:cNvPr id="34" name="TextBox 33">
              <a:extLst>
                <a:ext uri="{FF2B5EF4-FFF2-40B4-BE49-F238E27FC236}">
                  <a16:creationId xmlns:a16="http://schemas.microsoft.com/office/drawing/2014/main" id="{F7290DF5-8216-4F4B-A80C-B2221D4E684A}"/>
                </a:ext>
              </a:extLst>
            </p:cNvPr>
            <p:cNvSpPr txBox="1"/>
            <p:nvPr/>
          </p:nvSpPr>
          <p:spPr>
            <a:xfrm>
              <a:off x="9589385" y="4173608"/>
              <a:ext cx="357790"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300</a:t>
              </a:r>
            </a:p>
          </p:txBody>
        </p:sp>
        <p:sp>
          <p:nvSpPr>
            <p:cNvPr id="35" name="TextBox 34">
              <a:extLst>
                <a:ext uri="{FF2B5EF4-FFF2-40B4-BE49-F238E27FC236}">
                  <a16:creationId xmlns:a16="http://schemas.microsoft.com/office/drawing/2014/main" id="{6C9A195A-F3CB-49ED-8B5D-2ED48EDC71D9}"/>
                </a:ext>
              </a:extLst>
            </p:cNvPr>
            <p:cNvSpPr txBox="1"/>
            <p:nvPr/>
          </p:nvSpPr>
          <p:spPr>
            <a:xfrm>
              <a:off x="9840022" y="4180273"/>
              <a:ext cx="357790"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330</a:t>
              </a:r>
            </a:p>
          </p:txBody>
        </p:sp>
        <p:sp>
          <p:nvSpPr>
            <p:cNvPr id="36" name="TextBox 35">
              <a:extLst>
                <a:ext uri="{FF2B5EF4-FFF2-40B4-BE49-F238E27FC236}">
                  <a16:creationId xmlns:a16="http://schemas.microsoft.com/office/drawing/2014/main" id="{83FE89BA-43D2-4E76-BD25-4083C9DFB232}"/>
                </a:ext>
              </a:extLst>
            </p:cNvPr>
            <p:cNvSpPr txBox="1"/>
            <p:nvPr/>
          </p:nvSpPr>
          <p:spPr>
            <a:xfrm>
              <a:off x="10078393" y="4180273"/>
              <a:ext cx="357790"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360</a:t>
              </a:r>
            </a:p>
          </p:txBody>
        </p:sp>
        <p:sp>
          <p:nvSpPr>
            <p:cNvPr id="10" name="Rectangle 9">
              <a:extLst>
                <a:ext uri="{FF2B5EF4-FFF2-40B4-BE49-F238E27FC236}">
                  <a16:creationId xmlns:a16="http://schemas.microsoft.com/office/drawing/2014/main" id="{FDD164AD-A48E-4655-AD38-7C214689703A}"/>
                </a:ext>
              </a:extLst>
            </p:cNvPr>
            <p:cNvSpPr/>
            <p:nvPr/>
          </p:nvSpPr>
          <p:spPr bwMode="auto">
            <a:xfrm>
              <a:off x="8336385" y="4347243"/>
              <a:ext cx="496873" cy="124984"/>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37" name="TextBox 36">
              <a:extLst>
                <a:ext uri="{FF2B5EF4-FFF2-40B4-BE49-F238E27FC236}">
                  <a16:creationId xmlns:a16="http://schemas.microsoft.com/office/drawing/2014/main" id="{C237596F-F850-4CE8-95B5-A9E8B7E44603}"/>
                </a:ext>
              </a:extLst>
            </p:cNvPr>
            <p:cNvSpPr txBox="1"/>
            <p:nvPr/>
          </p:nvSpPr>
          <p:spPr>
            <a:xfrm>
              <a:off x="8477570" y="4381675"/>
              <a:ext cx="788999" cy="200055"/>
            </a:xfrm>
            <a:prstGeom prst="rect">
              <a:avLst/>
            </a:prstGeom>
            <a:noFill/>
          </p:spPr>
          <p:txBody>
            <a:bodyPr wrap="none" rtlCol="0">
              <a:spAutoFit/>
            </a:bodyPr>
            <a:lstStyle/>
            <a:p>
              <a:r>
                <a:rPr lang="fr-FR" sz="700" b="1">
                  <a:latin typeface="Verdana" panose="020B0604030504040204" pitchFamily="34" charset="0"/>
                  <a:ea typeface="Verdana" panose="020B0604030504040204" pitchFamily="34" charset="0"/>
                </a:rPr>
                <a:t>Temps (jours)</a:t>
              </a:r>
            </a:p>
          </p:txBody>
        </p:sp>
      </p:grpSp>
      <p:grpSp>
        <p:nvGrpSpPr>
          <p:cNvPr id="38" name="Group 37">
            <a:extLst>
              <a:ext uri="{FF2B5EF4-FFF2-40B4-BE49-F238E27FC236}">
                <a16:creationId xmlns:a16="http://schemas.microsoft.com/office/drawing/2014/main" id="{8D506591-58DE-4F33-8939-667DDC965D49}"/>
              </a:ext>
            </a:extLst>
          </p:cNvPr>
          <p:cNvGrpSpPr/>
          <p:nvPr/>
        </p:nvGrpSpPr>
        <p:grpSpPr>
          <a:xfrm>
            <a:off x="7108896" y="6442976"/>
            <a:ext cx="3313860" cy="408122"/>
            <a:chOff x="7122323" y="4173608"/>
            <a:chExt cx="3313860" cy="408122"/>
          </a:xfrm>
        </p:grpSpPr>
        <p:sp>
          <p:nvSpPr>
            <p:cNvPr id="39" name="Rectangle 38">
              <a:extLst>
                <a:ext uri="{FF2B5EF4-FFF2-40B4-BE49-F238E27FC236}">
                  <a16:creationId xmlns:a16="http://schemas.microsoft.com/office/drawing/2014/main" id="{661649A9-CDB3-4062-9FE9-5DCB086B4F1E}"/>
                </a:ext>
              </a:extLst>
            </p:cNvPr>
            <p:cNvSpPr/>
            <p:nvPr/>
          </p:nvSpPr>
          <p:spPr bwMode="auto">
            <a:xfrm>
              <a:off x="7193451" y="4188953"/>
              <a:ext cx="3156612" cy="118976"/>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40" name="TextBox 39">
              <a:extLst>
                <a:ext uri="{FF2B5EF4-FFF2-40B4-BE49-F238E27FC236}">
                  <a16:creationId xmlns:a16="http://schemas.microsoft.com/office/drawing/2014/main" id="{329D6FA9-395C-44F7-A944-7AA97388D191}"/>
                </a:ext>
              </a:extLst>
            </p:cNvPr>
            <p:cNvSpPr txBox="1"/>
            <p:nvPr/>
          </p:nvSpPr>
          <p:spPr>
            <a:xfrm>
              <a:off x="7122323" y="4180272"/>
              <a:ext cx="242374"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0</a:t>
              </a:r>
            </a:p>
          </p:txBody>
        </p:sp>
        <p:sp>
          <p:nvSpPr>
            <p:cNvPr id="41" name="TextBox 40">
              <a:extLst>
                <a:ext uri="{FF2B5EF4-FFF2-40B4-BE49-F238E27FC236}">
                  <a16:creationId xmlns:a16="http://schemas.microsoft.com/office/drawing/2014/main" id="{63C6FA7A-65EB-4A40-B313-F9DC9D0FA1F7}"/>
                </a:ext>
              </a:extLst>
            </p:cNvPr>
            <p:cNvSpPr txBox="1"/>
            <p:nvPr/>
          </p:nvSpPr>
          <p:spPr>
            <a:xfrm>
              <a:off x="7347645" y="4182753"/>
              <a:ext cx="300082"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30</a:t>
              </a:r>
            </a:p>
          </p:txBody>
        </p:sp>
        <p:sp>
          <p:nvSpPr>
            <p:cNvPr id="42" name="TextBox 41">
              <a:extLst>
                <a:ext uri="{FF2B5EF4-FFF2-40B4-BE49-F238E27FC236}">
                  <a16:creationId xmlns:a16="http://schemas.microsoft.com/office/drawing/2014/main" id="{A9CA45EC-7BA9-4C20-89F1-7D13286B9F2B}"/>
                </a:ext>
              </a:extLst>
            </p:cNvPr>
            <p:cNvSpPr txBox="1"/>
            <p:nvPr/>
          </p:nvSpPr>
          <p:spPr>
            <a:xfrm>
              <a:off x="7590019" y="4180275"/>
              <a:ext cx="300082"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60</a:t>
              </a:r>
            </a:p>
          </p:txBody>
        </p:sp>
        <p:sp>
          <p:nvSpPr>
            <p:cNvPr id="43" name="TextBox 42">
              <a:extLst>
                <a:ext uri="{FF2B5EF4-FFF2-40B4-BE49-F238E27FC236}">
                  <a16:creationId xmlns:a16="http://schemas.microsoft.com/office/drawing/2014/main" id="{7C54608D-C7B5-4097-BCF1-5167247C8066}"/>
                </a:ext>
              </a:extLst>
            </p:cNvPr>
            <p:cNvSpPr txBox="1"/>
            <p:nvPr/>
          </p:nvSpPr>
          <p:spPr>
            <a:xfrm>
              <a:off x="7863117" y="4180275"/>
              <a:ext cx="300082"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90</a:t>
              </a:r>
            </a:p>
          </p:txBody>
        </p:sp>
        <p:sp>
          <p:nvSpPr>
            <p:cNvPr id="44" name="TextBox 43">
              <a:extLst>
                <a:ext uri="{FF2B5EF4-FFF2-40B4-BE49-F238E27FC236}">
                  <a16:creationId xmlns:a16="http://schemas.microsoft.com/office/drawing/2014/main" id="{76934850-95A6-4E33-9978-1AE6A5972931}"/>
                </a:ext>
              </a:extLst>
            </p:cNvPr>
            <p:cNvSpPr txBox="1"/>
            <p:nvPr/>
          </p:nvSpPr>
          <p:spPr>
            <a:xfrm>
              <a:off x="8103595" y="4186474"/>
              <a:ext cx="357790"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120</a:t>
              </a:r>
            </a:p>
          </p:txBody>
        </p:sp>
        <p:sp>
          <p:nvSpPr>
            <p:cNvPr id="45" name="TextBox 44">
              <a:extLst>
                <a:ext uri="{FF2B5EF4-FFF2-40B4-BE49-F238E27FC236}">
                  <a16:creationId xmlns:a16="http://schemas.microsoft.com/office/drawing/2014/main" id="{6775607F-38F0-4A26-AEA0-A5633C4A3167}"/>
                </a:ext>
              </a:extLst>
            </p:cNvPr>
            <p:cNvSpPr txBox="1"/>
            <p:nvPr/>
          </p:nvSpPr>
          <p:spPr>
            <a:xfrm>
              <a:off x="8336385" y="4180273"/>
              <a:ext cx="357790"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150</a:t>
              </a:r>
            </a:p>
          </p:txBody>
        </p:sp>
        <p:sp>
          <p:nvSpPr>
            <p:cNvPr id="46" name="TextBox 45">
              <a:extLst>
                <a:ext uri="{FF2B5EF4-FFF2-40B4-BE49-F238E27FC236}">
                  <a16:creationId xmlns:a16="http://schemas.microsoft.com/office/drawing/2014/main" id="{79ACC016-036C-455D-A8AA-3D03B7DD4560}"/>
                </a:ext>
              </a:extLst>
            </p:cNvPr>
            <p:cNvSpPr txBox="1"/>
            <p:nvPr/>
          </p:nvSpPr>
          <p:spPr>
            <a:xfrm>
              <a:off x="8578405" y="4180273"/>
              <a:ext cx="357790"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180</a:t>
              </a:r>
            </a:p>
          </p:txBody>
        </p:sp>
        <p:sp>
          <p:nvSpPr>
            <p:cNvPr id="47" name="TextBox 46">
              <a:extLst>
                <a:ext uri="{FF2B5EF4-FFF2-40B4-BE49-F238E27FC236}">
                  <a16:creationId xmlns:a16="http://schemas.microsoft.com/office/drawing/2014/main" id="{79959824-F85C-4D92-9364-8F159373430D}"/>
                </a:ext>
              </a:extLst>
            </p:cNvPr>
            <p:cNvSpPr txBox="1"/>
            <p:nvPr/>
          </p:nvSpPr>
          <p:spPr>
            <a:xfrm>
              <a:off x="8833258" y="4177094"/>
              <a:ext cx="357790"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210</a:t>
              </a:r>
            </a:p>
          </p:txBody>
        </p:sp>
        <p:sp>
          <p:nvSpPr>
            <p:cNvPr id="48" name="TextBox 47">
              <a:extLst>
                <a:ext uri="{FF2B5EF4-FFF2-40B4-BE49-F238E27FC236}">
                  <a16:creationId xmlns:a16="http://schemas.microsoft.com/office/drawing/2014/main" id="{4983EDBF-1BBB-43D4-B612-C413F1222C46}"/>
                </a:ext>
              </a:extLst>
            </p:cNvPr>
            <p:cNvSpPr txBox="1"/>
            <p:nvPr/>
          </p:nvSpPr>
          <p:spPr>
            <a:xfrm>
              <a:off x="9083895" y="4179357"/>
              <a:ext cx="357790"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240</a:t>
              </a:r>
            </a:p>
          </p:txBody>
        </p:sp>
        <p:sp>
          <p:nvSpPr>
            <p:cNvPr id="49" name="TextBox 48">
              <a:extLst>
                <a:ext uri="{FF2B5EF4-FFF2-40B4-BE49-F238E27FC236}">
                  <a16:creationId xmlns:a16="http://schemas.microsoft.com/office/drawing/2014/main" id="{B3726B3B-C3A7-4506-912D-E1255BADC744}"/>
                </a:ext>
              </a:extLst>
            </p:cNvPr>
            <p:cNvSpPr txBox="1"/>
            <p:nvPr/>
          </p:nvSpPr>
          <p:spPr>
            <a:xfrm>
              <a:off x="9348730" y="4174500"/>
              <a:ext cx="357790"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270</a:t>
              </a:r>
            </a:p>
          </p:txBody>
        </p:sp>
        <p:sp>
          <p:nvSpPr>
            <p:cNvPr id="50" name="TextBox 49">
              <a:extLst>
                <a:ext uri="{FF2B5EF4-FFF2-40B4-BE49-F238E27FC236}">
                  <a16:creationId xmlns:a16="http://schemas.microsoft.com/office/drawing/2014/main" id="{D32F933F-298F-4628-97C3-C90238A4F1CD}"/>
                </a:ext>
              </a:extLst>
            </p:cNvPr>
            <p:cNvSpPr txBox="1"/>
            <p:nvPr/>
          </p:nvSpPr>
          <p:spPr>
            <a:xfrm>
              <a:off x="9589385" y="4173608"/>
              <a:ext cx="357790"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300</a:t>
              </a:r>
            </a:p>
          </p:txBody>
        </p:sp>
        <p:sp>
          <p:nvSpPr>
            <p:cNvPr id="51" name="TextBox 50">
              <a:extLst>
                <a:ext uri="{FF2B5EF4-FFF2-40B4-BE49-F238E27FC236}">
                  <a16:creationId xmlns:a16="http://schemas.microsoft.com/office/drawing/2014/main" id="{CEAF81F4-21E3-42E2-8DBE-57287AEA1BCB}"/>
                </a:ext>
              </a:extLst>
            </p:cNvPr>
            <p:cNvSpPr txBox="1"/>
            <p:nvPr/>
          </p:nvSpPr>
          <p:spPr>
            <a:xfrm>
              <a:off x="9840022" y="4180273"/>
              <a:ext cx="357790"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330</a:t>
              </a:r>
            </a:p>
          </p:txBody>
        </p:sp>
        <p:sp>
          <p:nvSpPr>
            <p:cNvPr id="52" name="TextBox 51">
              <a:extLst>
                <a:ext uri="{FF2B5EF4-FFF2-40B4-BE49-F238E27FC236}">
                  <a16:creationId xmlns:a16="http://schemas.microsoft.com/office/drawing/2014/main" id="{CC49FE4F-B5CB-4FC8-9ACF-D59E97BA7D42}"/>
                </a:ext>
              </a:extLst>
            </p:cNvPr>
            <p:cNvSpPr txBox="1"/>
            <p:nvPr/>
          </p:nvSpPr>
          <p:spPr>
            <a:xfrm>
              <a:off x="10078393" y="4180273"/>
              <a:ext cx="357790"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360</a:t>
              </a:r>
            </a:p>
          </p:txBody>
        </p:sp>
        <p:sp>
          <p:nvSpPr>
            <p:cNvPr id="53" name="Rectangle 52">
              <a:extLst>
                <a:ext uri="{FF2B5EF4-FFF2-40B4-BE49-F238E27FC236}">
                  <a16:creationId xmlns:a16="http://schemas.microsoft.com/office/drawing/2014/main" id="{D0AE44C2-2241-4D56-9B48-5D3CE4028F91}"/>
                </a:ext>
              </a:extLst>
            </p:cNvPr>
            <p:cNvSpPr/>
            <p:nvPr/>
          </p:nvSpPr>
          <p:spPr bwMode="auto">
            <a:xfrm>
              <a:off x="8336385" y="4347243"/>
              <a:ext cx="496873" cy="124984"/>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54" name="TextBox 53">
              <a:extLst>
                <a:ext uri="{FF2B5EF4-FFF2-40B4-BE49-F238E27FC236}">
                  <a16:creationId xmlns:a16="http://schemas.microsoft.com/office/drawing/2014/main" id="{25A0E923-6F68-4D4A-AD46-8926456A5832}"/>
                </a:ext>
              </a:extLst>
            </p:cNvPr>
            <p:cNvSpPr txBox="1"/>
            <p:nvPr/>
          </p:nvSpPr>
          <p:spPr>
            <a:xfrm>
              <a:off x="8477570" y="4381675"/>
              <a:ext cx="788999" cy="200055"/>
            </a:xfrm>
            <a:prstGeom prst="rect">
              <a:avLst/>
            </a:prstGeom>
            <a:noFill/>
          </p:spPr>
          <p:txBody>
            <a:bodyPr wrap="none" rtlCol="0">
              <a:spAutoFit/>
            </a:bodyPr>
            <a:lstStyle/>
            <a:p>
              <a:r>
                <a:rPr lang="fr-FR" sz="700" b="1">
                  <a:latin typeface="Verdana" panose="020B0604030504040204" pitchFamily="34" charset="0"/>
                  <a:ea typeface="Verdana" panose="020B0604030504040204" pitchFamily="34" charset="0"/>
                </a:rPr>
                <a:t>Temps (jours)</a:t>
              </a:r>
            </a:p>
          </p:txBody>
        </p:sp>
      </p:grpSp>
      <p:grpSp>
        <p:nvGrpSpPr>
          <p:cNvPr id="72" name="Group 71">
            <a:extLst>
              <a:ext uri="{FF2B5EF4-FFF2-40B4-BE49-F238E27FC236}">
                <a16:creationId xmlns:a16="http://schemas.microsoft.com/office/drawing/2014/main" id="{FEBE89A7-4AEA-4654-97A1-7884C75E83FB}"/>
              </a:ext>
            </a:extLst>
          </p:cNvPr>
          <p:cNvGrpSpPr/>
          <p:nvPr/>
        </p:nvGrpSpPr>
        <p:grpSpPr>
          <a:xfrm>
            <a:off x="10656030" y="4187140"/>
            <a:ext cx="3338094" cy="413721"/>
            <a:chOff x="7124503" y="4168009"/>
            <a:chExt cx="3338094" cy="413721"/>
          </a:xfrm>
        </p:grpSpPr>
        <p:sp>
          <p:nvSpPr>
            <p:cNvPr id="73" name="Rectangle 72">
              <a:extLst>
                <a:ext uri="{FF2B5EF4-FFF2-40B4-BE49-F238E27FC236}">
                  <a16:creationId xmlns:a16="http://schemas.microsoft.com/office/drawing/2014/main" id="{21013024-E38F-4FBC-AC0C-D49857632D0A}"/>
                </a:ext>
              </a:extLst>
            </p:cNvPr>
            <p:cNvSpPr/>
            <p:nvPr/>
          </p:nvSpPr>
          <p:spPr bwMode="auto">
            <a:xfrm>
              <a:off x="7193451" y="4181406"/>
              <a:ext cx="3178982" cy="126523"/>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74" name="TextBox 73">
              <a:extLst>
                <a:ext uri="{FF2B5EF4-FFF2-40B4-BE49-F238E27FC236}">
                  <a16:creationId xmlns:a16="http://schemas.microsoft.com/office/drawing/2014/main" id="{611317F8-31EF-41DE-BE7C-E449FD99FACE}"/>
                </a:ext>
              </a:extLst>
            </p:cNvPr>
            <p:cNvSpPr txBox="1"/>
            <p:nvPr/>
          </p:nvSpPr>
          <p:spPr>
            <a:xfrm>
              <a:off x="7124503" y="4168009"/>
              <a:ext cx="242374"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0</a:t>
              </a:r>
            </a:p>
          </p:txBody>
        </p:sp>
        <p:sp>
          <p:nvSpPr>
            <p:cNvPr id="75" name="TextBox 74">
              <a:extLst>
                <a:ext uri="{FF2B5EF4-FFF2-40B4-BE49-F238E27FC236}">
                  <a16:creationId xmlns:a16="http://schemas.microsoft.com/office/drawing/2014/main" id="{6ABFD5C8-B695-4A56-B299-8FA555EFC353}"/>
                </a:ext>
              </a:extLst>
            </p:cNvPr>
            <p:cNvSpPr txBox="1"/>
            <p:nvPr/>
          </p:nvSpPr>
          <p:spPr>
            <a:xfrm>
              <a:off x="7347645" y="4182753"/>
              <a:ext cx="300082"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30</a:t>
              </a:r>
            </a:p>
          </p:txBody>
        </p:sp>
        <p:sp>
          <p:nvSpPr>
            <p:cNvPr id="76" name="TextBox 75">
              <a:extLst>
                <a:ext uri="{FF2B5EF4-FFF2-40B4-BE49-F238E27FC236}">
                  <a16:creationId xmlns:a16="http://schemas.microsoft.com/office/drawing/2014/main" id="{0D890E84-D47E-48E9-A61B-86E252AD11AF}"/>
                </a:ext>
              </a:extLst>
            </p:cNvPr>
            <p:cNvSpPr txBox="1"/>
            <p:nvPr/>
          </p:nvSpPr>
          <p:spPr>
            <a:xfrm>
              <a:off x="7590019" y="4180275"/>
              <a:ext cx="300082"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60</a:t>
              </a:r>
            </a:p>
          </p:txBody>
        </p:sp>
        <p:sp>
          <p:nvSpPr>
            <p:cNvPr id="77" name="TextBox 76">
              <a:extLst>
                <a:ext uri="{FF2B5EF4-FFF2-40B4-BE49-F238E27FC236}">
                  <a16:creationId xmlns:a16="http://schemas.microsoft.com/office/drawing/2014/main" id="{27614473-B6C8-4F61-B1CE-3B83E01022B8}"/>
                </a:ext>
              </a:extLst>
            </p:cNvPr>
            <p:cNvSpPr txBox="1"/>
            <p:nvPr/>
          </p:nvSpPr>
          <p:spPr>
            <a:xfrm>
              <a:off x="7863117" y="4180275"/>
              <a:ext cx="300082"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90</a:t>
              </a:r>
            </a:p>
          </p:txBody>
        </p:sp>
        <p:sp>
          <p:nvSpPr>
            <p:cNvPr id="78" name="TextBox 77">
              <a:extLst>
                <a:ext uri="{FF2B5EF4-FFF2-40B4-BE49-F238E27FC236}">
                  <a16:creationId xmlns:a16="http://schemas.microsoft.com/office/drawing/2014/main" id="{97393F47-6CA9-4A45-B968-D0E44E4D7375}"/>
                </a:ext>
              </a:extLst>
            </p:cNvPr>
            <p:cNvSpPr txBox="1"/>
            <p:nvPr/>
          </p:nvSpPr>
          <p:spPr>
            <a:xfrm>
              <a:off x="8103595" y="4186474"/>
              <a:ext cx="357790"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120</a:t>
              </a:r>
            </a:p>
          </p:txBody>
        </p:sp>
        <p:sp>
          <p:nvSpPr>
            <p:cNvPr id="79" name="TextBox 78">
              <a:extLst>
                <a:ext uri="{FF2B5EF4-FFF2-40B4-BE49-F238E27FC236}">
                  <a16:creationId xmlns:a16="http://schemas.microsoft.com/office/drawing/2014/main" id="{58195508-86FA-4A6E-85F7-D87EBFE587F3}"/>
                </a:ext>
              </a:extLst>
            </p:cNvPr>
            <p:cNvSpPr txBox="1"/>
            <p:nvPr/>
          </p:nvSpPr>
          <p:spPr>
            <a:xfrm>
              <a:off x="8336385" y="4180273"/>
              <a:ext cx="357790"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150</a:t>
              </a:r>
            </a:p>
          </p:txBody>
        </p:sp>
        <p:sp>
          <p:nvSpPr>
            <p:cNvPr id="80" name="TextBox 79">
              <a:extLst>
                <a:ext uri="{FF2B5EF4-FFF2-40B4-BE49-F238E27FC236}">
                  <a16:creationId xmlns:a16="http://schemas.microsoft.com/office/drawing/2014/main" id="{4477FF82-E80D-4C1A-887C-1AAA91ECCF85}"/>
                </a:ext>
              </a:extLst>
            </p:cNvPr>
            <p:cNvSpPr txBox="1"/>
            <p:nvPr/>
          </p:nvSpPr>
          <p:spPr>
            <a:xfrm>
              <a:off x="8578405" y="4180273"/>
              <a:ext cx="357790"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180</a:t>
              </a:r>
            </a:p>
          </p:txBody>
        </p:sp>
        <p:sp>
          <p:nvSpPr>
            <p:cNvPr id="81" name="TextBox 80">
              <a:extLst>
                <a:ext uri="{FF2B5EF4-FFF2-40B4-BE49-F238E27FC236}">
                  <a16:creationId xmlns:a16="http://schemas.microsoft.com/office/drawing/2014/main" id="{1626B9E5-5871-481C-A8F1-F3A59584B7C7}"/>
                </a:ext>
              </a:extLst>
            </p:cNvPr>
            <p:cNvSpPr txBox="1"/>
            <p:nvPr/>
          </p:nvSpPr>
          <p:spPr>
            <a:xfrm>
              <a:off x="8833258" y="4177094"/>
              <a:ext cx="357790"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210</a:t>
              </a:r>
            </a:p>
          </p:txBody>
        </p:sp>
        <p:sp>
          <p:nvSpPr>
            <p:cNvPr id="82" name="TextBox 81">
              <a:extLst>
                <a:ext uri="{FF2B5EF4-FFF2-40B4-BE49-F238E27FC236}">
                  <a16:creationId xmlns:a16="http://schemas.microsoft.com/office/drawing/2014/main" id="{7C9915B0-FA1E-4E4D-8A1A-1F201C4E0F40}"/>
                </a:ext>
              </a:extLst>
            </p:cNvPr>
            <p:cNvSpPr txBox="1"/>
            <p:nvPr/>
          </p:nvSpPr>
          <p:spPr>
            <a:xfrm>
              <a:off x="9083895" y="4179357"/>
              <a:ext cx="357790"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240</a:t>
              </a:r>
            </a:p>
          </p:txBody>
        </p:sp>
        <p:sp>
          <p:nvSpPr>
            <p:cNvPr id="83" name="TextBox 82">
              <a:extLst>
                <a:ext uri="{FF2B5EF4-FFF2-40B4-BE49-F238E27FC236}">
                  <a16:creationId xmlns:a16="http://schemas.microsoft.com/office/drawing/2014/main" id="{E6CCCCEA-3D26-42DE-957D-9834695F124E}"/>
                </a:ext>
              </a:extLst>
            </p:cNvPr>
            <p:cNvSpPr txBox="1"/>
            <p:nvPr/>
          </p:nvSpPr>
          <p:spPr>
            <a:xfrm>
              <a:off x="9348730" y="4174500"/>
              <a:ext cx="357790"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270</a:t>
              </a:r>
            </a:p>
          </p:txBody>
        </p:sp>
        <p:sp>
          <p:nvSpPr>
            <p:cNvPr id="84" name="TextBox 83">
              <a:extLst>
                <a:ext uri="{FF2B5EF4-FFF2-40B4-BE49-F238E27FC236}">
                  <a16:creationId xmlns:a16="http://schemas.microsoft.com/office/drawing/2014/main" id="{5893877F-9C6E-4F43-B386-AE37EE6C3214}"/>
                </a:ext>
              </a:extLst>
            </p:cNvPr>
            <p:cNvSpPr txBox="1"/>
            <p:nvPr/>
          </p:nvSpPr>
          <p:spPr>
            <a:xfrm>
              <a:off x="9589385" y="4173608"/>
              <a:ext cx="357790"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300</a:t>
              </a:r>
            </a:p>
          </p:txBody>
        </p:sp>
        <p:sp>
          <p:nvSpPr>
            <p:cNvPr id="85" name="TextBox 84">
              <a:extLst>
                <a:ext uri="{FF2B5EF4-FFF2-40B4-BE49-F238E27FC236}">
                  <a16:creationId xmlns:a16="http://schemas.microsoft.com/office/drawing/2014/main" id="{418760C5-A934-4752-93C6-72021884ED25}"/>
                </a:ext>
              </a:extLst>
            </p:cNvPr>
            <p:cNvSpPr txBox="1"/>
            <p:nvPr/>
          </p:nvSpPr>
          <p:spPr>
            <a:xfrm>
              <a:off x="9840022" y="4180273"/>
              <a:ext cx="357790"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330</a:t>
              </a:r>
            </a:p>
          </p:txBody>
        </p:sp>
        <p:sp>
          <p:nvSpPr>
            <p:cNvPr id="86" name="TextBox 85">
              <a:extLst>
                <a:ext uri="{FF2B5EF4-FFF2-40B4-BE49-F238E27FC236}">
                  <a16:creationId xmlns:a16="http://schemas.microsoft.com/office/drawing/2014/main" id="{D230738E-52E9-41F3-A453-F70C1ADD9DBE}"/>
                </a:ext>
              </a:extLst>
            </p:cNvPr>
            <p:cNvSpPr txBox="1"/>
            <p:nvPr/>
          </p:nvSpPr>
          <p:spPr>
            <a:xfrm>
              <a:off x="10104807" y="4175419"/>
              <a:ext cx="357790"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360</a:t>
              </a:r>
            </a:p>
          </p:txBody>
        </p:sp>
        <p:sp>
          <p:nvSpPr>
            <p:cNvPr id="87" name="Rectangle 86">
              <a:extLst>
                <a:ext uri="{FF2B5EF4-FFF2-40B4-BE49-F238E27FC236}">
                  <a16:creationId xmlns:a16="http://schemas.microsoft.com/office/drawing/2014/main" id="{561421DE-AC05-4AE5-854B-57E18594B4F2}"/>
                </a:ext>
              </a:extLst>
            </p:cNvPr>
            <p:cNvSpPr/>
            <p:nvPr/>
          </p:nvSpPr>
          <p:spPr bwMode="auto">
            <a:xfrm>
              <a:off x="8336385" y="4328111"/>
              <a:ext cx="549128" cy="144115"/>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88" name="TextBox 87">
              <a:extLst>
                <a:ext uri="{FF2B5EF4-FFF2-40B4-BE49-F238E27FC236}">
                  <a16:creationId xmlns:a16="http://schemas.microsoft.com/office/drawing/2014/main" id="{15C9E7DB-99B7-40DF-8E90-2EFF833EB0F1}"/>
                </a:ext>
              </a:extLst>
            </p:cNvPr>
            <p:cNvSpPr txBox="1"/>
            <p:nvPr/>
          </p:nvSpPr>
          <p:spPr>
            <a:xfrm>
              <a:off x="8477570" y="4381675"/>
              <a:ext cx="788999" cy="200055"/>
            </a:xfrm>
            <a:prstGeom prst="rect">
              <a:avLst/>
            </a:prstGeom>
            <a:noFill/>
          </p:spPr>
          <p:txBody>
            <a:bodyPr wrap="none" rtlCol="0">
              <a:spAutoFit/>
            </a:bodyPr>
            <a:lstStyle/>
            <a:p>
              <a:r>
                <a:rPr lang="fr-FR" sz="700" b="1">
                  <a:latin typeface="Verdana" panose="020B0604030504040204" pitchFamily="34" charset="0"/>
                  <a:ea typeface="Verdana" panose="020B0604030504040204" pitchFamily="34" charset="0"/>
                </a:rPr>
                <a:t>Temps (jours)</a:t>
              </a:r>
            </a:p>
          </p:txBody>
        </p:sp>
      </p:grpSp>
      <p:grpSp>
        <p:nvGrpSpPr>
          <p:cNvPr id="89" name="Group 88">
            <a:extLst>
              <a:ext uri="{FF2B5EF4-FFF2-40B4-BE49-F238E27FC236}">
                <a16:creationId xmlns:a16="http://schemas.microsoft.com/office/drawing/2014/main" id="{0D5EA8AB-C0AC-4364-AF66-E315FC905F0E}"/>
              </a:ext>
            </a:extLst>
          </p:cNvPr>
          <p:cNvGrpSpPr/>
          <p:nvPr/>
        </p:nvGrpSpPr>
        <p:grpSpPr>
          <a:xfrm>
            <a:off x="10662335" y="6472242"/>
            <a:ext cx="3338094" cy="383085"/>
            <a:chOff x="7124503" y="4168009"/>
            <a:chExt cx="3338094" cy="383085"/>
          </a:xfrm>
        </p:grpSpPr>
        <p:sp>
          <p:nvSpPr>
            <p:cNvPr id="90" name="Rectangle 89">
              <a:extLst>
                <a:ext uri="{FF2B5EF4-FFF2-40B4-BE49-F238E27FC236}">
                  <a16:creationId xmlns:a16="http://schemas.microsoft.com/office/drawing/2014/main" id="{D9B4AE2D-E092-4E72-AC76-6DF7863834E0}"/>
                </a:ext>
              </a:extLst>
            </p:cNvPr>
            <p:cNvSpPr/>
            <p:nvPr/>
          </p:nvSpPr>
          <p:spPr bwMode="auto">
            <a:xfrm>
              <a:off x="7193451" y="4181406"/>
              <a:ext cx="3178982" cy="126523"/>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91" name="TextBox 90">
              <a:extLst>
                <a:ext uri="{FF2B5EF4-FFF2-40B4-BE49-F238E27FC236}">
                  <a16:creationId xmlns:a16="http://schemas.microsoft.com/office/drawing/2014/main" id="{4D0FBAD9-F12D-4D95-A6CE-31576E83C754}"/>
                </a:ext>
              </a:extLst>
            </p:cNvPr>
            <p:cNvSpPr txBox="1"/>
            <p:nvPr/>
          </p:nvSpPr>
          <p:spPr>
            <a:xfrm>
              <a:off x="7124503" y="4168009"/>
              <a:ext cx="242374"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0</a:t>
              </a:r>
            </a:p>
          </p:txBody>
        </p:sp>
        <p:sp>
          <p:nvSpPr>
            <p:cNvPr id="92" name="TextBox 91">
              <a:extLst>
                <a:ext uri="{FF2B5EF4-FFF2-40B4-BE49-F238E27FC236}">
                  <a16:creationId xmlns:a16="http://schemas.microsoft.com/office/drawing/2014/main" id="{F110C8A9-D94A-476E-90EA-05CA5A58A19F}"/>
                </a:ext>
              </a:extLst>
            </p:cNvPr>
            <p:cNvSpPr txBox="1"/>
            <p:nvPr/>
          </p:nvSpPr>
          <p:spPr>
            <a:xfrm>
              <a:off x="7347645" y="4182753"/>
              <a:ext cx="300082"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30</a:t>
              </a:r>
            </a:p>
          </p:txBody>
        </p:sp>
        <p:sp>
          <p:nvSpPr>
            <p:cNvPr id="93" name="TextBox 92">
              <a:extLst>
                <a:ext uri="{FF2B5EF4-FFF2-40B4-BE49-F238E27FC236}">
                  <a16:creationId xmlns:a16="http://schemas.microsoft.com/office/drawing/2014/main" id="{013660BB-5038-4A75-A1FE-EF6BAF4B2C63}"/>
                </a:ext>
              </a:extLst>
            </p:cNvPr>
            <p:cNvSpPr txBox="1"/>
            <p:nvPr/>
          </p:nvSpPr>
          <p:spPr>
            <a:xfrm>
              <a:off x="7590019" y="4180275"/>
              <a:ext cx="300082"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60</a:t>
              </a:r>
            </a:p>
          </p:txBody>
        </p:sp>
        <p:sp>
          <p:nvSpPr>
            <p:cNvPr id="94" name="TextBox 93">
              <a:extLst>
                <a:ext uri="{FF2B5EF4-FFF2-40B4-BE49-F238E27FC236}">
                  <a16:creationId xmlns:a16="http://schemas.microsoft.com/office/drawing/2014/main" id="{0CF7CF9C-E2A9-4670-8889-8EEC1B3059DA}"/>
                </a:ext>
              </a:extLst>
            </p:cNvPr>
            <p:cNvSpPr txBox="1"/>
            <p:nvPr/>
          </p:nvSpPr>
          <p:spPr>
            <a:xfrm>
              <a:off x="7863117" y="4180275"/>
              <a:ext cx="300082"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90</a:t>
              </a:r>
            </a:p>
          </p:txBody>
        </p:sp>
        <p:sp>
          <p:nvSpPr>
            <p:cNvPr id="99" name="TextBox 98">
              <a:extLst>
                <a:ext uri="{FF2B5EF4-FFF2-40B4-BE49-F238E27FC236}">
                  <a16:creationId xmlns:a16="http://schemas.microsoft.com/office/drawing/2014/main" id="{5AAD2890-97DC-4649-A17A-678889920386}"/>
                </a:ext>
              </a:extLst>
            </p:cNvPr>
            <p:cNvSpPr txBox="1"/>
            <p:nvPr/>
          </p:nvSpPr>
          <p:spPr>
            <a:xfrm>
              <a:off x="9083895" y="4179357"/>
              <a:ext cx="357790"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240</a:t>
              </a:r>
            </a:p>
          </p:txBody>
        </p:sp>
        <p:sp>
          <p:nvSpPr>
            <p:cNvPr id="100" name="TextBox 99">
              <a:extLst>
                <a:ext uri="{FF2B5EF4-FFF2-40B4-BE49-F238E27FC236}">
                  <a16:creationId xmlns:a16="http://schemas.microsoft.com/office/drawing/2014/main" id="{42ADD4E8-8361-4B8A-BE6B-1495F1067FE7}"/>
                </a:ext>
              </a:extLst>
            </p:cNvPr>
            <p:cNvSpPr txBox="1"/>
            <p:nvPr/>
          </p:nvSpPr>
          <p:spPr>
            <a:xfrm>
              <a:off x="9348730" y="4174500"/>
              <a:ext cx="357790"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270</a:t>
              </a:r>
            </a:p>
          </p:txBody>
        </p:sp>
        <p:sp>
          <p:nvSpPr>
            <p:cNvPr id="101" name="TextBox 100">
              <a:extLst>
                <a:ext uri="{FF2B5EF4-FFF2-40B4-BE49-F238E27FC236}">
                  <a16:creationId xmlns:a16="http://schemas.microsoft.com/office/drawing/2014/main" id="{E5A21350-E029-49D7-814C-5103CC0DBEC1}"/>
                </a:ext>
              </a:extLst>
            </p:cNvPr>
            <p:cNvSpPr txBox="1"/>
            <p:nvPr/>
          </p:nvSpPr>
          <p:spPr>
            <a:xfrm>
              <a:off x="9589385" y="4173608"/>
              <a:ext cx="357790"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300</a:t>
              </a:r>
            </a:p>
          </p:txBody>
        </p:sp>
        <p:sp>
          <p:nvSpPr>
            <p:cNvPr id="102" name="TextBox 101">
              <a:extLst>
                <a:ext uri="{FF2B5EF4-FFF2-40B4-BE49-F238E27FC236}">
                  <a16:creationId xmlns:a16="http://schemas.microsoft.com/office/drawing/2014/main" id="{0F60AEA7-3529-44B8-B5EB-27416B06FB36}"/>
                </a:ext>
              </a:extLst>
            </p:cNvPr>
            <p:cNvSpPr txBox="1"/>
            <p:nvPr/>
          </p:nvSpPr>
          <p:spPr>
            <a:xfrm>
              <a:off x="9840022" y="4180273"/>
              <a:ext cx="357790"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330</a:t>
              </a:r>
            </a:p>
          </p:txBody>
        </p:sp>
        <p:sp>
          <p:nvSpPr>
            <p:cNvPr id="103" name="TextBox 102">
              <a:extLst>
                <a:ext uri="{FF2B5EF4-FFF2-40B4-BE49-F238E27FC236}">
                  <a16:creationId xmlns:a16="http://schemas.microsoft.com/office/drawing/2014/main" id="{7EE871D3-682A-4BC2-97D8-D681006A7FA4}"/>
                </a:ext>
              </a:extLst>
            </p:cNvPr>
            <p:cNvSpPr txBox="1"/>
            <p:nvPr/>
          </p:nvSpPr>
          <p:spPr>
            <a:xfrm>
              <a:off x="10104807" y="4175419"/>
              <a:ext cx="357790"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360</a:t>
              </a:r>
            </a:p>
          </p:txBody>
        </p:sp>
        <p:sp>
          <p:nvSpPr>
            <p:cNvPr id="104" name="Rectangle 103">
              <a:extLst>
                <a:ext uri="{FF2B5EF4-FFF2-40B4-BE49-F238E27FC236}">
                  <a16:creationId xmlns:a16="http://schemas.microsoft.com/office/drawing/2014/main" id="{9033042C-047D-4273-99FB-A109D218FD50}"/>
                </a:ext>
              </a:extLst>
            </p:cNvPr>
            <p:cNvSpPr/>
            <p:nvPr/>
          </p:nvSpPr>
          <p:spPr bwMode="auto">
            <a:xfrm>
              <a:off x="8336384" y="4312613"/>
              <a:ext cx="698453" cy="144115"/>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105" name="TextBox 104">
              <a:extLst>
                <a:ext uri="{FF2B5EF4-FFF2-40B4-BE49-F238E27FC236}">
                  <a16:creationId xmlns:a16="http://schemas.microsoft.com/office/drawing/2014/main" id="{951732F0-1A36-422D-AF44-8DF265706E52}"/>
                </a:ext>
              </a:extLst>
            </p:cNvPr>
            <p:cNvSpPr txBox="1"/>
            <p:nvPr/>
          </p:nvSpPr>
          <p:spPr>
            <a:xfrm>
              <a:off x="8469478" y="4351039"/>
              <a:ext cx="788999" cy="200055"/>
            </a:xfrm>
            <a:prstGeom prst="rect">
              <a:avLst/>
            </a:prstGeom>
            <a:noFill/>
          </p:spPr>
          <p:txBody>
            <a:bodyPr wrap="none" rtlCol="0">
              <a:spAutoFit/>
            </a:bodyPr>
            <a:lstStyle/>
            <a:p>
              <a:r>
                <a:rPr lang="fr-FR" sz="700" b="1">
                  <a:latin typeface="Verdana" panose="020B0604030504040204" pitchFamily="34" charset="0"/>
                  <a:ea typeface="Verdana" panose="020B0604030504040204" pitchFamily="34" charset="0"/>
                </a:rPr>
                <a:t>Temps (jours)</a:t>
              </a:r>
            </a:p>
          </p:txBody>
        </p:sp>
        <p:sp>
          <p:nvSpPr>
            <p:cNvPr id="95" name="TextBox 94">
              <a:extLst>
                <a:ext uri="{FF2B5EF4-FFF2-40B4-BE49-F238E27FC236}">
                  <a16:creationId xmlns:a16="http://schemas.microsoft.com/office/drawing/2014/main" id="{DBA6D021-9652-4C33-918C-F18602D06901}"/>
                </a:ext>
              </a:extLst>
            </p:cNvPr>
            <p:cNvSpPr txBox="1"/>
            <p:nvPr/>
          </p:nvSpPr>
          <p:spPr>
            <a:xfrm>
              <a:off x="8103595" y="4186474"/>
              <a:ext cx="357790"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120</a:t>
              </a:r>
            </a:p>
          </p:txBody>
        </p:sp>
        <p:sp>
          <p:nvSpPr>
            <p:cNvPr id="96" name="TextBox 95">
              <a:extLst>
                <a:ext uri="{FF2B5EF4-FFF2-40B4-BE49-F238E27FC236}">
                  <a16:creationId xmlns:a16="http://schemas.microsoft.com/office/drawing/2014/main" id="{9FC918F8-C53C-406F-B7B8-5C237D1CD80B}"/>
                </a:ext>
              </a:extLst>
            </p:cNvPr>
            <p:cNvSpPr txBox="1"/>
            <p:nvPr/>
          </p:nvSpPr>
          <p:spPr>
            <a:xfrm>
              <a:off x="8336385" y="4180273"/>
              <a:ext cx="357790"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150</a:t>
              </a:r>
            </a:p>
          </p:txBody>
        </p:sp>
        <p:sp>
          <p:nvSpPr>
            <p:cNvPr id="97" name="TextBox 96">
              <a:extLst>
                <a:ext uri="{FF2B5EF4-FFF2-40B4-BE49-F238E27FC236}">
                  <a16:creationId xmlns:a16="http://schemas.microsoft.com/office/drawing/2014/main" id="{D91E4791-74A0-4C0F-9084-579FA5BAF27D}"/>
                </a:ext>
              </a:extLst>
            </p:cNvPr>
            <p:cNvSpPr txBox="1"/>
            <p:nvPr/>
          </p:nvSpPr>
          <p:spPr>
            <a:xfrm>
              <a:off x="8578405" y="4180273"/>
              <a:ext cx="357790"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180</a:t>
              </a:r>
            </a:p>
          </p:txBody>
        </p:sp>
        <p:sp>
          <p:nvSpPr>
            <p:cNvPr id="98" name="TextBox 97">
              <a:extLst>
                <a:ext uri="{FF2B5EF4-FFF2-40B4-BE49-F238E27FC236}">
                  <a16:creationId xmlns:a16="http://schemas.microsoft.com/office/drawing/2014/main" id="{C2A57CA7-FF66-41DC-843F-DE8A01DD0FAC}"/>
                </a:ext>
              </a:extLst>
            </p:cNvPr>
            <p:cNvSpPr txBox="1"/>
            <p:nvPr/>
          </p:nvSpPr>
          <p:spPr>
            <a:xfrm>
              <a:off x="8833258" y="4177094"/>
              <a:ext cx="357790"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210</a:t>
              </a:r>
            </a:p>
          </p:txBody>
        </p:sp>
      </p:grpSp>
    </p:spTree>
    <p:extLst>
      <p:ext uri="{BB962C8B-B14F-4D97-AF65-F5344CB8AC3E}">
        <p14:creationId xmlns:p14="http://schemas.microsoft.com/office/powerpoint/2010/main" val="40709738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0E5F05-4984-4B3A-BDA5-1E432848FAC0}"/>
              </a:ext>
            </a:extLst>
          </p:cNvPr>
          <p:cNvSpPr>
            <a:spLocks noGrp="1"/>
          </p:cNvSpPr>
          <p:nvPr>
            <p:ph type="body" sz="quarter" idx="11"/>
          </p:nvPr>
        </p:nvSpPr>
        <p:spPr>
          <a:xfrm>
            <a:off x="722313" y="2779161"/>
            <a:ext cx="6300787" cy="3542500"/>
          </a:xfrm>
        </p:spPr>
        <p:txBody>
          <a:bodyPr/>
          <a:lstStyle/>
          <a:p>
            <a:pPr>
              <a:buFont typeface="Arial" panose="020B0604020202020204" pitchFamily="34" charset="0"/>
              <a:buChar char="•"/>
            </a:pPr>
            <a:r>
              <a:rPr lang="fr-FR" sz="1800" dirty="0"/>
              <a:t>La réponse anticorps fonctionnelle a été démontrée par OPK :</a:t>
            </a:r>
          </a:p>
          <a:p>
            <a:pPr marL="640080">
              <a:spcBef>
                <a:spcPts val="600"/>
              </a:spcBef>
              <a:buFont typeface="Courier New" panose="02070309020205020404" pitchFamily="49" charset="0"/>
              <a:buChar char="o"/>
            </a:pPr>
            <a:r>
              <a:rPr lang="fr-FR" sz="1800" dirty="0"/>
              <a:t>La multiplication MG par rapport au groupe placebo au jour 15 allait de 2,14 à 51,99 pour tous les sérotypes et groupes traités</a:t>
            </a:r>
          </a:p>
          <a:p>
            <a:pPr marL="640080">
              <a:spcBef>
                <a:spcPts val="600"/>
              </a:spcBef>
              <a:buFont typeface="Courier New" panose="02070309020205020404" pitchFamily="49" charset="0"/>
              <a:buChar char="o"/>
            </a:pPr>
            <a:r>
              <a:rPr lang="fr-FR" sz="1800" dirty="0"/>
              <a:t>La réponse de la population par sérotype au jour 360 pour OPK a montré une réponse anticorps fonctionnelle durable à ExPEC4V</a:t>
            </a:r>
          </a:p>
        </p:txBody>
      </p:sp>
      <p:sp>
        <p:nvSpPr>
          <p:cNvPr id="5" name="Slide Number Placeholder 4">
            <a:extLst>
              <a:ext uri="{FF2B5EF4-FFF2-40B4-BE49-F238E27FC236}">
                <a16:creationId xmlns:a16="http://schemas.microsoft.com/office/drawing/2014/main" id="{4549705E-C649-4CCD-915A-BB231A1BE2EA}"/>
              </a:ext>
            </a:extLst>
          </p:cNvPr>
          <p:cNvSpPr>
            <a:spLocks noGrp="1"/>
          </p:cNvSpPr>
          <p:nvPr>
            <p:ph type="sldNum" sz="quarter" idx="4"/>
          </p:nvPr>
        </p:nvSpPr>
        <p:spPr/>
        <p:txBody>
          <a:bodyPr/>
          <a:lstStyle/>
          <a:p>
            <a:fld id="{AD816501-AAE5-214E-B100-00C3DC5F5E3F}" type="slidenum">
              <a:rPr lang="en-US" smtClean="0"/>
              <a:pPr/>
              <a:t>11</a:t>
            </a:fld>
            <a:endParaRPr lang="en-US"/>
          </a:p>
        </p:txBody>
      </p:sp>
      <p:sp>
        <p:nvSpPr>
          <p:cNvPr id="6" name="Text Placeholder 5">
            <a:extLst>
              <a:ext uri="{FF2B5EF4-FFF2-40B4-BE49-F238E27FC236}">
                <a16:creationId xmlns:a16="http://schemas.microsoft.com/office/drawing/2014/main" id="{1044B5EC-CD3A-4331-BC9B-EB7B23BCDAB0}"/>
              </a:ext>
            </a:extLst>
          </p:cNvPr>
          <p:cNvSpPr>
            <a:spLocks noGrp="1"/>
          </p:cNvSpPr>
          <p:nvPr>
            <p:ph type="body" sz="quarter" idx="17"/>
          </p:nvPr>
        </p:nvSpPr>
        <p:spPr>
          <a:xfrm>
            <a:off x="722313" y="7713463"/>
            <a:ext cx="10058400" cy="330200"/>
          </a:xfrm>
        </p:spPr>
        <p:txBody>
          <a:bodyPr/>
          <a:lstStyle/>
          <a:p>
            <a:r>
              <a:rPr lang="fr-FR" b="1" dirty="0"/>
              <a:t>ELISA</a:t>
            </a:r>
            <a:r>
              <a:rPr lang="fr-FR" dirty="0"/>
              <a:t>, essai d’</a:t>
            </a:r>
            <a:r>
              <a:rPr lang="fr-FR" dirty="0" err="1"/>
              <a:t>immuno</a:t>
            </a:r>
            <a:r>
              <a:rPr lang="fr-FR" dirty="0"/>
              <a:t>-absorption enzymatique ; </a:t>
            </a:r>
            <a:r>
              <a:rPr lang="fr-FR" b="1" dirty="0"/>
              <a:t>MG</a:t>
            </a:r>
            <a:r>
              <a:rPr lang="fr-FR" dirty="0"/>
              <a:t>, moyenne géométrique ; </a:t>
            </a:r>
            <a:r>
              <a:rPr lang="fr-FR" b="1" dirty="0"/>
              <a:t>OPK</a:t>
            </a:r>
            <a:r>
              <a:rPr lang="fr-FR" dirty="0"/>
              <a:t>, destruction </a:t>
            </a:r>
            <a:r>
              <a:rPr lang="fr-FR" dirty="0" err="1"/>
              <a:t>opsonophagocytaire</a:t>
            </a:r>
            <a:r>
              <a:rPr lang="fr-FR" dirty="0"/>
              <a:t>.</a:t>
            </a:r>
          </a:p>
        </p:txBody>
      </p:sp>
      <p:sp>
        <p:nvSpPr>
          <p:cNvPr id="8" name="Title 6">
            <a:extLst>
              <a:ext uri="{FF2B5EF4-FFF2-40B4-BE49-F238E27FC236}">
                <a16:creationId xmlns:a16="http://schemas.microsoft.com/office/drawing/2014/main" id="{60EAAE21-66FE-4A58-86FB-DD7ED5CCA4EC}"/>
              </a:ext>
            </a:extLst>
          </p:cNvPr>
          <p:cNvSpPr>
            <a:spLocks noGrp="1"/>
          </p:cNvSpPr>
          <p:nvPr>
            <p:ph type="title"/>
          </p:nvPr>
        </p:nvSpPr>
        <p:spPr>
          <a:xfrm>
            <a:off x="726440" y="454149"/>
            <a:ext cx="13177520" cy="553998"/>
          </a:xfrm>
        </p:spPr>
        <p:txBody>
          <a:bodyPr/>
          <a:lstStyle/>
          <a:p>
            <a:r>
              <a:rPr lang="fr-FR">
                <a:solidFill>
                  <a:srgbClr val="003479"/>
                </a:solidFill>
              </a:rPr>
              <a:t>Résultats</a:t>
            </a:r>
          </a:p>
        </p:txBody>
      </p:sp>
      <p:sp>
        <p:nvSpPr>
          <p:cNvPr id="9" name="Text Placeholder 8">
            <a:extLst>
              <a:ext uri="{FF2B5EF4-FFF2-40B4-BE49-F238E27FC236}">
                <a16:creationId xmlns:a16="http://schemas.microsoft.com/office/drawing/2014/main" id="{E52DEEA0-EAB6-4D1F-B0FD-5A1876E4E34F}"/>
              </a:ext>
            </a:extLst>
          </p:cNvPr>
          <p:cNvSpPr>
            <a:spLocks noGrp="1"/>
          </p:cNvSpPr>
          <p:nvPr>
            <p:ph type="body" sz="quarter" idx="10"/>
          </p:nvPr>
        </p:nvSpPr>
        <p:spPr>
          <a:xfrm>
            <a:off x="726440" y="1169058"/>
            <a:ext cx="13177520" cy="430887"/>
          </a:xfrm>
        </p:spPr>
        <p:txBody>
          <a:bodyPr/>
          <a:lstStyle/>
          <a:p>
            <a:r>
              <a:rPr lang="fr-FR" dirty="0"/>
              <a:t>Immunogénicité – Test OPK (ensemble d’analyse d’immunogénicité)</a:t>
            </a:r>
          </a:p>
        </p:txBody>
      </p:sp>
      <p:sp>
        <p:nvSpPr>
          <p:cNvPr id="10" name="Content Placeholder 7">
            <a:extLst>
              <a:ext uri="{FF2B5EF4-FFF2-40B4-BE49-F238E27FC236}">
                <a16:creationId xmlns:a16="http://schemas.microsoft.com/office/drawing/2014/main" id="{A8FECFA6-C784-46A9-AB1D-EAEBE2BC8580}"/>
              </a:ext>
            </a:extLst>
          </p:cNvPr>
          <p:cNvSpPr>
            <a:spLocks noGrp="1"/>
          </p:cNvSpPr>
          <p:nvPr>
            <p:ph idx="1"/>
          </p:nvPr>
        </p:nvSpPr>
        <p:spPr>
          <a:xfrm>
            <a:off x="726440" y="1681528"/>
            <a:ext cx="13242410" cy="630942"/>
          </a:xfrm>
        </p:spPr>
        <p:txBody>
          <a:bodyPr/>
          <a:lstStyle/>
          <a:p>
            <a:pPr defTabSz="914400"/>
            <a:r>
              <a:rPr lang="fr-FR" sz="2050"/>
              <a:t>Analyse</a:t>
            </a:r>
            <a:r>
              <a:rPr lang="fr-FR" sz="2050">
                <a:solidFill>
                  <a:srgbClr val="FF0000"/>
                </a:solidFill>
              </a:rPr>
              <a:t> </a:t>
            </a:r>
            <a:r>
              <a:rPr lang="fr-FR" sz="2050"/>
              <a:t>au cours du jour 360 – ExPEC4V a déclenché une réponse rapide, robuste et durable aux anticorps </a:t>
            </a:r>
          </a:p>
        </p:txBody>
      </p:sp>
      <p:pic>
        <p:nvPicPr>
          <p:cNvPr id="11" name="Picture 10" descr="Chart, histogram&#10;&#10;Description automatically generated">
            <a:extLst>
              <a:ext uri="{FF2B5EF4-FFF2-40B4-BE49-F238E27FC236}">
                <a16:creationId xmlns:a16="http://schemas.microsoft.com/office/drawing/2014/main" id="{A44B6FF5-18BD-413C-BD0C-11C56E78F0C8}"/>
              </a:ext>
            </a:extLst>
          </p:cNvPr>
          <p:cNvPicPr>
            <a:picLocks noChangeAspect="1"/>
          </p:cNvPicPr>
          <p:nvPr/>
        </p:nvPicPr>
        <p:blipFill>
          <a:blip r:embed="rId2"/>
          <a:stretch>
            <a:fillRect/>
          </a:stretch>
        </p:blipFill>
        <p:spPr>
          <a:xfrm>
            <a:off x="7405688" y="2731382"/>
            <a:ext cx="6324368" cy="4517406"/>
          </a:xfrm>
          <a:prstGeom prst="rect">
            <a:avLst/>
          </a:prstGeom>
          <a:ln>
            <a:noFill/>
          </a:ln>
        </p:spPr>
      </p:pic>
      <p:sp>
        <p:nvSpPr>
          <p:cNvPr id="13" name="TextBox 12">
            <a:extLst>
              <a:ext uri="{FF2B5EF4-FFF2-40B4-BE49-F238E27FC236}">
                <a16:creationId xmlns:a16="http://schemas.microsoft.com/office/drawing/2014/main" id="{1CD4A267-9B55-4BC7-AB9B-195D8099DD99}"/>
              </a:ext>
            </a:extLst>
          </p:cNvPr>
          <p:cNvSpPr txBox="1"/>
          <p:nvPr/>
        </p:nvSpPr>
        <p:spPr>
          <a:xfrm>
            <a:off x="7204075" y="2085051"/>
            <a:ext cx="6727595" cy="646331"/>
          </a:xfrm>
          <a:prstGeom prst="rect">
            <a:avLst/>
          </a:prstGeom>
          <a:solidFill>
            <a:srgbClr val="003479"/>
          </a:solidFill>
          <a:ln>
            <a:solidFill>
              <a:srgbClr val="003479"/>
            </a:solidFill>
          </a:ln>
        </p:spPr>
        <p:txBody>
          <a:bodyPr wrap="square" rtlCol="0">
            <a:spAutoFit/>
          </a:bodyPr>
          <a:lstStyle/>
          <a:p>
            <a:r>
              <a:rPr lang="fr-FR" sz="1800">
                <a:solidFill>
                  <a:schemeClr val="bg1"/>
                </a:solidFill>
                <a:latin typeface="Verdana" panose="020B0604030504040204" pitchFamily="34" charset="0"/>
                <a:ea typeface="Verdana" panose="020B0604030504040204" pitchFamily="34" charset="0"/>
              </a:rPr>
              <a:t>Courbes de distribution cumulées inversées au jour 15 et au jour 360 par sérotype (OPK)</a:t>
            </a:r>
          </a:p>
        </p:txBody>
      </p:sp>
      <p:sp>
        <p:nvSpPr>
          <p:cNvPr id="12" name="Rectangle 11">
            <a:extLst>
              <a:ext uri="{FF2B5EF4-FFF2-40B4-BE49-F238E27FC236}">
                <a16:creationId xmlns:a16="http://schemas.microsoft.com/office/drawing/2014/main" id="{67832DB3-590F-4589-A829-F0DF63A5C817}"/>
              </a:ext>
            </a:extLst>
          </p:cNvPr>
          <p:cNvSpPr/>
          <p:nvPr/>
        </p:nvSpPr>
        <p:spPr bwMode="auto">
          <a:xfrm>
            <a:off x="7204075" y="2731382"/>
            <a:ext cx="6727595" cy="4517406"/>
          </a:xfrm>
          <a:prstGeom prst="rect">
            <a:avLst/>
          </a:prstGeom>
          <a:noFill/>
          <a:ln w="12700" cap="flat" cmpd="sng" algn="ctr">
            <a:solidFill>
              <a:srgbClr val="00347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14" name="TextBox 13">
            <a:extLst>
              <a:ext uri="{FF2B5EF4-FFF2-40B4-BE49-F238E27FC236}">
                <a16:creationId xmlns:a16="http://schemas.microsoft.com/office/drawing/2014/main" id="{7CDA5343-D5DD-4496-AFA8-895E63A9A336}"/>
              </a:ext>
            </a:extLst>
          </p:cNvPr>
          <p:cNvSpPr txBox="1"/>
          <p:nvPr/>
        </p:nvSpPr>
        <p:spPr>
          <a:xfrm rot="16200000">
            <a:off x="6915120" y="3727842"/>
            <a:ext cx="1217000" cy="261610"/>
          </a:xfrm>
          <a:prstGeom prst="rect">
            <a:avLst/>
          </a:prstGeom>
          <a:solidFill>
            <a:schemeClr val="bg1"/>
          </a:solidFill>
        </p:spPr>
        <p:txBody>
          <a:bodyPr wrap="none" rtlCol="0">
            <a:spAutoFit/>
          </a:bodyPr>
          <a:lstStyle/>
          <a:p>
            <a:r>
              <a:rPr lang="fr-FR" sz="1100">
                <a:latin typeface="Verdana" panose="020B0604030504040204" pitchFamily="34" charset="0"/>
                <a:ea typeface="Verdana" panose="020B0604030504040204" pitchFamily="34" charset="0"/>
              </a:rPr>
              <a:t>% de participants</a:t>
            </a:r>
          </a:p>
        </p:txBody>
      </p:sp>
      <p:sp>
        <p:nvSpPr>
          <p:cNvPr id="15" name="TextBox 14">
            <a:extLst>
              <a:ext uri="{FF2B5EF4-FFF2-40B4-BE49-F238E27FC236}">
                <a16:creationId xmlns:a16="http://schemas.microsoft.com/office/drawing/2014/main" id="{603AF135-86CA-4C55-A911-9ABD1BF919DB}"/>
              </a:ext>
            </a:extLst>
          </p:cNvPr>
          <p:cNvSpPr txBox="1"/>
          <p:nvPr/>
        </p:nvSpPr>
        <p:spPr>
          <a:xfrm rot="16200000">
            <a:off x="6973163" y="5714338"/>
            <a:ext cx="1217000" cy="261610"/>
          </a:xfrm>
          <a:prstGeom prst="rect">
            <a:avLst/>
          </a:prstGeom>
          <a:solidFill>
            <a:schemeClr val="bg1"/>
          </a:solidFill>
        </p:spPr>
        <p:txBody>
          <a:bodyPr wrap="none" rtlCol="0">
            <a:spAutoFit/>
          </a:bodyPr>
          <a:lstStyle/>
          <a:p>
            <a:r>
              <a:rPr lang="fr-FR" sz="1100">
                <a:latin typeface="Verdana" panose="020B0604030504040204" pitchFamily="34" charset="0"/>
                <a:ea typeface="Verdana" panose="020B0604030504040204" pitchFamily="34" charset="0"/>
              </a:rPr>
              <a:t>% de participants</a:t>
            </a:r>
          </a:p>
        </p:txBody>
      </p:sp>
      <p:sp>
        <p:nvSpPr>
          <p:cNvPr id="16" name="TextBox 15">
            <a:extLst>
              <a:ext uri="{FF2B5EF4-FFF2-40B4-BE49-F238E27FC236}">
                <a16:creationId xmlns:a16="http://schemas.microsoft.com/office/drawing/2014/main" id="{02A56887-1A5C-4D28-A092-9E855E498B4B}"/>
              </a:ext>
            </a:extLst>
          </p:cNvPr>
          <p:cNvSpPr txBox="1"/>
          <p:nvPr/>
        </p:nvSpPr>
        <p:spPr>
          <a:xfrm rot="16200000">
            <a:off x="10120357" y="3726140"/>
            <a:ext cx="1217000" cy="261610"/>
          </a:xfrm>
          <a:prstGeom prst="rect">
            <a:avLst/>
          </a:prstGeom>
          <a:solidFill>
            <a:schemeClr val="bg1"/>
          </a:solidFill>
        </p:spPr>
        <p:txBody>
          <a:bodyPr wrap="none" rtlCol="0">
            <a:spAutoFit/>
          </a:bodyPr>
          <a:lstStyle/>
          <a:p>
            <a:r>
              <a:rPr lang="fr-FR" sz="1100">
                <a:latin typeface="Verdana" panose="020B0604030504040204" pitchFamily="34" charset="0"/>
                <a:ea typeface="Verdana" panose="020B0604030504040204" pitchFamily="34" charset="0"/>
              </a:rPr>
              <a:t>% de participants</a:t>
            </a:r>
          </a:p>
        </p:txBody>
      </p:sp>
      <p:sp>
        <p:nvSpPr>
          <p:cNvPr id="17" name="TextBox 16">
            <a:extLst>
              <a:ext uri="{FF2B5EF4-FFF2-40B4-BE49-F238E27FC236}">
                <a16:creationId xmlns:a16="http://schemas.microsoft.com/office/drawing/2014/main" id="{BFD7F07E-6A5F-47D8-8615-DBA01C79D5A6}"/>
              </a:ext>
            </a:extLst>
          </p:cNvPr>
          <p:cNvSpPr txBox="1"/>
          <p:nvPr/>
        </p:nvSpPr>
        <p:spPr>
          <a:xfrm rot="16200000">
            <a:off x="10120356" y="5714338"/>
            <a:ext cx="1217000" cy="261610"/>
          </a:xfrm>
          <a:prstGeom prst="rect">
            <a:avLst/>
          </a:prstGeom>
          <a:solidFill>
            <a:schemeClr val="bg1"/>
          </a:solidFill>
        </p:spPr>
        <p:txBody>
          <a:bodyPr wrap="none" rtlCol="0">
            <a:spAutoFit/>
          </a:bodyPr>
          <a:lstStyle/>
          <a:p>
            <a:r>
              <a:rPr lang="fr-FR" sz="1100">
                <a:latin typeface="Verdana" panose="020B0604030504040204" pitchFamily="34" charset="0"/>
                <a:ea typeface="Verdana" panose="020B0604030504040204" pitchFamily="34" charset="0"/>
              </a:rPr>
              <a:t>% de participants</a:t>
            </a:r>
          </a:p>
        </p:txBody>
      </p:sp>
      <p:sp>
        <p:nvSpPr>
          <p:cNvPr id="19" name="Rectangle 18">
            <a:extLst>
              <a:ext uri="{FF2B5EF4-FFF2-40B4-BE49-F238E27FC236}">
                <a16:creationId xmlns:a16="http://schemas.microsoft.com/office/drawing/2014/main" id="{3608A38E-944B-43DA-92F5-E04C45F76A0C}"/>
              </a:ext>
            </a:extLst>
          </p:cNvPr>
          <p:cNvSpPr/>
          <p:nvPr/>
        </p:nvSpPr>
        <p:spPr bwMode="auto">
          <a:xfrm>
            <a:off x="7851228" y="4505434"/>
            <a:ext cx="2676634" cy="115614"/>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20" name="Rectangle 19">
            <a:extLst>
              <a:ext uri="{FF2B5EF4-FFF2-40B4-BE49-F238E27FC236}">
                <a16:creationId xmlns:a16="http://schemas.microsoft.com/office/drawing/2014/main" id="{9821F395-D269-4929-B6FA-71D319639280}"/>
              </a:ext>
            </a:extLst>
          </p:cNvPr>
          <p:cNvSpPr/>
          <p:nvPr/>
        </p:nvSpPr>
        <p:spPr bwMode="auto">
          <a:xfrm>
            <a:off x="7851228" y="6488577"/>
            <a:ext cx="2676634" cy="115614"/>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21" name="Rectangle 20">
            <a:extLst>
              <a:ext uri="{FF2B5EF4-FFF2-40B4-BE49-F238E27FC236}">
                <a16:creationId xmlns:a16="http://schemas.microsoft.com/office/drawing/2014/main" id="{B0FFB915-2286-400D-A0D2-2A1C25610A4B}"/>
              </a:ext>
            </a:extLst>
          </p:cNvPr>
          <p:cNvSpPr/>
          <p:nvPr/>
        </p:nvSpPr>
        <p:spPr bwMode="auto">
          <a:xfrm>
            <a:off x="10973402" y="4505434"/>
            <a:ext cx="2676634" cy="115614"/>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22" name="Rectangle 21">
            <a:extLst>
              <a:ext uri="{FF2B5EF4-FFF2-40B4-BE49-F238E27FC236}">
                <a16:creationId xmlns:a16="http://schemas.microsoft.com/office/drawing/2014/main" id="{9609E0E8-026B-4D33-A79A-0E54AFA235E7}"/>
              </a:ext>
            </a:extLst>
          </p:cNvPr>
          <p:cNvSpPr/>
          <p:nvPr/>
        </p:nvSpPr>
        <p:spPr bwMode="auto">
          <a:xfrm>
            <a:off x="10973402" y="6487349"/>
            <a:ext cx="2676634" cy="115614"/>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grpSp>
        <p:nvGrpSpPr>
          <p:cNvPr id="53" name="Group 52">
            <a:extLst>
              <a:ext uri="{FF2B5EF4-FFF2-40B4-BE49-F238E27FC236}">
                <a16:creationId xmlns:a16="http://schemas.microsoft.com/office/drawing/2014/main" id="{F8460EFF-445C-43CA-BCEF-C7301B3673B3}"/>
              </a:ext>
            </a:extLst>
          </p:cNvPr>
          <p:cNvGrpSpPr/>
          <p:nvPr/>
        </p:nvGrpSpPr>
        <p:grpSpPr>
          <a:xfrm>
            <a:off x="7754489" y="4463213"/>
            <a:ext cx="2758790" cy="219185"/>
            <a:chOff x="7754489" y="4463213"/>
            <a:chExt cx="2758790" cy="219185"/>
          </a:xfrm>
        </p:grpSpPr>
        <p:sp>
          <p:nvSpPr>
            <p:cNvPr id="18" name="TextBox 17">
              <a:extLst>
                <a:ext uri="{FF2B5EF4-FFF2-40B4-BE49-F238E27FC236}">
                  <a16:creationId xmlns:a16="http://schemas.microsoft.com/office/drawing/2014/main" id="{08B1DB48-D1F0-4100-95FD-3B98E5D9382C}"/>
                </a:ext>
              </a:extLst>
            </p:cNvPr>
            <p:cNvSpPr txBox="1"/>
            <p:nvPr/>
          </p:nvSpPr>
          <p:spPr>
            <a:xfrm>
              <a:off x="7754489" y="4463213"/>
              <a:ext cx="338554" cy="215444"/>
            </a:xfrm>
            <a:prstGeom prst="rect">
              <a:avLst/>
            </a:prstGeom>
            <a:noFill/>
          </p:spPr>
          <p:txBody>
            <a:bodyPr wrap="none" rtlCol="0">
              <a:spAutoFit/>
            </a:bodyPr>
            <a:lstStyle/>
            <a:p>
              <a:r>
                <a:rPr lang="fr-FR" sz="800"/>
                <a:t>10</a:t>
              </a:r>
              <a:r>
                <a:rPr lang="fr-FR" sz="800" baseline="30000"/>
                <a:t>1</a:t>
              </a:r>
            </a:p>
          </p:txBody>
        </p:sp>
        <p:sp>
          <p:nvSpPr>
            <p:cNvPr id="23" name="TextBox 22">
              <a:extLst>
                <a:ext uri="{FF2B5EF4-FFF2-40B4-BE49-F238E27FC236}">
                  <a16:creationId xmlns:a16="http://schemas.microsoft.com/office/drawing/2014/main" id="{21A08225-C9D8-414C-9A64-B3C22E7BD482}"/>
                </a:ext>
              </a:extLst>
            </p:cNvPr>
            <p:cNvSpPr txBox="1"/>
            <p:nvPr/>
          </p:nvSpPr>
          <p:spPr>
            <a:xfrm>
              <a:off x="8236267" y="4464916"/>
              <a:ext cx="338554" cy="215444"/>
            </a:xfrm>
            <a:prstGeom prst="rect">
              <a:avLst/>
            </a:prstGeom>
            <a:noFill/>
          </p:spPr>
          <p:txBody>
            <a:bodyPr wrap="none" rtlCol="0">
              <a:spAutoFit/>
            </a:bodyPr>
            <a:lstStyle/>
            <a:p>
              <a:r>
                <a:rPr lang="fr-FR" sz="800"/>
                <a:t>10</a:t>
              </a:r>
              <a:r>
                <a:rPr lang="fr-FR" sz="800" baseline="30000"/>
                <a:t>2</a:t>
              </a:r>
            </a:p>
          </p:txBody>
        </p:sp>
        <p:sp>
          <p:nvSpPr>
            <p:cNvPr id="24" name="TextBox 23">
              <a:extLst>
                <a:ext uri="{FF2B5EF4-FFF2-40B4-BE49-F238E27FC236}">
                  <a16:creationId xmlns:a16="http://schemas.microsoft.com/office/drawing/2014/main" id="{8559F618-D18C-40E5-816A-553FC51F029D}"/>
                </a:ext>
              </a:extLst>
            </p:cNvPr>
            <p:cNvSpPr txBox="1"/>
            <p:nvPr/>
          </p:nvSpPr>
          <p:spPr>
            <a:xfrm>
              <a:off x="8723718" y="4463213"/>
              <a:ext cx="338554" cy="215444"/>
            </a:xfrm>
            <a:prstGeom prst="rect">
              <a:avLst/>
            </a:prstGeom>
            <a:noFill/>
          </p:spPr>
          <p:txBody>
            <a:bodyPr wrap="none" rtlCol="0">
              <a:spAutoFit/>
            </a:bodyPr>
            <a:lstStyle/>
            <a:p>
              <a:r>
                <a:rPr lang="fr-FR" sz="800"/>
                <a:t>10</a:t>
              </a:r>
              <a:r>
                <a:rPr lang="fr-FR" sz="800" baseline="30000"/>
                <a:t>3</a:t>
              </a:r>
            </a:p>
          </p:txBody>
        </p:sp>
        <p:sp>
          <p:nvSpPr>
            <p:cNvPr id="25" name="TextBox 24">
              <a:extLst>
                <a:ext uri="{FF2B5EF4-FFF2-40B4-BE49-F238E27FC236}">
                  <a16:creationId xmlns:a16="http://schemas.microsoft.com/office/drawing/2014/main" id="{ED8B7766-B614-456D-8C3F-1C6543068B7E}"/>
                </a:ext>
              </a:extLst>
            </p:cNvPr>
            <p:cNvSpPr txBox="1"/>
            <p:nvPr/>
          </p:nvSpPr>
          <p:spPr>
            <a:xfrm>
              <a:off x="9211169" y="4466954"/>
              <a:ext cx="338554" cy="215444"/>
            </a:xfrm>
            <a:prstGeom prst="rect">
              <a:avLst/>
            </a:prstGeom>
            <a:noFill/>
          </p:spPr>
          <p:txBody>
            <a:bodyPr wrap="none" rtlCol="0">
              <a:spAutoFit/>
            </a:bodyPr>
            <a:lstStyle/>
            <a:p>
              <a:r>
                <a:rPr lang="fr-FR" sz="800"/>
                <a:t>10</a:t>
              </a:r>
              <a:r>
                <a:rPr lang="fr-FR" sz="800" baseline="30000"/>
                <a:t>4</a:t>
              </a:r>
            </a:p>
          </p:txBody>
        </p:sp>
        <p:sp>
          <p:nvSpPr>
            <p:cNvPr id="26" name="TextBox 25">
              <a:extLst>
                <a:ext uri="{FF2B5EF4-FFF2-40B4-BE49-F238E27FC236}">
                  <a16:creationId xmlns:a16="http://schemas.microsoft.com/office/drawing/2014/main" id="{520974BB-8C4C-43B1-A20C-1AF4D345DB4F}"/>
                </a:ext>
              </a:extLst>
            </p:cNvPr>
            <p:cNvSpPr txBox="1"/>
            <p:nvPr/>
          </p:nvSpPr>
          <p:spPr>
            <a:xfrm>
              <a:off x="9692947" y="4463213"/>
              <a:ext cx="338554" cy="215444"/>
            </a:xfrm>
            <a:prstGeom prst="rect">
              <a:avLst/>
            </a:prstGeom>
            <a:noFill/>
          </p:spPr>
          <p:txBody>
            <a:bodyPr wrap="none" rtlCol="0">
              <a:spAutoFit/>
            </a:bodyPr>
            <a:lstStyle/>
            <a:p>
              <a:r>
                <a:rPr lang="fr-FR" sz="800"/>
                <a:t>10</a:t>
              </a:r>
              <a:r>
                <a:rPr lang="fr-FR" sz="800" baseline="30000"/>
                <a:t>5</a:t>
              </a:r>
            </a:p>
          </p:txBody>
        </p:sp>
        <p:sp>
          <p:nvSpPr>
            <p:cNvPr id="27" name="TextBox 26">
              <a:extLst>
                <a:ext uri="{FF2B5EF4-FFF2-40B4-BE49-F238E27FC236}">
                  <a16:creationId xmlns:a16="http://schemas.microsoft.com/office/drawing/2014/main" id="{1118153C-4874-4018-9043-71C4F8F86D43}"/>
                </a:ext>
              </a:extLst>
            </p:cNvPr>
            <p:cNvSpPr txBox="1"/>
            <p:nvPr/>
          </p:nvSpPr>
          <p:spPr>
            <a:xfrm>
              <a:off x="10174725" y="4463213"/>
              <a:ext cx="338554" cy="215444"/>
            </a:xfrm>
            <a:prstGeom prst="rect">
              <a:avLst/>
            </a:prstGeom>
            <a:noFill/>
          </p:spPr>
          <p:txBody>
            <a:bodyPr wrap="none" rtlCol="0">
              <a:spAutoFit/>
            </a:bodyPr>
            <a:lstStyle/>
            <a:p>
              <a:r>
                <a:rPr lang="fr-FR" sz="800"/>
                <a:t>10</a:t>
              </a:r>
              <a:r>
                <a:rPr lang="fr-FR" sz="800" baseline="30000"/>
                <a:t>6</a:t>
              </a:r>
            </a:p>
          </p:txBody>
        </p:sp>
      </p:grpSp>
      <p:grpSp>
        <p:nvGrpSpPr>
          <p:cNvPr id="52" name="Group 51">
            <a:extLst>
              <a:ext uri="{FF2B5EF4-FFF2-40B4-BE49-F238E27FC236}">
                <a16:creationId xmlns:a16="http://schemas.microsoft.com/office/drawing/2014/main" id="{11A504C5-7B06-41CD-B392-7C659CCF1C57}"/>
              </a:ext>
            </a:extLst>
          </p:cNvPr>
          <p:cNvGrpSpPr/>
          <p:nvPr/>
        </p:nvGrpSpPr>
        <p:grpSpPr>
          <a:xfrm>
            <a:off x="7765070" y="6447702"/>
            <a:ext cx="2758790" cy="219185"/>
            <a:chOff x="7765070" y="6447702"/>
            <a:chExt cx="2758790" cy="219185"/>
          </a:xfrm>
        </p:grpSpPr>
        <p:sp>
          <p:nvSpPr>
            <p:cNvPr id="30" name="TextBox 29">
              <a:extLst>
                <a:ext uri="{FF2B5EF4-FFF2-40B4-BE49-F238E27FC236}">
                  <a16:creationId xmlns:a16="http://schemas.microsoft.com/office/drawing/2014/main" id="{F7BC31FF-9D17-46EB-8DDB-0FC1F8F196F2}"/>
                </a:ext>
              </a:extLst>
            </p:cNvPr>
            <p:cNvSpPr txBox="1"/>
            <p:nvPr/>
          </p:nvSpPr>
          <p:spPr>
            <a:xfrm>
              <a:off x="7765070" y="6447702"/>
              <a:ext cx="338554" cy="215444"/>
            </a:xfrm>
            <a:prstGeom prst="rect">
              <a:avLst/>
            </a:prstGeom>
            <a:noFill/>
          </p:spPr>
          <p:txBody>
            <a:bodyPr wrap="none" rtlCol="0">
              <a:spAutoFit/>
            </a:bodyPr>
            <a:lstStyle/>
            <a:p>
              <a:r>
                <a:rPr lang="fr-FR" sz="800"/>
                <a:t>10</a:t>
              </a:r>
              <a:r>
                <a:rPr lang="fr-FR" sz="800" baseline="30000"/>
                <a:t>1</a:t>
              </a:r>
            </a:p>
          </p:txBody>
        </p:sp>
        <p:sp>
          <p:nvSpPr>
            <p:cNvPr id="31" name="TextBox 30">
              <a:extLst>
                <a:ext uri="{FF2B5EF4-FFF2-40B4-BE49-F238E27FC236}">
                  <a16:creationId xmlns:a16="http://schemas.microsoft.com/office/drawing/2014/main" id="{4A0DB9AD-A544-4B94-A8CE-72556F9F6D05}"/>
                </a:ext>
              </a:extLst>
            </p:cNvPr>
            <p:cNvSpPr txBox="1"/>
            <p:nvPr/>
          </p:nvSpPr>
          <p:spPr>
            <a:xfrm>
              <a:off x="8246848" y="6449405"/>
              <a:ext cx="338554" cy="215444"/>
            </a:xfrm>
            <a:prstGeom prst="rect">
              <a:avLst/>
            </a:prstGeom>
            <a:noFill/>
          </p:spPr>
          <p:txBody>
            <a:bodyPr wrap="none" rtlCol="0">
              <a:spAutoFit/>
            </a:bodyPr>
            <a:lstStyle/>
            <a:p>
              <a:r>
                <a:rPr lang="fr-FR" sz="800"/>
                <a:t>10</a:t>
              </a:r>
              <a:r>
                <a:rPr lang="fr-FR" sz="800" baseline="30000"/>
                <a:t>2</a:t>
              </a:r>
            </a:p>
          </p:txBody>
        </p:sp>
        <p:sp>
          <p:nvSpPr>
            <p:cNvPr id="32" name="TextBox 31">
              <a:extLst>
                <a:ext uri="{FF2B5EF4-FFF2-40B4-BE49-F238E27FC236}">
                  <a16:creationId xmlns:a16="http://schemas.microsoft.com/office/drawing/2014/main" id="{76FBAA26-6CAA-4A23-B253-2100067F6610}"/>
                </a:ext>
              </a:extLst>
            </p:cNvPr>
            <p:cNvSpPr txBox="1"/>
            <p:nvPr/>
          </p:nvSpPr>
          <p:spPr>
            <a:xfrm>
              <a:off x="8734299" y="6447702"/>
              <a:ext cx="338554" cy="215444"/>
            </a:xfrm>
            <a:prstGeom prst="rect">
              <a:avLst/>
            </a:prstGeom>
            <a:noFill/>
          </p:spPr>
          <p:txBody>
            <a:bodyPr wrap="none" rtlCol="0">
              <a:spAutoFit/>
            </a:bodyPr>
            <a:lstStyle/>
            <a:p>
              <a:r>
                <a:rPr lang="fr-FR" sz="800"/>
                <a:t>10</a:t>
              </a:r>
              <a:r>
                <a:rPr lang="fr-FR" sz="800" baseline="30000"/>
                <a:t>3</a:t>
              </a:r>
            </a:p>
          </p:txBody>
        </p:sp>
        <p:sp>
          <p:nvSpPr>
            <p:cNvPr id="33" name="TextBox 32">
              <a:extLst>
                <a:ext uri="{FF2B5EF4-FFF2-40B4-BE49-F238E27FC236}">
                  <a16:creationId xmlns:a16="http://schemas.microsoft.com/office/drawing/2014/main" id="{6449BC42-608B-46E8-878B-412FD5BEF1F1}"/>
                </a:ext>
              </a:extLst>
            </p:cNvPr>
            <p:cNvSpPr txBox="1"/>
            <p:nvPr/>
          </p:nvSpPr>
          <p:spPr>
            <a:xfrm>
              <a:off x="9221750" y="6451443"/>
              <a:ext cx="338554" cy="215444"/>
            </a:xfrm>
            <a:prstGeom prst="rect">
              <a:avLst/>
            </a:prstGeom>
            <a:noFill/>
          </p:spPr>
          <p:txBody>
            <a:bodyPr wrap="none" rtlCol="0">
              <a:spAutoFit/>
            </a:bodyPr>
            <a:lstStyle/>
            <a:p>
              <a:r>
                <a:rPr lang="fr-FR" sz="800"/>
                <a:t>10</a:t>
              </a:r>
              <a:r>
                <a:rPr lang="fr-FR" sz="800" baseline="30000"/>
                <a:t>4</a:t>
              </a:r>
            </a:p>
          </p:txBody>
        </p:sp>
        <p:sp>
          <p:nvSpPr>
            <p:cNvPr id="34" name="TextBox 33">
              <a:extLst>
                <a:ext uri="{FF2B5EF4-FFF2-40B4-BE49-F238E27FC236}">
                  <a16:creationId xmlns:a16="http://schemas.microsoft.com/office/drawing/2014/main" id="{4CA031D6-74A7-4D79-A10D-0570E39DC738}"/>
                </a:ext>
              </a:extLst>
            </p:cNvPr>
            <p:cNvSpPr txBox="1"/>
            <p:nvPr/>
          </p:nvSpPr>
          <p:spPr>
            <a:xfrm>
              <a:off x="9703528" y="6447702"/>
              <a:ext cx="338554" cy="215444"/>
            </a:xfrm>
            <a:prstGeom prst="rect">
              <a:avLst/>
            </a:prstGeom>
            <a:noFill/>
          </p:spPr>
          <p:txBody>
            <a:bodyPr wrap="none" rtlCol="0">
              <a:spAutoFit/>
            </a:bodyPr>
            <a:lstStyle/>
            <a:p>
              <a:r>
                <a:rPr lang="fr-FR" sz="800"/>
                <a:t>10</a:t>
              </a:r>
              <a:r>
                <a:rPr lang="fr-FR" sz="800" baseline="30000"/>
                <a:t>5</a:t>
              </a:r>
            </a:p>
          </p:txBody>
        </p:sp>
        <p:sp>
          <p:nvSpPr>
            <p:cNvPr id="35" name="TextBox 34">
              <a:extLst>
                <a:ext uri="{FF2B5EF4-FFF2-40B4-BE49-F238E27FC236}">
                  <a16:creationId xmlns:a16="http://schemas.microsoft.com/office/drawing/2014/main" id="{8BA0FBAD-973C-4C95-8196-E49B0249E64C}"/>
                </a:ext>
              </a:extLst>
            </p:cNvPr>
            <p:cNvSpPr txBox="1"/>
            <p:nvPr/>
          </p:nvSpPr>
          <p:spPr>
            <a:xfrm>
              <a:off x="10185306" y="6447702"/>
              <a:ext cx="338554" cy="215444"/>
            </a:xfrm>
            <a:prstGeom prst="rect">
              <a:avLst/>
            </a:prstGeom>
            <a:noFill/>
          </p:spPr>
          <p:txBody>
            <a:bodyPr wrap="none" rtlCol="0">
              <a:spAutoFit/>
            </a:bodyPr>
            <a:lstStyle/>
            <a:p>
              <a:r>
                <a:rPr lang="fr-FR" sz="800"/>
                <a:t>10</a:t>
              </a:r>
              <a:r>
                <a:rPr lang="fr-FR" sz="800" baseline="30000"/>
                <a:t>6</a:t>
              </a:r>
            </a:p>
          </p:txBody>
        </p:sp>
      </p:grpSp>
      <p:grpSp>
        <p:nvGrpSpPr>
          <p:cNvPr id="51" name="Group 50">
            <a:extLst>
              <a:ext uri="{FF2B5EF4-FFF2-40B4-BE49-F238E27FC236}">
                <a16:creationId xmlns:a16="http://schemas.microsoft.com/office/drawing/2014/main" id="{D284DE91-0501-4E05-B97F-DC54439D7AC7}"/>
              </a:ext>
            </a:extLst>
          </p:cNvPr>
          <p:cNvGrpSpPr/>
          <p:nvPr/>
        </p:nvGrpSpPr>
        <p:grpSpPr>
          <a:xfrm>
            <a:off x="10885220" y="4463213"/>
            <a:ext cx="2758790" cy="219185"/>
            <a:chOff x="10885220" y="4463213"/>
            <a:chExt cx="2758790" cy="219185"/>
          </a:xfrm>
        </p:grpSpPr>
        <p:sp>
          <p:nvSpPr>
            <p:cNvPr id="37" name="TextBox 36">
              <a:extLst>
                <a:ext uri="{FF2B5EF4-FFF2-40B4-BE49-F238E27FC236}">
                  <a16:creationId xmlns:a16="http://schemas.microsoft.com/office/drawing/2014/main" id="{F7A3517D-30ED-4A0A-AA2A-FA9E2903112E}"/>
                </a:ext>
              </a:extLst>
            </p:cNvPr>
            <p:cNvSpPr txBox="1"/>
            <p:nvPr/>
          </p:nvSpPr>
          <p:spPr>
            <a:xfrm>
              <a:off x="10885220" y="4463213"/>
              <a:ext cx="338554" cy="215444"/>
            </a:xfrm>
            <a:prstGeom prst="rect">
              <a:avLst/>
            </a:prstGeom>
            <a:noFill/>
          </p:spPr>
          <p:txBody>
            <a:bodyPr wrap="none" rtlCol="0">
              <a:spAutoFit/>
            </a:bodyPr>
            <a:lstStyle/>
            <a:p>
              <a:r>
                <a:rPr lang="fr-FR" sz="800"/>
                <a:t>10</a:t>
              </a:r>
              <a:r>
                <a:rPr lang="fr-FR" sz="800" baseline="30000"/>
                <a:t>1</a:t>
              </a:r>
            </a:p>
          </p:txBody>
        </p:sp>
        <p:sp>
          <p:nvSpPr>
            <p:cNvPr id="38" name="TextBox 37">
              <a:extLst>
                <a:ext uri="{FF2B5EF4-FFF2-40B4-BE49-F238E27FC236}">
                  <a16:creationId xmlns:a16="http://schemas.microsoft.com/office/drawing/2014/main" id="{39026A46-CDD6-42AD-80AE-2243B9B0C6DC}"/>
                </a:ext>
              </a:extLst>
            </p:cNvPr>
            <p:cNvSpPr txBox="1"/>
            <p:nvPr/>
          </p:nvSpPr>
          <p:spPr>
            <a:xfrm>
              <a:off x="11366998" y="4464916"/>
              <a:ext cx="338554" cy="215444"/>
            </a:xfrm>
            <a:prstGeom prst="rect">
              <a:avLst/>
            </a:prstGeom>
            <a:noFill/>
          </p:spPr>
          <p:txBody>
            <a:bodyPr wrap="none" rtlCol="0">
              <a:spAutoFit/>
            </a:bodyPr>
            <a:lstStyle/>
            <a:p>
              <a:r>
                <a:rPr lang="fr-FR" sz="800"/>
                <a:t>10</a:t>
              </a:r>
              <a:r>
                <a:rPr lang="fr-FR" sz="800" baseline="30000"/>
                <a:t>2</a:t>
              </a:r>
            </a:p>
          </p:txBody>
        </p:sp>
        <p:sp>
          <p:nvSpPr>
            <p:cNvPr id="39" name="TextBox 38">
              <a:extLst>
                <a:ext uri="{FF2B5EF4-FFF2-40B4-BE49-F238E27FC236}">
                  <a16:creationId xmlns:a16="http://schemas.microsoft.com/office/drawing/2014/main" id="{95823F49-B324-4831-93A0-549FD688F0DA}"/>
                </a:ext>
              </a:extLst>
            </p:cNvPr>
            <p:cNvSpPr txBox="1"/>
            <p:nvPr/>
          </p:nvSpPr>
          <p:spPr>
            <a:xfrm>
              <a:off x="11854449" y="4463213"/>
              <a:ext cx="338554" cy="215444"/>
            </a:xfrm>
            <a:prstGeom prst="rect">
              <a:avLst/>
            </a:prstGeom>
            <a:noFill/>
          </p:spPr>
          <p:txBody>
            <a:bodyPr wrap="none" rtlCol="0">
              <a:spAutoFit/>
            </a:bodyPr>
            <a:lstStyle/>
            <a:p>
              <a:r>
                <a:rPr lang="fr-FR" sz="800"/>
                <a:t>10</a:t>
              </a:r>
              <a:r>
                <a:rPr lang="fr-FR" sz="800" baseline="30000"/>
                <a:t>3</a:t>
              </a:r>
            </a:p>
          </p:txBody>
        </p:sp>
        <p:sp>
          <p:nvSpPr>
            <p:cNvPr id="40" name="TextBox 39">
              <a:extLst>
                <a:ext uri="{FF2B5EF4-FFF2-40B4-BE49-F238E27FC236}">
                  <a16:creationId xmlns:a16="http://schemas.microsoft.com/office/drawing/2014/main" id="{FA5F23CB-2819-419A-B406-49BC29DCCDBD}"/>
                </a:ext>
              </a:extLst>
            </p:cNvPr>
            <p:cNvSpPr txBox="1"/>
            <p:nvPr/>
          </p:nvSpPr>
          <p:spPr>
            <a:xfrm>
              <a:off x="12341900" y="4466954"/>
              <a:ext cx="338554" cy="215444"/>
            </a:xfrm>
            <a:prstGeom prst="rect">
              <a:avLst/>
            </a:prstGeom>
            <a:noFill/>
          </p:spPr>
          <p:txBody>
            <a:bodyPr wrap="none" rtlCol="0">
              <a:spAutoFit/>
            </a:bodyPr>
            <a:lstStyle/>
            <a:p>
              <a:r>
                <a:rPr lang="fr-FR" sz="800"/>
                <a:t>10</a:t>
              </a:r>
              <a:r>
                <a:rPr lang="fr-FR" sz="800" baseline="30000"/>
                <a:t>4</a:t>
              </a:r>
            </a:p>
          </p:txBody>
        </p:sp>
        <p:sp>
          <p:nvSpPr>
            <p:cNvPr id="41" name="TextBox 40">
              <a:extLst>
                <a:ext uri="{FF2B5EF4-FFF2-40B4-BE49-F238E27FC236}">
                  <a16:creationId xmlns:a16="http://schemas.microsoft.com/office/drawing/2014/main" id="{EDAF0458-C168-4ABE-9B08-2286A5A24428}"/>
                </a:ext>
              </a:extLst>
            </p:cNvPr>
            <p:cNvSpPr txBox="1"/>
            <p:nvPr/>
          </p:nvSpPr>
          <p:spPr>
            <a:xfrm>
              <a:off x="12823678" y="4463213"/>
              <a:ext cx="338554" cy="215444"/>
            </a:xfrm>
            <a:prstGeom prst="rect">
              <a:avLst/>
            </a:prstGeom>
            <a:noFill/>
          </p:spPr>
          <p:txBody>
            <a:bodyPr wrap="none" rtlCol="0">
              <a:spAutoFit/>
            </a:bodyPr>
            <a:lstStyle/>
            <a:p>
              <a:r>
                <a:rPr lang="fr-FR" sz="800"/>
                <a:t>10</a:t>
              </a:r>
              <a:r>
                <a:rPr lang="fr-FR" sz="800" baseline="30000"/>
                <a:t>5</a:t>
              </a:r>
            </a:p>
          </p:txBody>
        </p:sp>
        <p:sp>
          <p:nvSpPr>
            <p:cNvPr id="42" name="TextBox 41">
              <a:extLst>
                <a:ext uri="{FF2B5EF4-FFF2-40B4-BE49-F238E27FC236}">
                  <a16:creationId xmlns:a16="http://schemas.microsoft.com/office/drawing/2014/main" id="{3BEE0F34-627C-46E7-869A-D3AA8988DA16}"/>
                </a:ext>
              </a:extLst>
            </p:cNvPr>
            <p:cNvSpPr txBox="1"/>
            <p:nvPr/>
          </p:nvSpPr>
          <p:spPr>
            <a:xfrm>
              <a:off x="13305456" y="4463213"/>
              <a:ext cx="338554" cy="215444"/>
            </a:xfrm>
            <a:prstGeom prst="rect">
              <a:avLst/>
            </a:prstGeom>
            <a:noFill/>
          </p:spPr>
          <p:txBody>
            <a:bodyPr wrap="none" rtlCol="0">
              <a:spAutoFit/>
            </a:bodyPr>
            <a:lstStyle/>
            <a:p>
              <a:r>
                <a:rPr lang="fr-FR" sz="800"/>
                <a:t>10</a:t>
              </a:r>
              <a:r>
                <a:rPr lang="fr-FR" sz="800" baseline="30000"/>
                <a:t>6</a:t>
              </a:r>
            </a:p>
          </p:txBody>
        </p:sp>
      </p:grpSp>
      <p:grpSp>
        <p:nvGrpSpPr>
          <p:cNvPr id="50" name="Group 49">
            <a:extLst>
              <a:ext uri="{FF2B5EF4-FFF2-40B4-BE49-F238E27FC236}">
                <a16:creationId xmlns:a16="http://schemas.microsoft.com/office/drawing/2014/main" id="{B164B50D-2597-4A8E-9741-3A4795DF8393}"/>
              </a:ext>
            </a:extLst>
          </p:cNvPr>
          <p:cNvGrpSpPr/>
          <p:nvPr/>
        </p:nvGrpSpPr>
        <p:grpSpPr>
          <a:xfrm>
            <a:off x="10886396" y="6443961"/>
            <a:ext cx="2758790" cy="219185"/>
            <a:chOff x="10886396" y="6443961"/>
            <a:chExt cx="2758790" cy="219185"/>
          </a:xfrm>
        </p:grpSpPr>
        <p:sp>
          <p:nvSpPr>
            <p:cNvPr id="44" name="TextBox 43">
              <a:extLst>
                <a:ext uri="{FF2B5EF4-FFF2-40B4-BE49-F238E27FC236}">
                  <a16:creationId xmlns:a16="http://schemas.microsoft.com/office/drawing/2014/main" id="{7F4D75B1-FFD0-4FFB-A2AD-A905F787CE70}"/>
                </a:ext>
              </a:extLst>
            </p:cNvPr>
            <p:cNvSpPr txBox="1"/>
            <p:nvPr/>
          </p:nvSpPr>
          <p:spPr>
            <a:xfrm>
              <a:off x="10886396" y="6443961"/>
              <a:ext cx="338554" cy="215444"/>
            </a:xfrm>
            <a:prstGeom prst="rect">
              <a:avLst/>
            </a:prstGeom>
            <a:noFill/>
          </p:spPr>
          <p:txBody>
            <a:bodyPr wrap="none" rtlCol="0">
              <a:spAutoFit/>
            </a:bodyPr>
            <a:lstStyle/>
            <a:p>
              <a:r>
                <a:rPr lang="fr-FR" sz="800"/>
                <a:t>10</a:t>
              </a:r>
              <a:r>
                <a:rPr lang="fr-FR" sz="800" baseline="30000"/>
                <a:t>1</a:t>
              </a:r>
            </a:p>
          </p:txBody>
        </p:sp>
        <p:sp>
          <p:nvSpPr>
            <p:cNvPr id="45" name="TextBox 44">
              <a:extLst>
                <a:ext uri="{FF2B5EF4-FFF2-40B4-BE49-F238E27FC236}">
                  <a16:creationId xmlns:a16="http://schemas.microsoft.com/office/drawing/2014/main" id="{BF75125E-6F5B-4C15-AFF8-7454B57E409E}"/>
                </a:ext>
              </a:extLst>
            </p:cNvPr>
            <p:cNvSpPr txBox="1"/>
            <p:nvPr/>
          </p:nvSpPr>
          <p:spPr>
            <a:xfrm>
              <a:off x="11368174" y="6445664"/>
              <a:ext cx="338554" cy="215444"/>
            </a:xfrm>
            <a:prstGeom prst="rect">
              <a:avLst/>
            </a:prstGeom>
            <a:noFill/>
          </p:spPr>
          <p:txBody>
            <a:bodyPr wrap="none" rtlCol="0">
              <a:spAutoFit/>
            </a:bodyPr>
            <a:lstStyle/>
            <a:p>
              <a:r>
                <a:rPr lang="fr-FR" sz="800"/>
                <a:t>10</a:t>
              </a:r>
              <a:r>
                <a:rPr lang="fr-FR" sz="800" baseline="30000"/>
                <a:t>2</a:t>
              </a:r>
            </a:p>
          </p:txBody>
        </p:sp>
        <p:sp>
          <p:nvSpPr>
            <p:cNvPr id="46" name="TextBox 45">
              <a:extLst>
                <a:ext uri="{FF2B5EF4-FFF2-40B4-BE49-F238E27FC236}">
                  <a16:creationId xmlns:a16="http://schemas.microsoft.com/office/drawing/2014/main" id="{F2B6AB0E-4E7E-47AA-9FA8-3621A8B2698F}"/>
                </a:ext>
              </a:extLst>
            </p:cNvPr>
            <p:cNvSpPr txBox="1"/>
            <p:nvPr/>
          </p:nvSpPr>
          <p:spPr>
            <a:xfrm>
              <a:off x="11855625" y="6443961"/>
              <a:ext cx="338554" cy="215444"/>
            </a:xfrm>
            <a:prstGeom prst="rect">
              <a:avLst/>
            </a:prstGeom>
            <a:noFill/>
          </p:spPr>
          <p:txBody>
            <a:bodyPr wrap="none" rtlCol="0">
              <a:spAutoFit/>
            </a:bodyPr>
            <a:lstStyle/>
            <a:p>
              <a:r>
                <a:rPr lang="fr-FR" sz="800"/>
                <a:t>10</a:t>
              </a:r>
              <a:r>
                <a:rPr lang="fr-FR" sz="800" baseline="30000"/>
                <a:t>3</a:t>
              </a:r>
            </a:p>
          </p:txBody>
        </p:sp>
        <p:sp>
          <p:nvSpPr>
            <p:cNvPr id="47" name="TextBox 46">
              <a:extLst>
                <a:ext uri="{FF2B5EF4-FFF2-40B4-BE49-F238E27FC236}">
                  <a16:creationId xmlns:a16="http://schemas.microsoft.com/office/drawing/2014/main" id="{ACDD4162-0FB4-464C-A5A1-D441218ADAD2}"/>
                </a:ext>
              </a:extLst>
            </p:cNvPr>
            <p:cNvSpPr txBox="1"/>
            <p:nvPr/>
          </p:nvSpPr>
          <p:spPr>
            <a:xfrm>
              <a:off x="12343076" y="6447702"/>
              <a:ext cx="338554" cy="215444"/>
            </a:xfrm>
            <a:prstGeom prst="rect">
              <a:avLst/>
            </a:prstGeom>
            <a:noFill/>
          </p:spPr>
          <p:txBody>
            <a:bodyPr wrap="none" rtlCol="0">
              <a:spAutoFit/>
            </a:bodyPr>
            <a:lstStyle/>
            <a:p>
              <a:r>
                <a:rPr lang="fr-FR" sz="800"/>
                <a:t>10</a:t>
              </a:r>
              <a:r>
                <a:rPr lang="fr-FR" sz="800" baseline="30000"/>
                <a:t>4</a:t>
              </a:r>
            </a:p>
          </p:txBody>
        </p:sp>
        <p:sp>
          <p:nvSpPr>
            <p:cNvPr id="48" name="TextBox 47">
              <a:extLst>
                <a:ext uri="{FF2B5EF4-FFF2-40B4-BE49-F238E27FC236}">
                  <a16:creationId xmlns:a16="http://schemas.microsoft.com/office/drawing/2014/main" id="{3B72804F-7CAD-4878-9697-2640CFBC8891}"/>
                </a:ext>
              </a:extLst>
            </p:cNvPr>
            <p:cNvSpPr txBox="1"/>
            <p:nvPr/>
          </p:nvSpPr>
          <p:spPr>
            <a:xfrm>
              <a:off x="12824854" y="6443961"/>
              <a:ext cx="338554" cy="215444"/>
            </a:xfrm>
            <a:prstGeom prst="rect">
              <a:avLst/>
            </a:prstGeom>
            <a:noFill/>
          </p:spPr>
          <p:txBody>
            <a:bodyPr wrap="none" rtlCol="0">
              <a:spAutoFit/>
            </a:bodyPr>
            <a:lstStyle/>
            <a:p>
              <a:r>
                <a:rPr lang="fr-FR" sz="800"/>
                <a:t>10</a:t>
              </a:r>
              <a:r>
                <a:rPr lang="fr-FR" sz="800" baseline="30000"/>
                <a:t>5</a:t>
              </a:r>
            </a:p>
          </p:txBody>
        </p:sp>
        <p:sp>
          <p:nvSpPr>
            <p:cNvPr id="49" name="TextBox 48">
              <a:extLst>
                <a:ext uri="{FF2B5EF4-FFF2-40B4-BE49-F238E27FC236}">
                  <a16:creationId xmlns:a16="http://schemas.microsoft.com/office/drawing/2014/main" id="{BFA201F1-D802-496D-BA96-6FF3B3DAC43D}"/>
                </a:ext>
              </a:extLst>
            </p:cNvPr>
            <p:cNvSpPr txBox="1"/>
            <p:nvPr/>
          </p:nvSpPr>
          <p:spPr>
            <a:xfrm>
              <a:off x="13306632" y="6443961"/>
              <a:ext cx="338554" cy="215444"/>
            </a:xfrm>
            <a:prstGeom prst="rect">
              <a:avLst/>
            </a:prstGeom>
            <a:noFill/>
          </p:spPr>
          <p:txBody>
            <a:bodyPr wrap="none" rtlCol="0">
              <a:spAutoFit/>
            </a:bodyPr>
            <a:lstStyle/>
            <a:p>
              <a:r>
                <a:rPr lang="fr-FR" sz="800"/>
                <a:t>10</a:t>
              </a:r>
              <a:r>
                <a:rPr lang="fr-FR" sz="800" baseline="30000"/>
                <a:t>6</a:t>
              </a:r>
            </a:p>
          </p:txBody>
        </p:sp>
      </p:grpSp>
      <p:sp>
        <p:nvSpPr>
          <p:cNvPr id="3" name="Rectangle 2">
            <a:extLst>
              <a:ext uri="{FF2B5EF4-FFF2-40B4-BE49-F238E27FC236}">
                <a16:creationId xmlns:a16="http://schemas.microsoft.com/office/drawing/2014/main" id="{808821C1-786B-4545-85CB-028D94438EA7}"/>
              </a:ext>
            </a:extLst>
          </p:cNvPr>
          <p:cNvSpPr/>
          <p:nvPr/>
        </p:nvSpPr>
        <p:spPr bwMode="auto">
          <a:xfrm>
            <a:off x="7523620" y="7138220"/>
            <a:ext cx="1118935" cy="103194"/>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0" i="0" u="none" strike="noStrike" cap="none" normalizeH="0" baseline="0" dirty="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54" name="TextBox 53">
            <a:extLst>
              <a:ext uri="{FF2B5EF4-FFF2-40B4-BE49-F238E27FC236}">
                <a16:creationId xmlns:a16="http://schemas.microsoft.com/office/drawing/2014/main" id="{964492ED-566A-4663-8794-3C6CC5FCAD04}"/>
              </a:ext>
            </a:extLst>
          </p:cNvPr>
          <p:cNvSpPr txBox="1"/>
          <p:nvPr/>
        </p:nvSpPr>
        <p:spPr>
          <a:xfrm>
            <a:off x="9497052" y="2762261"/>
            <a:ext cx="2053616" cy="307777"/>
          </a:xfrm>
          <a:prstGeom prst="rect">
            <a:avLst/>
          </a:prstGeom>
          <a:solidFill>
            <a:schemeClr val="bg1"/>
          </a:solidFill>
        </p:spPr>
        <p:txBody>
          <a:bodyPr wrap="square" rtlCol="0">
            <a:spAutoFit/>
          </a:bodyPr>
          <a:lstStyle/>
          <a:p>
            <a:pPr algn="ctr"/>
            <a:r>
              <a:rPr lang="fr-FR" sz="1400" b="1"/>
              <a:t>Jour 15 et jour 360</a:t>
            </a:r>
          </a:p>
        </p:txBody>
      </p:sp>
      <p:sp>
        <p:nvSpPr>
          <p:cNvPr id="55" name="TextBox 54">
            <a:extLst>
              <a:ext uri="{FF2B5EF4-FFF2-40B4-BE49-F238E27FC236}">
                <a16:creationId xmlns:a16="http://schemas.microsoft.com/office/drawing/2014/main" id="{CFDB3EE2-61A8-49A2-97D8-3F34BAEB2EB4}"/>
              </a:ext>
            </a:extLst>
          </p:cNvPr>
          <p:cNvSpPr txBox="1"/>
          <p:nvPr/>
        </p:nvSpPr>
        <p:spPr>
          <a:xfrm>
            <a:off x="8892995" y="6789092"/>
            <a:ext cx="932043" cy="325858"/>
          </a:xfrm>
          <a:prstGeom prst="rect">
            <a:avLst/>
          </a:prstGeom>
          <a:solidFill>
            <a:schemeClr val="bg1"/>
          </a:solidFill>
        </p:spPr>
        <p:txBody>
          <a:bodyPr wrap="square" lIns="0" rIns="0" rtlCol="0">
            <a:spAutoFit/>
          </a:bodyPr>
          <a:lstStyle/>
          <a:p>
            <a:pPr>
              <a:lnSpc>
                <a:spcPct val="114000"/>
              </a:lnSpc>
              <a:spcBef>
                <a:spcPts val="0"/>
              </a:spcBef>
            </a:pPr>
            <a:r>
              <a:rPr lang="fr-FR" sz="700" dirty="0">
                <a:latin typeface="Verdana" panose="020B0604030504040204" pitchFamily="34" charset="0"/>
                <a:ea typeface="Verdana" panose="020B0604030504040204" pitchFamily="34" charset="0"/>
              </a:rPr>
              <a:t>Placebo au jour 15</a:t>
            </a:r>
          </a:p>
          <a:p>
            <a:pPr>
              <a:lnSpc>
                <a:spcPct val="114000"/>
              </a:lnSpc>
              <a:spcBef>
                <a:spcPts val="0"/>
              </a:spcBef>
            </a:pPr>
            <a:r>
              <a:rPr lang="fr-FR" sz="700" dirty="0">
                <a:latin typeface="Verdana" panose="020B0604030504040204" pitchFamily="34" charset="0"/>
                <a:ea typeface="Verdana" panose="020B0604030504040204" pitchFamily="34" charset="0"/>
              </a:rPr>
              <a:t>Placebo au jour 360</a:t>
            </a:r>
          </a:p>
        </p:txBody>
      </p:sp>
      <p:sp>
        <p:nvSpPr>
          <p:cNvPr id="56" name="TextBox 55">
            <a:extLst>
              <a:ext uri="{FF2B5EF4-FFF2-40B4-BE49-F238E27FC236}">
                <a16:creationId xmlns:a16="http://schemas.microsoft.com/office/drawing/2014/main" id="{9216345B-C5F8-4295-BB44-1667FEE924D9}"/>
              </a:ext>
            </a:extLst>
          </p:cNvPr>
          <p:cNvSpPr txBox="1"/>
          <p:nvPr/>
        </p:nvSpPr>
        <p:spPr>
          <a:xfrm>
            <a:off x="10359844" y="6785267"/>
            <a:ext cx="962205" cy="325858"/>
          </a:xfrm>
          <a:prstGeom prst="rect">
            <a:avLst/>
          </a:prstGeom>
          <a:solidFill>
            <a:schemeClr val="bg1"/>
          </a:solidFill>
        </p:spPr>
        <p:txBody>
          <a:bodyPr wrap="square" rtlCol="0">
            <a:spAutoFit/>
          </a:bodyPr>
          <a:lstStyle/>
          <a:p>
            <a:pPr>
              <a:lnSpc>
                <a:spcPct val="114000"/>
              </a:lnSpc>
              <a:spcBef>
                <a:spcPts val="0"/>
              </a:spcBef>
            </a:pPr>
            <a:r>
              <a:rPr lang="fr-FR" sz="700" dirty="0">
                <a:latin typeface="Verdana" panose="020B0604030504040204" pitchFamily="34" charset="0"/>
                <a:ea typeface="Verdana" panose="020B0604030504040204" pitchFamily="34" charset="0"/>
              </a:rPr>
              <a:t>Jour 15 4:4:4:8</a:t>
            </a:r>
          </a:p>
          <a:p>
            <a:pPr>
              <a:lnSpc>
                <a:spcPct val="114000"/>
              </a:lnSpc>
              <a:spcBef>
                <a:spcPts val="0"/>
              </a:spcBef>
            </a:pPr>
            <a:r>
              <a:rPr lang="fr-FR" sz="700" dirty="0">
                <a:latin typeface="Verdana" panose="020B0604030504040204" pitchFamily="34" charset="0"/>
                <a:ea typeface="Verdana" panose="020B0604030504040204" pitchFamily="34" charset="0"/>
              </a:rPr>
              <a:t>Jour 360 4:4:4:8</a:t>
            </a:r>
          </a:p>
        </p:txBody>
      </p:sp>
      <p:sp>
        <p:nvSpPr>
          <p:cNvPr id="57" name="TextBox 56">
            <a:extLst>
              <a:ext uri="{FF2B5EF4-FFF2-40B4-BE49-F238E27FC236}">
                <a16:creationId xmlns:a16="http://schemas.microsoft.com/office/drawing/2014/main" id="{ABEBE467-F4D5-4675-8551-01649272B53B}"/>
              </a:ext>
            </a:extLst>
          </p:cNvPr>
          <p:cNvSpPr txBox="1"/>
          <p:nvPr/>
        </p:nvSpPr>
        <p:spPr>
          <a:xfrm>
            <a:off x="11820344" y="6828626"/>
            <a:ext cx="1038424" cy="307777"/>
          </a:xfrm>
          <a:prstGeom prst="rect">
            <a:avLst/>
          </a:prstGeom>
          <a:solidFill>
            <a:schemeClr val="bg1"/>
          </a:solidFill>
        </p:spPr>
        <p:txBody>
          <a:bodyPr wrap="square" rtlCol="0">
            <a:spAutoFit/>
          </a:bodyPr>
          <a:lstStyle/>
          <a:p>
            <a:pPr>
              <a:spcBef>
                <a:spcPts val="0"/>
              </a:spcBef>
            </a:pPr>
            <a:r>
              <a:rPr lang="fr-FR" sz="700">
                <a:latin typeface="Verdana" panose="020B0604030504040204" pitchFamily="34" charset="0"/>
                <a:ea typeface="Verdana" panose="020B0604030504040204" pitchFamily="34" charset="0"/>
              </a:rPr>
              <a:t>Jour 15 8:8:8:16</a:t>
            </a:r>
          </a:p>
          <a:p>
            <a:pPr>
              <a:spcBef>
                <a:spcPts val="0"/>
              </a:spcBef>
            </a:pPr>
            <a:r>
              <a:rPr lang="fr-FR" sz="700">
                <a:latin typeface="Verdana" panose="020B0604030504040204" pitchFamily="34" charset="0"/>
                <a:ea typeface="Verdana" panose="020B0604030504040204" pitchFamily="34" charset="0"/>
              </a:rPr>
              <a:t>Jour 360 8:8:8:16</a:t>
            </a:r>
          </a:p>
        </p:txBody>
      </p:sp>
    </p:spTree>
    <p:extLst>
      <p:ext uri="{BB962C8B-B14F-4D97-AF65-F5344CB8AC3E}">
        <p14:creationId xmlns:p14="http://schemas.microsoft.com/office/powerpoint/2010/main" val="65403880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0E5F05-4984-4B3A-BDA5-1E432848FAC0}"/>
              </a:ext>
            </a:extLst>
          </p:cNvPr>
          <p:cNvSpPr>
            <a:spLocks noGrp="1"/>
          </p:cNvSpPr>
          <p:nvPr>
            <p:ph type="body" sz="quarter" idx="11"/>
          </p:nvPr>
        </p:nvSpPr>
        <p:spPr>
          <a:xfrm>
            <a:off x="726439" y="2602106"/>
            <a:ext cx="6356413" cy="4379406"/>
          </a:xfrm>
        </p:spPr>
        <p:txBody>
          <a:bodyPr/>
          <a:lstStyle/>
          <a:p>
            <a:r>
              <a:rPr lang="fr-FR" sz="1600" dirty="0"/>
              <a:t>Une réponse anticorps fonctionnelle durable au jour 360 a été démontrée par l’OPK, avec des augmentations MG par sérotype (4:4:4:8 et 8:8:8:16) pour :</a:t>
            </a:r>
          </a:p>
          <a:p>
            <a:pPr lvl="1">
              <a:spcBef>
                <a:spcPts val="600"/>
              </a:spcBef>
              <a:buFont typeface="Courier New" panose="02070309020205020404" pitchFamily="49" charset="0"/>
              <a:buChar char="o"/>
            </a:pPr>
            <a:r>
              <a:rPr lang="fr-FR" sz="1600" dirty="0"/>
              <a:t>Jour 15 de 2,1 à 26,6</a:t>
            </a:r>
          </a:p>
          <a:p>
            <a:pPr lvl="1">
              <a:buFont typeface="Courier New" panose="02070309020205020404" pitchFamily="49" charset="0"/>
              <a:buChar char="o"/>
            </a:pPr>
            <a:r>
              <a:rPr lang="fr-FR" sz="1600" dirty="0"/>
              <a:t>Jour 360 de 1,2 à 12,7</a:t>
            </a:r>
          </a:p>
          <a:p>
            <a:pPr>
              <a:buFont typeface="Arial" panose="020B0604020202020204" pitchFamily="34" charset="0"/>
              <a:buChar char="•"/>
            </a:pPr>
            <a:r>
              <a:rPr lang="fr-FR" sz="1600" dirty="0"/>
              <a:t>Les titres des anticorps induits par la vaccination au jour 360 étaient les plus élevés dans le groupe traité 8:8:8:16 et les plus élevés pour le sérotype O2 </a:t>
            </a:r>
          </a:p>
          <a:p>
            <a:pPr>
              <a:buFont typeface="Arial" panose="020B0604020202020204" pitchFamily="34" charset="0"/>
              <a:buChar char="•"/>
            </a:pPr>
            <a:r>
              <a:rPr lang="fr-FR" sz="1600" dirty="0"/>
              <a:t>Participants avec une multiplication ≥ 2 fois par rapport </a:t>
            </a:r>
            <a:br>
              <a:rPr lang="fr-FR" sz="1600" dirty="0"/>
            </a:br>
            <a:r>
              <a:rPr lang="fr-FR" sz="1600" dirty="0"/>
              <a:t>au groupe placebo pour le sérotype O2 :</a:t>
            </a:r>
          </a:p>
          <a:p>
            <a:pPr lvl="1">
              <a:buFont typeface="Courier New" panose="02070309020205020404" pitchFamily="49" charset="0"/>
              <a:buChar char="o"/>
            </a:pPr>
            <a:r>
              <a:rPr lang="fr-FR" sz="1400" dirty="0"/>
              <a:t>83 % dans le groupe 4:4:4:8</a:t>
            </a:r>
          </a:p>
          <a:p>
            <a:pPr lvl="1">
              <a:buFont typeface="Courier New" panose="02070309020205020404" pitchFamily="49" charset="0"/>
              <a:buChar char="o"/>
            </a:pPr>
            <a:r>
              <a:rPr lang="fr-FR" sz="1400" dirty="0"/>
              <a:t>89 % dans le groupe 8:8:8:16</a:t>
            </a:r>
          </a:p>
          <a:p>
            <a:pPr>
              <a:buFont typeface="Arial" panose="020B0604020202020204" pitchFamily="34" charset="0"/>
              <a:buChar char="•"/>
            </a:pPr>
            <a:r>
              <a:rPr lang="fr-FR" sz="1600" dirty="0"/>
              <a:t>Les titres MG maximum observés au jour 15 ont diminué de manière similaire au jour 360 pour tous les sérotypes et groupes traités</a:t>
            </a:r>
          </a:p>
        </p:txBody>
      </p:sp>
      <p:sp>
        <p:nvSpPr>
          <p:cNvPr id="5" name="Slide Number Placeholder 4">
            <a:extLst>
              <a:ext uri="{FF2B5EF4-FFF2-40B4-BE49-F238E27FC236}">
                <a16:creationId xmlns:a16="http://schemas.microsoft.com/office/drawing/2014/main" id="{4549705E-C649-4CCD-915A-BB231A1BE2EA}"/>
              </a:ext>
            </a:extLst>
          </p:cNvPr>
          <p:cNvSpPr>
            <a:spLocks noGrp="1"/>
          </p:cNvSpPr>
          <p:nvPr>
            <p:ph type="sldNum" sz="quarter" idx="4"/>
          </p:nvPr>
        </p:nvSpPr>
        <p:spPr/>
        <p:txBody>
          <a:bodyPr/>
          <a:lstStyle/>
          <a:p>
            <a:fld id="{AD816501-AAE5-214E-B100-00C3DC5F5E3F}" type="slidenum">
              <a:rPr lang="en-US" smtClean="0"/>
              <a:pPr/>
              <a:t>12</a:t>
            </a:fld>
            <a:endParaRPr lang="en-US"/>
          </a:p>
        </p:txBody>
      </p:sp>
      <p:sp>
        <p:nvSpPr>
          <p:cNvPr id="6" name="Text Placeholder 5">
            <a:extLst>
              <a:ext uri="{FF2B5EF4-FFF2-40B4-BE49-F238E27FC236}">
                <a16:creationId xmlns:a16="http://schemas.microsoft.com/office/drawing/2014/main" id="{1044B5EC-CD3A-4331-BC9B-EB7B23BCDAB0}"/>
              </a:ext>
            </a:extLst>
          </p:cNvPr>
          <p:cNvSpPr>
            <a:spLocks noGrp="1"/>
          </p:cNvSpPr>
          <p:nvPr>
            <p:ph type="body" sz="quarter" idx="17"/>
          </p:nvPr>
        </p:nvSpPr>
        <p:spPr>
          <a:xfrm>
            <a:off x="722313" y="7709399"/>
            <a:ext cx="10058400" cy="330200"/>
          </a:xfrm>
        </p:spPr>
        <p:txBody>
          <a:bodyPr/>
          <a:lstStyle/>
          <a:p>
            <a:r>
              <a:rPr lang="fr-FR" b="1" dirty="0"/>
              <a:t>ELISA</a:t>
            </a:r>
            <a:r>
              <a:rPr lang="fr-FR" dirty="0"/>
              <a:t>, essai d’</a:t>
            </a:r>
            <a:r>
              <a:rPr lang="fr-FR" dirty="0" err="1"/>
              <a:t>immuno</a:t>
            </a:r>
            <a:r>
              <a:rPr lang="fr-FR" dirty="0"/>
              <a:t>-absorption enzymatique ; </a:t>
            </a:r>
            <a:r>
              <a:rPr lang="fr-FR" b="1" dirty="0"/>
              <a:t>MG</a:t>
            </a:r>
            <a:r>
              <a:rPr lang="fr-FR" dirty="0"/>
              <a:t>, moyenne géométrique ; </a:t>
            </a:r>
            <a:r>
              <a:rPr lang="fr-FR" b="1" dirty="0"/>
              <a:t>OPK</a:t>
            </a:r>
            <a:r>
              <a:rPr lang="fr-FR" dirty="0"/>
              <a:t>, destruction </a:t>
            </a:r>
            <a:r>
              <a:rPr lang="fr-FR" dirty="0" err="1"/>
              <a:t>opsonophagocytaire</a:t>
            </a:r>
            <a:r>
              <a:rPr lang="fr-FR" dirty="0"/>
              <a:t>.</a:t>
            </a:r>
          </a:p>
        </p:txBody>
      </p:sp>
      <p:sp>
        <p:nvSpPr>
          <p:cNvPr id="8" name="Title 6">
            <a:extLst>
              <a:ext uri="{FF2B5EF4-FFF2-40B4-BE49-F238E27FC236}">
                <a16:creationId xmlns:a16="http://schemas.microsoft.com/office/drawing/2014/main" id="{60EAAE21-66FE-4A58-86FB-DD7ED5CCA4EC}"/>
              </a:ext>
            </a:extLst>
          </p:cNvPr>
          <p:cNvSpPr>
            <a:spLocks noGrp="1"/>
          </p:cNvSpPr>
          <p:nvPr>
            <p:ph type="title"/>
          </p:nvPr>
        </p:nvSpPr>
        <p:spPr>
          <a:xfrm>
            <a:off x="726440" y="454149"/>
            <a:ext cx="13177520" cy="553998"/>
          </a:xfrm>
        </p:spPr>
        <p:txBody>
          <a:bodyPr/>
          <a:lstStyle/>
          <a:p>
            <a:r>
              <a:rPr lang="fr-FR">
                <a:solidFill>
                  <a:srgbClr val="003479"/>
                </a:solidFill>
              </a:rPr>
              <a:t>Résultats</a:t>
            </a:r>
          </a:p>
        </p:txBody>
      </p:sp>
      <p:sp>
        <p:nvSpPr>
          <p:cNvPr id="9" name="Text Placeholder 8">
            <a:extLst>
              <a:ext uri="{FF2B5EF4-FFF2-40B4-BE49-F238E27FC236}">
                <a16:creationId xmlns:a16="http://schemas.microsoft.com/office/drawing/2014/main" id="{E52DEEA0-EAB6-4D1F-B0FD-5A1876E4E34F}"/>
              </a:ext>
            </a:extLst>
          </p:cNvPr>
          <p:cNvSpPr>
            <a:spLocks noGrp="1"/>
          </p:cNvSpPr>
          <p:nvPr>
            <p:ph type="body" sz="quarter" idx="10"/>
          </p:nvPr>
        </p:nvSpPr>
        <p:spPr>
          <a:xfrm>
            <a:off x="726440" y="1169058"/>
            <a:ext cx="13177520" cy="430887"/>
          </a:xfrm>
        </p:spPr>
        <p:txBody>
          <a:bodyPr/>
          <a:lstStyle/>
          <a:p>
            <a:r>
              <a:rPr lang="fr-FR" dirty="0"/>
              <a:t>Immunogénicité – Test OPK (ensemble d’analyse d’immunogénicité)</a:t>
            </a:r>
          </a:p>
        </p:txBody>
      </p:sp>
      <p:sp>
        <p:nvSpPr>
          <p:cNvPr id="15" name="Content Placeholder 7">
            <a:extLst>
              <a:ext uri="{FF2B5EF4-FFF2-40B4-BE49-F238E27FC236}">
                <a16:creationId xmlns:a16="http://schemas.microsoft.com/office/drawing/2014/main" id="{9BF469ED-552B-4527-AAA0-A06A3A92A09E}"/>
              </a:ext>
            </a:extLst>
          </p:cNvPr>
          <p:cNvSpPr txBox="1">
            <a:spLocks/>
          </p:cNvSpPr>
          <p:nvPr/>
        </p:nvSpPr>
        <p:spPr bwMode="auto">
          <a:xfrm>
            <a:off x="726440" y="1681098"/>
            <a:ext cx="13242410" cy="630942"/>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lvl1pPr marL="0" indent="0" algn="l" rtl="0" eaLnBrk="0" fontAlgn="base" hangingPunct="0">
              <a:lnSpc>
                <a:spcPct val="100000"/>
              </a:lnSpc>
              <a:spcBef>
                <a:spcPts val="0"/>
              </a:spcBef>
              <a:spcAft>
                <a:spcPct val="0"/>
              </a:spcAft>
              <a:buClr>
                <a:schemeClr val="tx1"/>
              </a:buClr>
              <a:buSzPct val="100000"/>
              <a:buFont typeface="Arial" pitchFamily="-65" charset="0"/>
              <a:buNone/>
              <a:tabLst/>
              <a:defRPr lang="en-US" sz="2800" b="1" dirty="0" smtClean="0">
                <a:solidFill>
                  <a:schemeClr val="tx1"/>
                </a:solidFill>
                <a:latin typeface="Verdana" charset="0"/>
                <a:ea typeface="Verdana" charset="0"/>
                <a:cs typeface="Verdana" charset="0"/>
                <a:sym typeface="Arial" pitchFamily="-65" charset="0"/>
              </a:defRPr>
            </a:lvl1pPr>
            <a:lvl2pPr marL="641350" indent="-280988" algn="l" rtl="0" eaLnBrk="0" fontAlgn="base" hangingPunct="0">
              <a:lnSpc>
                <a:spcPct val="110000"/>
              </a:lnSpc>
              <a:spcBef>
                <a:spcPts val="0"/>
              </a:spcBef>
              <a:spcAft>
                <a:spcPct val="0"/>
              </a:spcAft>
              <a:buClr>
                <a:schemeClr val="tx1"/>
              </a:buClr>
              <a:buSzPct val="100000"/>
              <a:buFont typeface="Arial" pitchFamily="-65" charset="0"/>
              <a:buChar char="–"/>
              <a:tabLst/>
              <a:defRPr lang="en-US" sz="2400" dirty="0" smtClean="0">
                <a:solidFill>
                  <a:schemeClr val="tx1"/>
                </a:solidFill>
                <a:latin typeface="+mn-lt"/>
                <a:ea typeface="Arial Unicode MS" pitchFamily="-65" charset="0"/>
                <a:cs typeface="Arial Unicode MS" pitchFamily="-65" charset="0"/>
                <a:sym typeface="Arial" pitchFamily="-65" charset="0"/>
              </a:defRPr>
            </a:lvl2pPr>
            <a:lvl3pPr marL="877824" indent="-241402" algn="l" rtl="0" eaLnBrk="0" fontAlgn="base" hangingPunct="0">
              <a:lnSpc>
                <a:spcPct val="110000"/>
              </a:lnSpc>
              <a:spcBef>
                <a:spcPts val="0"/>
              </a:spcBef>
              <a:spcAft>
                <a:spcPct val="0"/>
              </a:spcAft>
              <a:buClr>
                <a:schemeClr val="tx1"/>
              </a:buClr>
              <a:buSzPct val="100000"/>
              <a:buFont typeface="Arial" pitchFamily="-65" charset="0"/>
              <a:buChar char="•"/>
              <a:defRPr lang="en-US" sz="2160" dirty="0" smtClean="0">
                <a:solidFill>
                  <a:schemeClr val="tx1"/>
                </a:solidFill>
                <a:latin typeface="+mn-lt"/>
                <a:ea typeface="Arial Unicode MS" pitchFamily="-65" charset="0"/>
                <a:cs typeface="Arial Unicode MS" pitchFamily="-65" charset="0"/>
                <a:sym typeface="Arial" pitchFamily="-65" charset="0"/>
              </a:defRPr>
            </a:lvl3pPr>
            <a:lvl4pPr marL="1316736" indent="-241402" algn="l" rtl="0" eaLnBrk="0" fontAlgn="base" hangingPunct="0">
              <a:lnSpc>
                <a:spcPct val="110000"/>
              </a:lnSpc>
              <a:spcBef>
                <a:spcPts val="0"/>
              </a:spcBef>
              <a:spcAft>
                <a:spcPct val="0"/>
              </a:spcAft>
              <a:buClr>
                <a:schemeClr val="tx1"/>
              </a:buClr>
              <a:buSzPct val="100000"/>
              <a:buFont typeface="Arial" pitchFamily="-65" charset="0"/>
              <a:buChar char="–"/>
              <a:defRPr lang="en-US" sz="2160" dirty="0" smtClean="0">
                <a:solidFill>
                  <a:schemeClr val="tx1"/>
                </a:solidFill>
                <a:latin typeface="+mn-lt"/>
                <a:ea typeface="Arial Unicode MS" pitchFamily="-65" charset="0"/>
                <a:cs typeface="Arial Unicode MS" pitchFamily="-65" charset="0"/>
                <a:sym typeface="Arial" pitchFamily="-65" charset="0"/>
              </a:defRPr>
            </a:lvl4pPr>
            <a:lvl5pPr marL="1785557" indent="-229362" algn="l" rtl="0" eaLnBrk="0" fontAlgn="base" hangingPunct="0">
              <a:lnSpc>
                <a:spcPct val="110000"/>
              </a:lnSpc>
              <a:spcBef>
                <a:spcPts val="0"/>
              </a:spcBef>
              <a:spcAft>
                <a:spcPct val="0"/>
              </a:spcAft>
              <a:buClr>
                <a:schemeClr val="tx1"/>
              </a:buClr>
              <a:buSzPct val="100000"/>
              <a:buFont typeface="Arial" pitchFamily="-65" charset="0"/>
              <a:buChar char="»"/>
              <a:defRPr lang="en-US" sz="2160" dirty="0">
                <a:solidFill>
                  <a:schemeClr val="tx1"/>
                </a:solidFill>
                <a:latin typeface="+mn-lt"/>
                <a:ea typeface="Arial Unicode MS" pitchFamily="-65" charset="0"/>
                <a:cs typeface="Arial Unicode MS" pitchFamily="-65" charset="0"/>
                <a:sym typeface="Arial" pitchFamily="-65" charset="0"/>
              </a:defRPr>
            </a:lvl5pPr>
            <a:lvl6pPr marL="2131468"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6pPr>
            <a:lvl7pPr marL="2477111"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7pPr>
            <a:lvl8pPr marL="2822754"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8pPr>
            <a:lvl9pPr marL="3168397" indent="-230429" algn="l" rtl="0" eaLnBrk="1" fontAlgn="base" hangingPunct="1">
              <a:spcBef>
                <a:spcPts val="455"/>
              </a:spcBef>
              <a:spcAft>
                <a:spcPct val="0"/>
              </a:spcAft>
              <a:buSzPct val="100000"/>
              <a:buFont typeface="Arial" pitchFamily="-110" charset="0"/>
              <a:buChar char="»"/>
              <a:defRPr sz="2040">
                <a:solidFill>
                  <a:schemeClr val="tx1"/>
                </a:solidFill>
                <a:latin typeface="+mn-lt"/>
                <a:ea typeface="+mn-ea"/>
                <a:cs typeface="+mn-cs"/>
                <a:sym typeface="Arial" pitchFamily="-110" charset="0"/>
              </a:defRPr>
            </a:lvl9pPr>
          </a:lstStyle>
          <a:p>
            <a:pPr defTabSz="914400"/>
            <a:r>
              <a:rPr lang="fr-FR" sz="2050"/>
              <a:t>Analyse</a:t>
            </a:r>
            <a:r>
              <a:rPr lang="fr-FR" sz="2050">
                <a:solidFill>
                  <a:srgbClr val="FF0000"/>
                </a:solidFill>
              </a:rPr>
              <a:t> </a:t>
            </a:r>
            <a:r>
              <a:rPr lang="fr-FR" sz="2050"/>
              <a:t>au cours du jour 360 – ExPEC4V a déclenché une réponse rapide, robuste et durable aux anticorps </a:t>
            </a:r>
          </a:p>
        </p:txBody>
      </p:sp>
      <p:grpSp>
        <p:nvGrpSpPr>
          <p:cNvPr id="23" name="Group 22">
            <a:extLst>
              <a:ext uri="{FF2B5EF4-FFF2-40B4-BE49-F238E27FC236}">
                <a16:creationId xmlns:a16="http://schemas.microsoft.com/office/drawing/2014/main" id="{A4963E13-BC5C-4BBC-8446-2772C3A8A1BF}"/>
              </a:ext>
            </a:extLst>
          </p:cNvPr>
          <p:cNvGrpSpPr/>
          <p:nvPr/>
        </p:nvGrpSpPr>
        <p:grpSpPr>
          <a:xfrm>
            <a:off x="7204076" y="2369268"/>
            <a:ext cx="6699888" cy="4697653"/>
            <a:chOff x="7204076" y="2039488"/>
            <a:chExt cx="6699888" cy="4697653"/>
          </a:xfrm>
        </p:grpSpPr>
        <p:sp>
          <p:nvSpPr>
            <p:cNvPr id="13" name="TextBox 12">
              <a:extLst>
                <a:ext uri="{FF2B5EF4-FFF2-40B4-BE49-F238E27FC236}">
                  <a16:creationId xmlns:a16="http://schemas.microsoft.com/office/drawing/2014/main" id="{1CD4A267-9B55-4BC7-AB9B-195D8099DD99}"/>
                </a:ext>
              </a:extLst>
            </p:cNvPr>
            <p:cNvSpPr txBox="1"/>
            <p:nvPr/>
          </p:nvSpPr>
          <p:spPr>
            <a:xfrm>
              <a:off x="7204077" y="2039488"/>
              <a:ext cx="6699886" cy="369332"/>
            </a:xfrm>
            <a:prstGeom prst="rect">
              <a:avLst/>
            </a:prstGeom>
            <a:solidFill>
              <a:srgbClr val="003479"/>
            </a:solidFill>
            <a:ln>
              <a:solidFill>
                <a:srgbClr val="003479"/>
              </a:solidFill>
            </a:ln>
          </p:spPr>
          <p:txBody>
            <a:bodyPr wrap="square" rtlCol="0">
              <a:spAutoFit/>
            </a:bodyPr>
            <a:lstStyle/>
            <a:p>
              <a:r>
                <a:rPr lang="fr-FR" sz="1800">
                  <a:solidFill>
                    <a:schemeClr val="bg1"/>
                  </a:solidFill>
                  <a:latin typeface="Verdana" panose="020B0604030504040204" pitchFamily="34" charset="0"/>
                  <a:ea typeface="Verdana" panose="020B0604030504040204" pitchFamily="34" charset="0"/>
                </a:rPr>
                <a:t>Titres MG du jour 1 au jour 360 (OPK)</a:t>
              </a:r>
            </a:p>
          </p:txBody>
        </p:sp>
        <p:grpSp>
          <p:nvGrpSpPr>
            <p:cNvPr id="22" name="Group 21">
              <a:extLst>
                <a:ext uri="{FF2B5EF4-FFF2-40B4-BE49-F238E27FC236}">
                  <a16:creationId xmlns:a16="http://schemas.microsoft.com/office/drawing/2014/main" id="{F50F8606-7BD2-4689-8254-B9F20B71A1EA}"/>
                </a:ext>
              </a:extLst>
            </p:cNvPr>
            <p:cNvGrpSpPr/>
            <p:nvPr/>
          </p:nvGrpSpPr>
          <p:grpSpPr>
            <a:xfrm>
              <a:off x="7204076" y="2423494"/>
              <a:ext cx="6699888" cy="4313647"/>
              <a:chOff x="7204076" y="2685819"/>
              <a:chExt cx="6699888" cy="4313647"/>
            </a:xfrm>
          </p:grpSpPr>
          <p:pic>
            <p:nvPicPr>
              <p:cNvPr id="4" name="Picture 3">
                <a:extLst>
                  <a:ext uri="{FF2B5EF4-FFF2-40B4-BE49-F238E27FC236}">
                    <a16:creationId xmlns:a16="http://schemas.microsoft.com/office/drawing/2014/main" id="{6B584FB5-17F6-4168-BED2-40B9E1FE4637}"/>
                  </a:ext>
                </a:extLst>
              </p:cNvPr>
              <p:cNvPicPr>
                <a:picLocks noChangeAspect="1"/>
              </p:cNvPicPr>
              <p:nvPr/>
            </p:nvPicPr>
            <p:blipFill>
              <a:blip r:embed="rId2"/>
              <a:stretch>
                <a:fillRect/>
              </a:stretch>
            </p:blipFill>
            <p:spPr>
              <a:xfrm>
                <a:off x="7204076" y="2685819"/>
                <a:ext cx="6699888" cy="4313647"/>
              </a:xfrm>
              <a:prstGeom prst="rect">
                <a:avLst/>
              </a:prstGeom>
              <a:ln>
                <a:solidFill>
                  <a:srgbClr val="003479"/>
                </a:solidFill>
              </a:ln>
            </p:spPr>
          </p:pic>
          <p:sp>
            <p:nvSpPr>
              <p:cNvPr id="11" name="TextBox 10">
                <a:extLst>
                  <a:ext uri="{FF2B5EF4-FFF2-40B4-BE49-F238E27FC236}">
                    <a16:creationId xmlns:a16="http://schemas.microsoft.com/office/drawing/2014/main" id="{321E6FE7-D525-4FD4-8C40-1764D3B16D2B}"/>
                  </a:ext>
                </a:extLst>
              </p:cNvPr>
              <p:cNvSpPr txBox="1"/>
              <p:nvPr/>
            </p:nvSpPr>
            <p:spPr>
              <a:xfrm rot="16200000">
                <a:off x="6742871" y="3311761"/>
                <a:ext cx="1209554" cy="261610"/>
              </a:xfrm>
              <a:prstGeom prst="rect">
                <a:avLst/>
              </a:prstGeom>
              <a:solidFill>
                <a:schemeClr val="bg1"/>
              </a:solidFill>
            </p:spPr>
            <p:txBody>
              <a:bodyPr wrap="square" rtlCol="0">
                <a:spAutoFit/>
              </a:bodyPr>
              <a:lstStyle/>
              <a:p>
                <a:r>
                  <a:rPr lang="fr-FR" sz="1100">
                    <a:latin typeface="Verdana" panose="020B0604030504040204" pitchFamily="34" charset="0"/>
                    <a:ea typeface="Verdana" panose="020B0604030504040204" pitchFamily="34" charset="0"/>
                  </a:rPr>
                  <a:t>Titres OPK MG</a:t>
                </a:r>
              </a:p>
            </p:txBody>
          </p:sp>
          <p:sp>
            <p:nvSpPr>
              <p:cNvPr id="12" name="TextBox 11">
                <a:extLst>
                  <a:ext uri="{FF2B5EF4-FFF2-40B4-BE49-F238E27FC236}">
                    <a16:creationId xmlns:a16="http://schemas.microsoft.com/office/drawing/2014/main" id="{A7779A36-5DAD-4411-B035-D9175FCDAEAD}"/>
                  </a:ext>
                </a:extLst>
              </p:cNvPr>
              <p:cNvSpPr txBox="1"/>
              <p:nvPr/>
            </p:nvSpPr>
            <p:spPr>
              <a:xfrm rot="16200000">
                <a:off x="10080047" y="3361036"/>
                <a:ext cx="1209557" cy="261610"/>
              </a:xfrm>
              <a:prstGeom prst="rect">
                <a:avLst/>
              </a:prstGeom>
              <a:solidFill>
                <a:schemeClr val="bg1"/>
              </a:solidFill>
            </p:spPr>
            <p:txBody>
              <a:bodyPr wrap="square" rtlCol="0">
                <a:spAutoFit/>
              </a:bodyPr>
              <a:lstStyle/>
              <a:p>
                <a:r>
                  <a:rPr lang="fr-FR" sz="1100" dirty="0">
                    <a:latin typeface="Verdana" panose="020B0604030504040204" pitchFamily="34" charset="0"/>
                    <a:ea typeface="Verdana" panose="020B0604030504040204" pitchFamily="34" charset="0"/>
                  </a:rPr>
                  <a:t>Titres OPK MG</a:t>
                </a:r>
              </a:p>
            </p:txBody>
          </p:sp>
          <p:sp>
            <p:nvSpPr>
              <p:cNvPr id="14" name="TextBox 13">
                <a:extLst>
                  <a:ext uri="{FF2B5EF4-FFF2-40B4-BE49-F238E27FC236}">
                    <a16:creationId xmlns:a16="http://schemas.microsoft.com/office/drawing/2014/main" id="{5DF7C8CA-C398-48B5-9E44-FEA89810E654}"/>
                  </a:ext>
                </a:extLst>
              </p:cNvPr>
              <p:cNvSpPr txBox="1"/>
              <p:nvPr/>
            </p:nvSpPr>
            <p:spPr>
              <a:xfrm rot="16200000">
                <a:off x="6740557" y="5347001"/>
                <a:ext cx="1209554" cy="261610"/>
              </a:xfrm>
              <a:prstGeom prst="rect">
                <a:avLst/>
              </a:prstGeom>
              <a:solidFill>
                <a:schemeClr val="bg1"/>
              </a:solidFill>
            </p:spPr>
            <p:txBody>
              <a:bodyPr wrap="square" rtlCol="0">
                <a:spAutoFit/>
              </a:bodyPr>
              <a:lstStyle/>
              <a:p>
                <a:r>
                  <a:rPr lang="fr-FR" sz="1100">
                    <a:latin typeface="Verdana" panose="020B0604030504040204" pitchFamily="34" charset="0"/>
                    <a:ea typeface="Verdana" panose="020B0604030504040204" pitchFamily="34" charset="0"/>
                  </a:rPr>
                  <a:t>Titres OPK MG</a:t>
                </a:r>
              </a:p>
            </p:txBody>
          </p:sp>
          <p:sp>
            <p:nvSpPr>
              <p:cNvPr id="16" name="TextBox 15">
                <a:extLst>
                  <a:ext uri="{FF2B5EF4-FFF2-40B4-BE49-F238E27FC236}">
                    <a16:creationId xmlns:a16="http://schemas.microsoft.com/office/drawing/2014/main" id="{3DAF151A-49B1-4FBE-99C3-0BD46EE7DEF9}"/>
                  </a:ext>
                </a:extLst>
              </p:cNvPr>
              <p:cNvSpPr txBox="1"/>
              <p:nvPr/>
            </p:nvSpPr>
            <p:spPr>
              <a:xfrm rot="16200000">
                <a:off x="10071042" y="5370149"/>
                <a:ext cx="1209556" cy="261610"/>
              </a:xfrm>
              <a:prstGeom prst="rect">
                <a:avLst/>
              </a:prstGeom>
              <a:solidFill>
                <a:schemeClr val="bg1"/>
              </a:solidFill>
            </p:spPr>
            <p:txBody>
              <a:bodyPr wrap="square" rtlCol="0">
                <a:spAutoFit/>
              </a:bodyPr>
              <a:lstStyle/>
              <a:p>
                <a:r>
                  <a:rPr lang="fr-FR" sz="1100">
                    <a:latin typeface="Verdana" panose="020B0604030504040204" pitchFamily="34" charset="0"/>
                    <a:ea typeface="Verdana" panose="020B0604030504040204" pitchFamily="34" charset="0"/>
                  </a:rPr>
                  <a:t>Titres OPK MG</a:t>
                </a:r>
              </a:p>
            </p:txBody>
          </p:sp>
          <p:sp>
            <p:nvSpPr>
              <p:cNvPr id="17" name="TextBox 16">
                <a:extLst>
                  <a:ext uri="{FF2B5EF4-FFF2-40B4-BE49-F238E27FC236}">
                    <a16:creationId xmlns:a16="http://schemas.microsoft.com/office/drawing/2014/main" id="{6AAF622A-EF61-48D9-83B9-9CC1C144DE91}"/>
                  </a:ext>
                </a:extLst>
              </p:cNvPr>
              <p:cNvSpPr txBox="1"/>
              <p:nvPr/>
            </p:nvSpPr>
            <p:spPr>
              <a:xfrm>
                <a:off x="8669912" y="2722169"/>
                <a:ext cx="714477" cy="261610"/>
              </a:xfrm>
              <a:prstGeom prst="rect">
                <a:avLst/>
              </a:prstGeom>
              <a:solidFill>
                <a:schemeClr val="bg1"/>
              </a:solidFill>
            </p:spPr>
            <p:txBody>
              <a:bodyPr wrap="square" rtlCol="0">
                <a:spAutoFit/>
              </a:bodyPr>
              <a:lstStyle/>
              <a:p>
                <a:pPr algn="ctr"/>
                <a:r>
                  <a:rPr lang="fr-FR" sz="1100">
                    <a:latin typeface="Verdana" panose="020B0604030504040204" pitchFamily="34" charset="0"/>
                    <a:ea typeface="Verdana" panose="020B0604030504040204" pitchFamily="34" charset="0"/>
                  </a:rPr>
                  <a:t>O1A</a:t>
                </a:r>
              </a:p>
            </p:txBody>
          </p:sp>
          <p:sp>
            <p:nvSpPr>
              <p:cNvPr id="18" name="TextBox 17">
                <a:extLst>
                  <a:ext uri="{FF2B5EF4-FFF2-40B4-BE49-F238E27FC236}">
                    <a16:creationId xmlns:a16="http://schemas.microsoft.com/office/drawing/2014/main" id="{4030F3A7-6F5A-4616-A6F1-9381730C7F62}"/>
                  </a:ext>
                </a:extLst>
              </p:cNvPr>
              <p:cNvSpPr txBox="1"/>
              <p:nvPr/>
            </p:nvSpPr>
            <p:spPr>
              <a:xfrm>
                <a:off x="12299670" y="2722168"/>
                <a:ext cx="714477" cy="261610"/>
              </a:xfrm>
              <a:prstGeom prst="rect">
                <a:avLst/>
              </a:prstGeom>
              <a:solidFill>
                <a:schemeClr val="bg1"/>
              </a:solidFill>
            </p:spPr>
            <p:txBody>
              <a:bodyPr wrap="square" rtlCol="0">
                <a:spAutoFit/>
              </a:bodyPr>
              <a:lstStyle/>
              <a:p>
                <a:pPr algn="ctr"/>
                <a:r>
                  <a:rPr lang="fr-FR" sz="1100">
                    <a:latin typeface="Verdana" panose="020B0604030504040204" pitchFamily="34" charset="0"/>
                    <a:ea typeface="Verdana" panose="020B0604030504040204" pitchFamily="34" charset="0"/>
                  </a:rPr>
                  <a:t>O2</a:t>
                </a:r>
              </a:p>
            </p:txBody>
          </p:sp>
          <p:sp>
            <p:nvSpPr>
              <p:cNvPr id="19" name="TextBox 18">
                <a:extLst>
                  <a:ext uri="{FF2B5EF4-FFF2-40B4-BE49-F238E27FC236}">
                    <a16:creationId xmlns:a16="http://schemas.microsoft.com/office/drawing/2014/main" id="{E8E3C5E0-1678-42EE-890C-BA100C28C153}"/>
                  </a:ext>
                </a:extLst>
              </p:cNvPr>
              <p:cNvSpPr txBox="1"/>
              <p:nvPr/>
            </p:nvSpPr>
            <p:spPr>
              <a:xfrm>
                <a:off x="8617446" y="4611421"/>
                <a:ext cx="714477" cy="261610"/>
              </a:xfrm>
              <a:prstGeom prst="rect">
                <a:avLst/>
              </a:prstGeom>
              <a:solidFill>
                <a:schemeClr val="bg1"/>
              </a:solidFill>
            </p:spPr>
            <p:txBody>
              <a:bodyPr wrap="square" rtlCol="0">
                <a:spAutoFit/>
              </a:bodyPr>
              <a:lstStyle/>
              <a:p>
                <a:pPr algn="ctr"/>
                <a:r>
                  <a:rPr lang="fr-FR" sz="1100">
                    <a:latin typeface="Verdana" panose="020B0604030504040204" pitchFamily="34" charset="0"/>
                    <a:ea typeface="Verdana" panose="020B0604030504040204" pitchFamily="34" charset="0"/>
                  </a:rPr>
                  <a:t>O6A</a:t>
                </a:r>
              </a:p>
            </p:txBody>
          </p:sp>
          <p:sp>
            <p:nvSpPr>
              <p:cNvPr id="20" name="TextBox 19">
                <a:extLst>
                  <a:ext uri="{FF2B5EF4-FFF2-40B4-BE49-F238E27FC236}">
                    <a16:creationId xmlns:a16="http://schemas.microsoft.com/office/drawing/2014/main" id="{FC3903AC-6977-4871-8A7B-330AD3083F20}"/>
                  </a:ext>
                </a:extLst>
              </p:cNvPr>
              <p:cNvSpPr txBox="1"/>
              <p:nvPr/>
            </p:nvSpPr>
            <p:spPr>
              <a:xfrm>
                <a:off x="12247204" y="4611421"/>
                <a:ext cx="714477" cy="261610"/>
              </a:xfrm>
              <a:prstGeom prst="rect">
                <a:avLst/>
              </a:prstGeom>
              <a:solidFill>
                <a:schemeClr val="bg1"/>
              </a:solidFill>
            </p:spPr>
            <p:txBody>
              <a:bodyPr wrap="square" rtlCol="0">
                <a:spAutoFit/>
              </a:bodyPr>
              <a:lstStyle/>
              <a:p>
                <a:pPr algn="ctr"/>
                <a:r>
                  <a:rPr lang="fr-FR" sz="1100">
                    <a:latin typeface="Verdana" panose="020B0604030504040204" pitchFamily="34" charset="0"/>
                    <a:ea typeface="Verdana" panose="020B0604030504040204" pitchFamily="34" charset="0"/>
                  </a:rPr>
                  <a:t>O25B</a:t>
                </a:r>
              </a:p>
            </p:txBody>
          </p:sp>
          <p:sp>
            <p:nvSpPr>
              <p:cNvPr id="21" name="TextBox 20">
                <a:extLst>
                  <a:ext uri="{FF2B5EF4-FFF2-40B4-BE49-F238E27FC236}">
                    <a16:creationId xmlns:a16="http://schemas.microsoft.com/office/drawing/2014/main" id="{E26EC354-AFFB-4B7A-8387-6DCC00EB5E28}"/>
                  </a:ext>
                </a:extLst>
              </p:cNvPr>
              <p:cNvSpPr txBox="1"/>
              <p:nvPr/>
            </p:nvSpPr>
            <p:spPr>
              <a:xfrm>
                <a:off x="7245304" y="6793060"/>
                <a:ext cx="6588761" cy="200055"/>
              </a:xfrm>
              <a:prstGeom prst="rect">
                <a:avLst/>
              </a:prstGeom>
              <a:solidFill>
                <a:schemeClr val="bg1"/>
              </a:solidFill>
            </p:spPr>
            <p:txBody>
              <a:bodyPr wrap="square" rtlCol="0">
                <a:spAutoFit/>
              </a:bodyPr>
              <a:lstStyle/>
              <a:p>
                <a:endParaRPr lang="en-US" sz="700" dirty="0"/>
              </a:p>
            </p:txBody>
          </p:sp>
        </p:grpSp>
      </p:grpSp>
      <p:grpSp>
        <p:nvGrpSpPr>
          <p:cNvPr id="24" name="Group 23">
            <a:extLst>
              <a:ext uri="{FF2B5EF4-FFF2-40B4-BE49-F238E27FC236}">
                <a16:creationId xmlns:a16="http://schemas.microsoft.com/office/drawing/2014/main" id="{659A5CC0-DCCB-43D9-92DB-C4407CD75624}"/>
              </a:ext>
            </a:extLst>
          </p:cNvPr>
          <p:cNvGrpSpPr/>
          <p:nvPr/>
        </p:nvGrpSpPr>
        <p:grpSpPr>
          <a:xfrm>
            <a:off x="7520418" y="4266948"/>
            <a:ext cx="2992686" cy="370246"/>
            <a:chOff x="7193451" y="4169802"/>
            <a:chExt cx="2992686" cy="370246"/>
          </a:xfrm>
        </p:grpSpPr>
        <p:sp>
          <p:nvSpPr>
            <p:cNvPr id="25" name="Rectangle 24">
              <a:extLst>
                <a:ext uri="{FF2B5EF4-FFF2-40B4-BE49-F238E27FC236}">
                  <a16:creationId xmlns:a16="http://schemas.microsoft.com/office/drawing/2014/main" id="{52B7F961-3954-4D51-8F4B-AE7968A36CE3}"/>
                </a:ext>
              </a:extLst>
            </p:cNvPr>
            <p:cNvSpPr/>
            <p:nvPr/>
          </p:nvSpPr>
          <p:spPr bwMode="auto">
            <a:xfrm>
              <a:off x="7193451" y="4181406"/>
              <a:ext cx="2940180" cy="126523"/>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26" name="TextBox 25">
              <a:extLst>
                <a:ext uri="{FF2B5EF4-FFF2-40B4-BE49-F238E27FC236}">
                  <a16:creationId xmlns:a16="http://schemas.microsoft.com/office/drawing/2014/main" id="{5ABC6151-469A-429D-9940-665A389FD8FB}"/>
                </a:ext>
              </a:extLst>
            </p:cNvPr>
            <p:cNvSpPr txBox="1"/>
            <p:nvPr/>
          </p:nvSpPr>
          <p:spPr>
            <a:xfrm>
              <a:off x="7220614" y="4173607"/>
              <a:ext cx="242374"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0</a:t>
              </a:r>
            </a:p>
          </p:txBody>
        </p:sp>
        <p:sp>
          <p:nvSpPr>
            <p:cNvPr id="27" name="TextBox 26">
              <a:extLst>
                <a:ext uri="{FF2B5EF4-FFF2-40B4-BE49-F238E27FC236}">
                  <a16:creationId xmlns:a16="http://schemas.microsoft.com/office/drawing/2014/main" id="{9B73F8C2-1663-49AC-A704-4369D679B6FC}"/>
                </a:ext>
              </a:extLst>
            </p:cNvPr>
            <p:cNvSpPr txBox="1"/>
            <p:nvPr/>
          </p:nvSpPr>
          <p:spPr>
            <a:xfrm>
              <a:off x="7405507" y="4180272"/>
              <a:ext cx="300082"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30</a:t>
              </a:r>
            </a:p>
          </p:txBody>
        </p:sp>
        <p:sp>
          <p:nvSpPr>
            <p:cNvPr id="28" name="TextBox 27">
              <a:extLst>
                <a:ext uri="{FF2B5EF4-FFF2-40B4-BE49-F238E27FC236}">
                  <a16:creationId xmlns:a16="http://schemas.microsoft.com/office/drawing/2014/main" id="{BD51C9D1-6DB0-41E1-9CFB-18851EEBFFE3}"/>
                </a:ext>
              </a:extLst>
            </p:cNvPr>
            <p:cNvSpPr txBox="1"/>
            <p:nvPr/>
          </p:nvSpPr>
          <p:spPr>
            <a:xfrm>
              <a:off x="7642141" y="4173606"/>
              <a:ext cx="300082"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60</a:t>
              </a:r>
            </a:p>
          </p:txBody>
        </p:sp>
        <p:sp>
          <p:nvSpPr>
            <p:cNvPr id="29" name="TextBox 28">
              <a:extLst>
                <a:ext uri="{FF2B5EF4-FFF2-40B4-BE49-F238E27FC236}">
                  <a16:creationId xmlns:a16="http://schemas.microsoft.com/office/drawing/2014/main" id="{AC5D40FA-4BE4-4FCE-B049-46EB08065E64}"/>
                </a:ext>
              </a:extLst>
            </p:cNvPr>
            <p:cNvSpPr txBox="1"/>
            <p:nvPr/>
          </p:nvSpPr>
          <p:spPr>
            <a:xfrm>
              <a:off x="7842258" y="4177063"/>
              <a:ext cx="300082"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90</a:t>
              </a:r>
            </a:p>
          </p:txBody>
        </p:sp>
        <p:sp>
          <p:nvSpPr>
            <p:cNvPr id="30" name="TextBox 29">
              <a:extLst>
                <a:ext uri="{FF2B5EF4-FFF2-40B4-BE49-F238E27FC236}">
                  <a16:creationId xmlns:a16="http://schemas.microsoft.com/office/drawing/2014/main" id="{5ABF2763-3286-424A-A340-4E9960E99068}"/>
                </a:ext>
              </a:extLst>
            </p:cNvPr>
            <p:cNvSpPr txBox="1"/>
            <p:nvPr/>
          </p:nvSpPr>
          <p:spPr>
            <a:xfrm>
              <a:off x="8043058" y="4180946"/>
              <a:ext cx="357790"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120</a:t>
              </a:r>
            </a:p>
          </p:txBody>
        </p:sp>
        <p:sp>
          <p:nvSpPr>
            <p:cNvPr id="31" name="TextBox 30">
              <a:extLst>
                <a:ext uri="{FF2B5EF4-FFF2-40B4-BE49-F238E27FC236}">
                  <a16:creationId xmlns:a16="http://schemas.microsoft.com/office/drawing/2014/main" id="{5B4CA777-9C8E-46F6-8B6F-2E851A2D70AF}"/>
                </a:ext>
              </a:extLst>
            </p:cNvPr>
            <p:cNvSpPr txBox="1"/>
            <p:nvPr/>
          </p:nvSpPr>
          <p:spPr>
            <a:xfrm>
              <a:off x="8274192" y="4173605"/>
              <a:ext cx="357790"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150</a:t>
              </a:r>
            </a:p>
          </p:txBody>
        </p:sp>
        <p:sp>
          <p:nvSpPr>
            <p:cNvPr id="32" name="TextBox 31">
              <a:extLst>
                <a:ext uri="{FF2B5EF4-FFF2-40B4-BE49-F238E27FC236}">
                  <a16:creationId xmlns:a16="http://schemas.microsoft.com/office/drawing/2014/main" id="{2EFCE12F-35AA-48A2-AA84-DA1892060F20}"/>
                </a:ext>
              </a:extLst>
            </p:cNvPr>
            <p:cNvSpPr txBox="1"/>
            <p:nvPr/>
          </p:nvSpPr>
          <p:spPr>
            <a:xfrm>
              <a:off x="8508849" y="4180272"/>
              <a:ext cx="357790"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180</a:t>
              </a:r>
            </a:p>
          </p:txBody>
        </p:sp>
        <p:sp>
          <p:nvSpPr>
            <p:cNvPr id="33" name="TextBox 32">
              <a:extLst>
                <a:ext uri="{FF2B5EF4-FFF2-40B4-BE49-F238E27FC236}">
                  <a16:creationId xmlns:a16="http://schemas.microsoft.com/office/drawing/2014/main" id="{263DE747-DD7E-412A-9D8B-6CA99B26FF11}"/>
                </a:ext>
              </a:extLst>
            </p:cNvPr>
            <p:cNvSpPr txBox="1"/>
            <p:nvPr/>
          </p:nvSpPr>
          <p:spPr>
            <a:xfrm>
              <a:off x="8707231" y="4180272"/>
              <a:ext cx="357790"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210</a:t>
              </a:r>
            </a:p>
          </p:txBody>
        </p:sp>
        <p:sp>
          <p:nvSpPr>
            <p:cNvPr id="34" name="TextBox 33">
              <a:extLst>
                <a:ext uri="{FF2B5EF4-FFF2-40B4-BE49-F238E27FC236}">
                  <a16:creationId xmlns:a16="http://schemas.microsoft.com/office/drawing/2014/main" id="{2C20FEFE-82F4-40BE-9F53-8A629114330A}"/>
                </a:ext>
              </a:extLst>
            </p:cNvPr>
            <p:cNvSpPr txBox="1"/>
            <p:nvPr/>
          </p:nvSpPr>
          <p:spPr>
            <a:xfrm>
              <a:off x="8935178" y="4178989"/>
              <a:ext cx="357790"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240</a:t>
              </a:r>
            </a:p>
          </p:txBody>
        </p:sp>
        <p:sp>
          <p:nvSpPr>
            <p:cNvPr id="35" name="TextBox 34">
              <a:extLst>
                <a:ext uri="{FF2B5EF4-FFF2-40B4-BE49-F238E27FC236}">
                  <a16:creationId xmlns:a16="http://schemas.microsoft.com/office/drawing/2014/main" id="{EF027A79-3514-4F14-B163-1ADB4D2958CA}"/>
                </a:ext>
              </a:extLst>
            </p:cNvPr>
            <p:cNvSpPr txBox="1"/>
            <p:nvPr/>
          </p:nvSpPr>
          <p:spPr>
            <a:xfrm>
              <a:off x="9159853" y="4173605"/>
              <a:ext cx="357790"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270</a:t>
              </a:r>
            </a:p>
          </p:txBody>
        </p:sp>
        <p:sp>
          <p:nvSpPr>
            <p:cNvPr id="36" name="TextBox 35">
              <a:extLst>
                <a:ext uri="{FF2B5EF4-FFF2-40B4-BE49-F238E27FC236}">
                  <a16:creationId xmlns:a16="http://schemas.microsoft.com/office/drawing/2014/main" id="{77FEAFBA-D64E-4EC5-8A5E-2E7ED9E4C346}"/>
                </a:ext>
              </a:extLst>
            </p:cNvPr>
            <p:cNvSpPr txBox="1"/>
            <p:nvPr/>
          </p:nvSpPr>
          <p:spPr>
            <a:xfrm>
              <a:off x="9380700" y="4173604"/>
              <a:ext cx="357790"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300</a:t>
              </a:r>
            </a:p>
          </p:txBody>
        </p:sp>
        <p:sp>
          <p:nvSpPr>
            <p:cNvPr id="37" name="TextBox 36">
              <a:extLst>
                <a:ext uri="{FF2B5EF4-FFF2-40B4-BE49-F238E27FC236}">
                  <a16:creationId xmlns:a16="http://schemas.microsoft.com/office/drawing/2014/main" id="{979AEDB3-A438-452E-B3BC-643D5E312869}"/>
                </a:ext>
              </a:extLst>
            </p:cNvPr>
            <p:cNvSpPr txBox="1"/>
            <p:nvPr/>
          </p:nvSpPr>
          <p:spPr>
            <a:xfrm>
              <a:off x="9600258" y="4169802"/>
              <a:ext cx="357790"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330</a:t>
              </a:r>
            </a:p>
          </p:txBody>
        </p:sp>
        <p:sp>
          <p:nvSpPr>
            <p:cNvPr id="38" name="TextBox 37">
              <a:extLst>
                <a:ext uri="{FF2B5EF4-FFF2-40B4-BE49-F238E27FC236}">
                  <a16:creationId xmlns:a16="http://schemas.microsoft.com/office/drawing/2014/main" id="{AAC74FC9-55C0-443F-9E83-E71D5A61C8A3}"/>
                </a:ext>
              </a:extLst>
            </p:cNvPr>
            <p:cNvSpPr txBox="1"/>
            <p:nvPr/>
          </p:nvSpPr>
          <p:spPr>
            <a:xfrm>
              <a:off x="9828347" y="4171082"/>
              <a:ext cx="357790"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360</a:t>
              </a:r>
            </a:p>
          </p:txBody>
        </p:sp>
        <p:sp>
          <p:nvSpPr>
            <p:cNvPr id="39" name="Rectangle 38">
              <a:extLst>
                <a:ext uri="{FF2B5EF4-FFF2-40B4-BE49-F238E27FC236}">
                  <a16:creationId xmlns:a16="http://schemas.microsoft.com/office/drawing/2014/main" id="{4EAB617A-4FD5-4400-91E6-3DA393393FA0}"/>
                </a:ext>
              </a:extLst>
            </p:cNvPr>
            <p:cNvSpPr/>
            <p:nvPr/>
          </p:nvSpPr>
          <p:spPr bwMode="auto">
            <a:xfrm>
              <a:off x="8336385" y="4318229"/>
              <a:ext cx="549128" cy="144115"/>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40" name="TextBox 39">
              <a:extLst>
                <a:ext uri="{FF2B5EF4-FFF2-40B4-BE49-F238E27FC236}">
                  <a16:creationId xmlns:a16="http://schemas.microsoft.com/office/drawing/2014/main" id="{2D6D9B3C-36B7-4349-9EFE-1AFA566B7CBA}"/>
                </a:ext>
              </a:extLst>
            </p:cNvPr>
            <p:cNvSpPr txBox="1"/>
            <p:nvPr/>
          </p:nvSpPr>
          <p:spPr>
            <a:xfrm>
              <a:off x="8394072" y="4339993"/>
              <a:ext cx="788999" cy="200055"/>
            </a:xfrm>
            <a:prstGeom prst="rect">
              <a:avLst/>
            </a:prstGeom>
            <a:noFill/>
          </p:spPr>
          <p:txBody>
            <a:bodyPr wrap="none" rtlCol="0">
              <a:spAutoFit/>
            </a:bodyPr>
            <a:lstStyle/>
            <a:p>
              <a:r>
                <a:rPr lang="fr-FR" sz="700" b="1">
                  <a:latin typeface="Verdana" panose="020B0604030504040204" pitchFamily="34" charset="0"/>
                  <a:ea typeface="Verdana" panose="020B0604030504040204" pitchFamily="34" charset="0"/>
                </a:rPr>
                <a:t>Temps (jours)</a:t>
              </a:r>
            </a:p>
          </p:txBody>
        </p:sp>
      </p:grpSp>
      <p:grpSp>
        <p:nvGrpSpPr>
          <p:cNvPr id="41" name="Group 40">
            <a:extLst>
              <a:ext uri="{FF2B5EF4-FFF2-40B4-BE49-F238E27FC236}">
                <a16:creationId xmlns:a16="http://schemas.microsoft.com/office/drawing/2014/main" id="{66E3038F-0DED-4A77-8A8D-BF1DF1B4C8A7}"/>
              </a:ext>
            </a:extLst>
          </p:cNvPr>
          <p:cNvGrpSpPr/>
          <p:nvPr/>
        </p:nvGrpSpPr>
        <p:grpSpPr>
          <a:xfrm>
            <a:off x="10945548" y="4254376"/>
            <a:ext cx="2982372" cy="370246"/>
            <a:chOff x="7193451" y="4169802"/>
            <a:chExt cx="2982372" cy="370246"/>
          </a:xfrm>
        </p:grpSpPr>
        <p:sp>
          <p:nvSpPr>
            <p:cNvPr id="42" name="Rectangle 41">
              <a:extLst>
                <a:ext uri="{FF2B5EF4-FFF2-40B4-BE49-F238E27FC236}">
                  <a16:creationId xmlns:a16="http://schemas.microsoft.com/office/drawing/2014/main" id="{591A1A30-B99F-40DB-8E07-047450B18CA6}"/>
                </a:ext>
              </a:extLst>
            </p:cNvPr>
            <p:cNvSpPr/>
            <p:nvPr/>
          </p:nvSpPr>
          <p:spPr bwMode="auto">
            <a:xfrm>
              <a:off x="7193451" y="4181406"/>
              <a:ext cx="2940180" cy="126523"/>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43" name="TextBox 42">
              <a:extLst>
                <a:ext uri="{FF2B5EF4-FFF2-40B4-BE49-F238E27FC236}">
                  <a16:creationId xmlns:a16="http://schemas.microsoft.com/office/drawing/2014/main" id="{88903C8F-8261-4C10-876B-777FEA439E57}"/>
                </a:ext>
              </a:extLst>
            </p:cNvPr>
            <p:cNvSpPr txBox="1"/>
            <p:nvPr/>
          </p:nvSpPr>
          <p:spPr>
            <a:xfrm>
              <a:off x="7220614" y="4173607"/>
              <a:ext cx="242374"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0</a:t>
              </a:r>
            </a:p>
          </p:txBody>
        </p:sp>
        <p:sp>
          <p:nvSpPr>
            <p:cNvPr id="44" name="TextBox 43">
              <a:extLst>
                <a:ext uri="{FF2B5EF4-FFF2-40B4-BE49-F238E27FC236}">
                  <a16:creationId xmlns:a16="http://schemas.microsoft.com/office/drawing/2014/main" id="{B05D2DB6-F095-4D23-91AC-CE7ED89A4AD9}"/>
                </a:ext>
              </a:extLst>
            </p:cNvPr>
            <p:cNvSpPr txBox="1"/>
            <p:nvPr/>
          </p:nvSpPr>
          <p:spPr>
            <a:xfrm>
              <a:off x="7405507" y="4180272"/>
              <a:ext cx="300082"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30</a:t>
              </a:r>
            </a:p>
          </p:txBody>
        </p:sp>
        <p:sp>
          <p:nvSpPr>
            <p:cNvPr id="45" name="TextBox 44">
              <a:extLst>
                <a:ext uri="{FF2B5EF4-FFF2-40B4-BE49-F238E27FC236}">
                  <a16:creationId xmlns:a16="http://schemas.microsoft.com/office/drawing/2014/main" id="{83AB8B6C-6CA6-4CE4-AE2A-9021758B0406}"/>
                </a:ext>
              </a:extLst>
            </p:cNvPr>
            <p:cNvSpPr txBox="1"/>
            <p:nvPr/>
          </p:nvSpPr>
          <p:spPr>
            <a:xfrm>
              <a:off x="7642141" y="4173606"/>
              <a:ext cx="300082"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60</a:t>
              </a:r>
            </a:p>
          </p:txBody>
        </p:sp>
        <p:sp>
          <p:nvSpPr>
            <p:cNvPr id="46" name="TextBox 45">
              <a:extLst>
                <a:ext uri="{FF2B5EF4-FFF2-40B4-BE49-F238E27FC236}">
                  <a16:creationId xmlns:a16="http://schemas.microsoft.com/office/drawing/2014/main" id="{5E718080-7471-48C8-B44D-6EB189797F02}"/>
                </a:ext>
              </a:extLst>
            </p:cNvPr>
            <p:cNvSpPr txBox="1"/>
            <p:nvPr/>
          </p:nvSpPr>
          <p:spPr>
            <a:xfrm>
              <a:off x="7842258" y="4177063"/>
              <a:ext cx="300082"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90</a:t>
              </a:r>
            </a:p>
          </p:txBody>
        </p:sp>
        <p:sp>
          <p:nvSpPr>
            <p:cNvPr id="47" name="TextBox 46">
              <a:extLst>
                <a:ext uri="{FF2B5EF4-FFF2-40B4-BE49-F238E27FC236}">
                  <a16:creationId xmlns:a16="http://schemas.microsoft.com/office/drawing/2014/main" id="{25A6A3BB-953A-4B21-9F1A-5C0BD323313A}"/>
                </a:ext>
              </a:extLst>
            </p:cNvPr>
            <p:cNvSpPr txBox="1"/>
            <p:nvPr/>
          </p:nvSpPr>
          <p:spPr>
            <a:xfrm>
              <a:off x="8043058" y="4180946"/>
              <a:ext cx="357790"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120</a:t>
              </a:r>
            </a:p>
          </p:txBody>
        </p:sp>
        <p:sp>
          <p:nvSpPr>
            <p:cNvPr id="48" name="TextBox 47">
              <a:extLst>
                <a:ext uri="{FF2B5EF4-FFF2-40B4-BE49-F238E27FC236}">
                  <a16:creationId xmlns:a16="http://schemas.microsoft.com/office/drawing/2014/main" id="{97EA8329-E27F-4BAA-AA78-9D511D7FD9A8}"/>
                </a:ext>
              </a:extLst>
            </p:cNvPr>
            <p:cNvSpPr txBox="1"/>
            <p:nvPr/>
          </p:nvSpPr>
          <p:spPr>
            <a:xfrm>
              <a:off x="8263878" y="4173605"/>
              <a:ext cx="357790"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150</a:t>
              </a:r>
            </a:p>
          </p:txBody>
        </p:sp>
        <p:sp>
          <p:nvSpPr>
            <p:cNvPr id="49" name="TextBox 48">
              <a:extLst>
                <a:ext uri="{FF2B5EF4-FFF2-40B4-BE49-F238E27FC236}">
                  <a16:creationId xmlns:a16="http://schemas.microsoft.com/office/drawing/2014/main" id="{B3EDC32B-23C1-4A4C-A213-DF2409556C0D}"/>
                </a:ext>
              </a:extLst>
            </p:cNvPr>
            <p:cNvSpPr txBox="1"/>
            <p:nvPr/>
          </p:nvSpPr>
          <p:spPr>
            <a:xfrm>
              <a:off x="8471958" y="4173604"/>
              <a:ext cx="357790"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180</a:t>
              </a:r>
            </a:p>
          </p:txBody>
        </p:sp>
        <p:sp>
          <p:nvSpPr>
            <p:cNvPr id="50" name="TextBox 49">
              <a:extLst>
                <a:ext uri="{FF2B5EF4-FFF2-40B4-BE49-F238E27FC236}">
                  <a16:creationId xmlns:a16="http://schemas.microsoft.com/office/drawing/2014/main" id="{874BAEC4-13B3-4A9A-9740-081BF8A279A7}"/>
                </a:ext>
              </a:extLst>
            </p:cNvPr>
            <p:cNvSpPr txBox="1"/>
            <p:nvPr/>
          </p:nvSpPr>
          <p:spPr>
            <a:xfrm>
              <a:off x="8696917" y="4180272"/>
              <a:ext cx="357790"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210</a:t>
              </a:r>
            </a:p>
          </p:txBody>
        </p:sp>
        <p:sp>
          <p:nvSpPr>
            <p:cNvPr id="51" name="TextBox 50">
              <a:extLst>
                <a:ext uri="{FF2B5EF4-FFF2-40B4-BE49-F238E27FC236}">
                  <a16:creationId xmlns:a16="http://schemas.microsoft.com/office/drawing/2014/main" id="{272EC5D2-311C-48EF-BDEA-254DD5B6C5BF}"/>
                </a:ext>
              </a:extLst>
            </p:cNvPr>
            <p:cNvSpPr txBox="1"/>
            <p:nvPr/>
          </p:nvSpPr>
          <p:spPr>
            <a:xfrm>
              <a:off x="8924864" y="4178989"/>
              <a:ext cx="357790"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240</a:t>
              </a:r>
            </a:p>
          </p:txBody>
        </p:sp>
        <p:sp>
          <p:nvSpPr>
            <p:cNvPr id="52" name="TextBox 51">
              <a:extLst>
                <a:ext uri="{FF2B5EF4-FFF2-40B4-BE49-F238E27FC236}">
                  <a16:creationId xmlns:a16="http://schemas.microsoft.com/office/drawing/2014/main" id="{BCF04171-4945-472C-9E78-217B1641C8E1}"/>
                </a:ext>
              </a:extLst>
            </p:cNvPr>
            <p:cNvSpPr txBox="1"/>
            <p:nvPr/>
          </p:nvSpPr>
          <p:spPr>
            <a:xfrm>
              <a:off x="9149539" y="4173605"/>
              <a:ext cx="357790"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270</a:t>
              </a:r>
            </a:p>
          </p:txBody>
        </p:sp>
        <p:sp>
          <p:nvSpPr>
            <p:cNvPr id="53" name="TextBox 52">
              <a:extLst>
                <a:ext uri="{FF2B5EF4-FFF2-40B4-BE49-F238E27FC236}">
                  <a16:creationId xmlns:a16="http://schemas.microsoft.com/office/drawing/2014/main" id="{8F3BD0E6-FB36-4592-B7A0-A4A2934A969F}"/>
                </a:ext>
              </a:extLst>
            </p:cNvPr>
            <p:cNvSpPr txBox="1"/>
            <p:nvPr/>
          </p:nvSpPr>
          <p:spPr>
            <a:xfrm>
              <a:off x="9370386" y="4173604"/>
              <a:ext cx="357790"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300</a:t>
              </a:r>
            </a:p>
          </p:txBody>
        </p:sp>
        <p:sp>
          <p:nvSpPr>
            <p:cNvPr id="54" name="TextBox 53">
              <a:extLst>
                <a:ext uri="{FF2B5EF4-FFF2-40B4-BE49-F238E27FC236}">
                  <a16:creationId xmlns:a16="http://schemas.microsoft.com/office/drawing/2014/main" id="{21A73BE7-A2A1-44FE-B71F-ED750522016D}"/>
                </a:ext>
              </a:extLst>
            </p:cNvPr>
            <p:cNvSpPr txBox="1"/>
            <p:nvPr/>
          </p:nvSpPr>
          <p:spPr>
            <a:xfrm>
              <a:off x="9589944" y="4169802"/>
              <a:ext cx="357790"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330</a:t>
              </a:r>
            </a:p>
          </p:txBody>
        </p:sp>
        <p:sp>
          <p:nvSpPr>
            <p:cNvPr id="55" name="TextBox 54">
              <a:extLst>
                <a:ext uri="{FF2B5EF4-FFF2-40B4-BE49-F238E27FC236}">
                  <a16:creationId xmlns:a16="http://schemas.microsoft.com/office/drawing/2014/main" id="{741772BF-56FA-492A-BFDF-37C5C1B51AD0}"/>
                </a:ext>
              </a:extLst>
            </p:cNvPr>
            <p:cNvSpPr txBox="1"/>
            <p:nvPr/>
          </p:nvSpPr>
          <p:spPr>
            <a:xfrm>
              <a:off x="9818033" y="4171082"/>
              <a:ext cx="357790"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360</a:t>
              </a:r>
            </a:p>
          </p:txBody>
        </p:sp>
        <p:sp>
          <p:nvSpPr>
            <p:cNvPr id="56" name="Rectangle 55">
              <a:extLst>
                <a:ext uri="{FF2B5EF4-FFF2-40B4-BE49-F238E27FC236}">
                  <a16:creationId xmlns:a16="http://schemas.microsoft.com/office/drawing/2014/main" id="{8A9C5968-D71D-46D3-96FB-9AD7541BB9BE}"/>
                </a:ext>
              </a:extLst>
            </p:cNvPr>
            <p:cNvSpPr/>
            <p:nvPr/>
          </p:nvSpPr>
          <p:spPr bwMode="auto">
            <a:xfrm>
              <a:off x="8336385" y="4318229"/>
              <a:ext cx="549128" cy="144115"/>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57" name="TextBox 56">
              <a:extLst>
                <a:ext uri="{FF2B5EF4-FFF2-40B4-BE49-F238E27FC236}">
                  <a16:creationId xmlns:a16="http://schemas.microsoft.com/office/drawing/2014/main" id="{0506CE2D-7F11-43AB-893A-E416A153520F}"/>
                </a:ext>
              </a:extLst>
            </p:cNvPr>
            <p:cNvSpPr txBox="1"/>
            <p:nvPr/>
          </p:nvSpPr>
          <p:spPr>
            <a:xfrm>
              <a:off x="8394072" y="4339993"/>
              <a:ext cx="788999" cy="200055"/>
            </a:xfrm>
            <a:prstGeom prst="rect">
              <a:avLst/>
            </a:prstGeom>
            <a:noFill/>
          </p:spPr>
          <p:txBody>
            <a:bodyPr wrap="none" rtlCol="0">
              <a:spAutoFit/>
            </a:bodyPr>
            <a:lstStyle/>
            <a:p>
              <a:r>
                <a:rPr lang="fr-FR" sz="700" b="1">
                  <a:latin typeface="Verdana" panose="020B0604030504040204" pitchFamily="34" charset="0"/>
                  <a:ea typeface="Verdana" panose="020B0604030504040204" pitchFamily="34" charset="0"/>
                </a:rPr>
                <a:t>Temps (jours)</a:t>
              </a:r>
            </a:p>
          </p:txBody>
        </p:sp>
      </p:grpSp>
      <p:grpSp>
        <p:nvGrpSpPr>
          <p:cNvPr id="58" name="Group 57">
            <a:extLst>
              <a:ext uri="{FF2B5EF4-FFF2-40B4-BE49-F238E27FC236}">
                <a16:creationId xmlns:a16="http://schemas.microsoft.com/office/drawing/2014/main" id="{EAA0A0E2-2769-44D6-AE77-A46827332876}"/>
              </a:ext>
            </a:extLst>
          </p:cNvPr>
          <p:cNvGrpSpPr/>
          <p:nvPr/>
        </p:nvGrpSpPr>
        <p:grpSpPr>
          <a:xfrm>
            <a:off x="7530807" y="6409560"/>
            <a:ext cx="2992686" cy="370246"/>
            <a:chOff x="7193451" y="4169802"/>
            <a:chExt cx="2992686" cy="370246"/>
          </a:xfrm>
        </p:grpSpPr>
        <p:sp>
          <p:nvSpPr>
            <p:cNvPr id="59" name="Rectangle 58">
              <a:extLst>
                <a:ext uri="{FF2B5EF4-FFF2-40B4-BE49-F238E27FC236}">
                  <a16:creationId xmlns:a16="http://schemas.microsoft.com/office/drawing/2014/main" id="{AF409B6F-ED3D-4E7C-AA38-C7B13E2C786F}"/>
                </a:ext>
              </a:extLst>
            </p:cNvPr>
            <p:cNvSpPr/>
            <p:nvPr/>
          </p:nvSpPr>
          <p:spPr bwMode="auto">
            <a:xfrm>
              <a:off x="7193451" y="4181406"/>
              <a:ext cx="2940180" cy="126523"/>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60" name="TextBox 59">
              <a:extLst>
                <a:ext uri="{FF2B5EF4-FFF2-40B4-BE49-F238E27FC236}">
                  <a16:creationId xmlns:a16="http://schemas.microsoft.com/office/drawing/2014/main" id="{D13C509B-1C2A-42FE-8554-18C1F4873131}"/>
                </a:ext>
              </a:extLst>
            </p:cNvPr>
            <p:cNvSpPr txBox="1"/>
            <p:nvPr/>
          </p:nvSpPr>
          <p:spPr>
            <a:xfrm>
              <a:off x="7220614" y="4173607"/>
              <a:ext cx="242374"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0</a:t>
              </a:r>
            </a:p>
          </p:txBody>
        </p:sp>
        <p:sp>
          <p:nvSpPr>
            <p:cNvPr id="61" name="TextBox 60">
              <a:extLst>
                <a:ext uri="{FF2B5EF4-FFF2-40B4-BE49-F238E27FC236}">
                  <a16:creationId xmlns:a16="http://schemas.microsoft.com/office/drawing/2014/main" id="{45BF8AC4-7867-4616-9A3A-4FCFE5327C8B}"/>
                </a:ext>
              </a:extLst>
            </p:cNvPr>
            <p:cNvSpPr txBox="1"/>
            <p:nvPr/>
          </p:nvSpPr>
          <p:spPr>
            <a:xfrm>
              <a:off x="7405507" y="4180272"/>
              <a:ext cx="300082"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30</a:t>
              </a:r>
            </a:p>
          </p:txBody>
        </p:sp>
        <p:sp>
          <p:nvSpPr>
            <p:cNvPr id="62" name="TextBox 61">
              <a:extLst>
                <a:ext uri="{FF2B5EF4-FFF2-40B4-BE49-F238E27FC236}">
                  <a16:creationId xmlns:a16="http://schemas.microsoft.com/office/drawing/2014/main" id="{48476619-2052-4E54-8FAC-67D7FE5B3A25}"/>
                </a:ext>
              </a:extLst>
            </p:cNvPr>
            <p:cNvSpPr txBox="1"/>
            <p:nvPr/>
          </p:nvSpPr>
          <p:spPr>
            <a:xfrm>
              <a:off x="7642141" y="4173606"/>
              <a:ext cx="300082"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60</a:t>
              </a:r>
            </a:p>
          </p:txBody>
        </p:sp>
        <p:sp>
          <p:nvSpPr>
            <p:cNvPr id="63" name="TextBox 62">
              <a:extLst>
                <a:ext uri="{FF2B5EF4-FFF2-40B4-BE49-F238E27FC236}">
                  <a16:creationId xmlns:a16="http://schemas.microsoft.com/office/drawing/2014/main" id="{3413C665-AE21-41A8-8B9D-87BCA6AC8413}"/>
                </a:ext>
              </a:extLst>
            </p:cNvPr>
            <p:cNvSpPr txBox="1"/>
            <p:nvPr/>
          </p:nvSpPr>
          <p:spPr>
            <a:xfrm>
              <a:off x="7842258" y="4177063"/>
              <a:ext cx="300082"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90</a:t>
              </a:r>
            </a:p>
          </p:txBody>
        </p:sp>
        <p:sp>
          <p:nvSpPr>
            <p:cNvPr id="64" name="TextBox 63">
              <a:extLst>
                <a:ext uri="{FF2B5EF4-FFF2-40B4-BE49-F238E27FC236}">
                  <a16:creationId xmlns:a16="http://schemas.microsoft.com/office/drawing/2014/main" id="{CB0346C8-0997-4B0C-B6D2-20B5FF59DC2B}"/>
                </a:ext>
              </a:extLst>
            </p:cNvPr>
            <p:cNvSpPr txBox="1"/>
            <p:nvPr/>
          </p:nvSpPr>
          <p:spPr>
            <a:xfrm>
              <a:off x="8043058" y="4180946"/>
              <a:ext cx="357790"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120</a:t>
              </a:r>
            </a:p>
          </p:txBody>
        </p:sp>
        <p:sp>
          <p:nvSpPr>
            <p:cNvPr id="68" name="TextBox 67">
              <a:extLst>
                <a:ext uri="{FF2B5EF4-FFF2-40B4-BE49-F238E27FC236}">
                  <a16:creationId xmlns:a16="http://schemas.microsoft.com/office/drawing/2014/main" id="{B37201DD-E8DC-43FF-A382-6532A581B75B}"/>
                </a:ext>
              </a:extLst>
            </p:cNvPr>
            <p:cNvSpPr txBox="1"/>
            <p:nvPr/>
          </p:nvSpPr>
          <p:spPr>
            <a:xfrm>
              <a:off x="8935178" y="4178989"/>
              <a:ext cx="357790"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240</a:t>
              </a:r>
            </a:p>
          </p:txBody>
        </p:sp>
        <p:sp>
          <p:nvSpPr>
            <p:cNvPr id="69" name="TextBox 68">
              <a:extLst>
                <a:ext uri="{FF2B5EF4-FFF2-40B4-BE49-F238E27FC236}">
                  <a16:creationId xmlns:a16="http://schemas.microsoft.com/office/drawing/2014/main" id="{C7F79399-BBFF-4FDB-B188-B0556FE81D91}"/>
                </a:ext>
              </a:extLst>
            </p:cNvPr>
            <p:cNvSpPr txBox="1"/>
            <p:nvPr/>
          </p:nvSpPr>
          <p:spPr>
            <a:xfrm>
              <a:off x="9159853" y="4173605"/>
              <a:ext cx="357790"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270</a:t>
              </a:r>
            </a:p>
          </p:txBody>
        </p:sp>
        <p:sp>
          <p:nvSpPr>
            <p:cNvPr id="70" name="TextBox 69">
              <a:extLst>
                <a:ext uri="{FF2B5EF4-FFF2-40B4-BE49-F238E27FC236}">
                  <a16:creationId xmlns:a16="http://schemas.microsoft.com/office/drawing/2014/main" id="{E2ADA8ED-4DA5-413A-A029-065B720C36AE}"/>
                </a:ext>
              </a:extLst>
            </p:cNvPr>
            <p:cNvSpPr txBox="1"/>
            <p:nvPr/>
          </p:nvSpPr>
          <p:spPr>
            <a:xfrm>
              <a:off x="9380700" y="4173604"/>
              <a:ext cx="357790"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300</a:t>
              </a:r>
            </a:p>
          </p:txBody>
        </p:sp>
        <p:sp>
          <p:nvSpPr>
            <p:cNvPr id="71" name="TextBox 70">
              <a:extLst>
                <a:ext uri="{FF2B5EF4-FFF2-40B4-BE49-F238E27FC236}">
                  <a16:creationId xmlns:a16="http://schemas.microsoft.com/office/drawing/2014/main" id="{A4FDCC1C-6D62-4CBA-A02A-E3EB377009CE}"/>
                </a:ext>
              </a:extLst>
            </p:cNvPr>
            <p:cNvSpPr txBox="1"/>
            <p:nvPr/>
          </p:nvSpPr>
          <p:spPr>
            <a:xfrm>
              <a:off x="9600258" y="4169802"/>
              <a:ext cx="357790"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330</a:t>
              </a:r>
            </a:p>
          </p:txBody>
        </p:sp>
        <p:sp>
          <p:nvSpPr>
            <p:cNvPr id="73" name="Rectangle 72">
              <a:extLst>
                <a:ext uri="{FF2B5EF4-FFF2-40B4-BE49-F238E27FC236}">
                  <a16:creationId xmlns:a16="http://schemas.microsoft.com/office/drawing/2014/main" id="{021A704B-9841-46FC-B16E-1EDD1C987EC6}"/>
                </a:ext>
              </a:extLst>
            </p:cNvPr>
            <p:cNvSpPr/>
            <p:nvPr/>
          </p:nvSpPr>
          <p:spPr bwMode="auto">
            <a:xfrm>
              <a:off x="8336385" y="4307915"/>
              <a:ext cx="549128" cy="144115"/>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72" name="TextBox 71">
              <a:extLst>
                <a:ext uri="{FF2B5EF4-FFF2-40B4-BE49-F238E27FC236}">
                  <a16:creationId xmlns:a16="http://schemas.microsoft.com/office/drawing/2014/main" id="{BAF41109-D680-4FAC-9970-4F4BEC9A9CD1}"/>
                </a:ext>
              </a:extLst>
            </p:cNvPr>
            <p:cNvSpPr txBox="1"/>
            <p:nvPr/>
          </p:nvSpPr>
          <p:spPr>
            <a:xfrm>
              <a:off x="9828347" y="4171082"/>
              <a:ext cx="357790"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360</a:t>
              </a:r>
            </a:p>
          </p:txBody>
        </p:sp>
        <p:sp>
          <p:nvSpPr>
            <p:cNvPr id="74" name="TextBox 73">
              <a:extLst>
                <a:ext uri="{FF2B5EF4-FFF2-40B4-BE49-F238E27FC236}">
                  <a16:creationId xmlns:a16="http://schemas.microsoft.com/office/drawing/2014/main" id="{3D2383A3-935F-4473-9521-839D35634196}"/>
                </a:ext>
              </a:extLst>
            </p:cNvPr>
            <p:cNvSpPr txBox="1"/>
            <p:nvPr/>
          </p:nvSpPr>
          <p:spPr>
            <a:xfrm>
              <a:off x="8394072" y="4339993"/>
              <a:ext cx="788999" cy="200055"/>
            </a:xfrm>
            <a:prstGeom prst="rect">
              <a:avLst/>
            </a:prstGeom>
            <a:noFill/>
          </p:spPr>
          <p:txBody>
            <a:bodyPr wrap="none" rtlCol="0">
              <a:spAutoFit/>
            </a:bodyPr>
            <a:lstStyle/>
            <a:p>
              <a:r>
                <a:rPr lang="fr-FR" sz="700" b="1">
                  <a:latin typeface="Verdana" panose="020B0604030504040204" pitchFamily="34" charset="0"/>
                  <a:ea typeface="Verdana" panose="020B0604030504040204" pitchFamily="34" charset="0"/>
                </a:rPr>
                <a:t>Temps (jours)</a:t>
              </a:r>
            </a:p>
          </p:txBody>
        </p:sp>
        <p:sp>
          <p:nvSpPr>
            <p:cNvPr id="65" name="TextBox 64">
              <a:extLst>
                <a:ext uri="{FF2B5EF4-FFF2-40B4-BE49-F238E27FC236}">
                  <a16:creationId xmlns:a16="http://schemas.microsoft.com/office/drawing/2014/main" id="{80FA7DB4-9654-4276-9B5F-201EC633B2B7}"/>
                </a:ext>
              </a:extLst>
            </p:cNvPr>
            <p:cNvSpPr txBox="1"/>
            <p:nvPr/>
          </p:nvSpPr>
          <p:spPr>
            <a:xfrm>
              <a:off x="8274192" y="4173605"/>
              <a:ext cx="357790"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150</a:t>
              </a:r>
            </a:p>
          </p:txBody>
        </p:sp>
        <p:sp>
          <p:nvSpPr>
            <p:cNvPr id="66" name="TextBox 65">
              <a:extLst>
                <a:ext uri="{FF2B5EF4-FFF2-40B4-BE49-F238E27FC236}">
                  <a16:creationId xmlns:a16="http://schemas.microsoft.com/office/drawing/2014/main" id="{07E99D95-0680-4CB3-97BD-59B72F57FD8A}"/>
                </a:ext>
              </a:extLst>
            </p:cNvPr>
            <p:cNvSpPr txBox="1"/>
            <p:nvPr/>
          </p:nvSpPr>
          <p:spPr>
            <a:xfrm>
              <a:off x="8508849" y="4180272"/>
              <a:ext cx="357790"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180</a:t>
              </a:r>
            </a:p>
          </p:txBody>
        </p:sp>
        <p:sp>
          <p:nvSpPr>
            <p:cNvPr id="67" name="TextBox 66">
              <a:extLst>
                <a:ext uri="{FF2B5EF4-FFF2-40B4-BE49-F238E27FC236}">
                  <a16:creationId xmlns:a16="http://schemas.microsoft.com/office/drawing/2014/main" id="{7DC4A914-A1F4-494D-A282-54A288D17C08}"/>
                </a:ext>
              </a:extLst>
            </p:cNvPr>
            <p:cNvSpPr txBox="1"/>
            <p:nvPr/>
          </p:nvSpPr>
          <p:spPr>
            <a:xfrm>
              <a:off x="8707231" y="4180272"/>
              <a:ext cx="357790"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210</a:t>
              </a:r>
            </a:p>
          </p:txBody>
        </p:sp>
      </p:grpSp>
      <p:grpSp>
        <p:nvGrpSpPr>
          <p:cNvPr id="75" name="Group 74">
            <a:extLst>
              <a:ext uri="{FF2B5EF4-FFF2-40B4-BE49-F238E27FC236}">
                <a16:creationId xmlns:a16="http://schemas.microsoft.com/office/drawing/2014/main" id="{99AA6745-42A3-452B-B9F0-7D0ABBB8E790}"/>
              </a:ext>
            </a:extLst>
          </p:cNvPr>
          <p:cNvGrpSpPr/>
          <p:nvPr/>
        </p:nvGrpSpPr>
        <p:grpSpPr>
          <a:xfrm>
            <a:off x="10935234" y="6416821"/>
            <a:ext cx="2992686" cy="370246"/>
            <a:chOff x="7193451" y="4169802"/>
            <a:chExt cx="2992686" cy="370246"/>
          </a:xfrm>
        </p:grpSpPr>
        <p:sp>
          <p:nvSpPr>
            <p:cNvPr id="76" name="Rectangle 75">
              <a:extLst>
                <a:ext uri="{FF2B5EF4-FFF2-40B4-BE49-F238E27FC236}">
                  <a16:creationId xmlns:a16="http://schemas.microsoft.com/office/drawing/2014/main" id="{9D5D290F-8EEC-48D1-B572-7524FFE9C332}"/>
                </a:ext>
              </a:extLst>
            </p:cNvPr>
            <p:cNvSpPr/>
            <p:nvPr/>
          </p:nvSpPr>
          <p:spPr bwMode="auto">
            <a:xfrm>
              <a:off x="7193451" y="4181406"/>
              <a:ext cx="2940180" cy="126523"/>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77" name="TextBox 76">
              <a:extLst>
                <a:ext uri="{FF2B5EF4-FFF2-40B4-BE49-F238E27FC236}">
                  <a16:creationId xmlns:a16="http://schemas.microsoft.com/office/drawing/2014/main" id="{989F1681-D396-4183-81C9-B58A01B426FE}"/>
                </a:ext>
              </a:extLst>
            </p:cNvPr>
            <p:cNvSpPr txBox="1"/>
            <p:nvPr/>
          </p:nvSpPr>
          <p:spPr>
            <a:xfrm>
              <a:off x="7220614" y="4173607"/>
              <a:ext cx="242374"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0</a:t>
              </a:r>
            </a:p>
          </p:txBody>
        </p:sp>
        <p:sp>
          <p:nvSpPr>
            <p:cNvPr id="78" name="TextBox 77">
              <a:extLst>
                <a:ext uri="{FF2B5EF4-FFF2-40B4-BE49-F238E27FC236}">
                  <a16:creationId xmlns:a16="http://schemas.microsoft.com/office/drawing/2014/main" id="{39720374-1300-43C0-BDE4-BE69F627645E}"/>
                </a:ext>
              </a:extLst>
            </p:cNvPr>
            <p:cNvSpPr txBox="1"/>
            <p:nvPr/>
          </p:nvSpPr>
          <p:spPr>
            <a:xfrm>
              <a:off x="7405507" y="4180272"/>
              <a:ext cx="300082"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30</a:t>
              </a:r>
            </a:p>
          </p:txBody>
        </p:sp>
        <p:sp>
          <p:nvSpPr>
            <p:cNvPr id="79" name="TextBox 78">
              <a:extLst>
                <a:ext uri="{FF2B5EF4-FFF2-40B4-BE49-F238E27FC236}">
                  <a16:creationId xmlns:a16="http://schemas.microsoft.com/office/drawing/2014/main" id="{E72DC0CB-203C-463A-8A08-BFA358775038}"/>
                </a:ext>
              </a:extLst>
            </p:cNvPr>
            <p:cNvSpPr txBox="1"/>
            <p:nvPr/>
          </p:nvSpPr>
          <p:spPr>
            <a:xfrm>
              <a:off x="7642141" y="4173606"/>
              <a:ext cx="300082"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60</a:t>
              </a:r>
            </a:p>
          </p:txBody>
        </p:sp>
        <p:sp>
          <p:nvSpPr>
            <p:cNvPr id="80" name="TextBox 79">
              <a:extLst>
                <a:ext uri="{FF2B5EF4-FFF2-40B4-BE49-F238E27FC236}">
                  <a16:creationId xmlns:a16="http://schemas.microsoft.com/office/drawing/2014/main" id="{095CB627-5DB0-46CC-B91E-F34EBC6245B5}"/>
                </a:ext>
              </a:extLst>
            </p:cNvPr>
            <p:cNvSpPr txBox="1"/>
            <p:nvPr/>
          </p:nvSpPr>
          <p:spPr>
            <a:xfrm>
              <a:off x="7842258" y="4177063"/>
              <a:ext cx="300082"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90</a:t>
              </a:r>
            </a:p>
          </p:txBody>
        </p:sp>
        <p:sp>
          <p:nvSpPr>
            <p:cNvPr id="81" name="TextBox 80">
              <a:extLst>
                <a:ext uri="{FF2B5EF4-FFF2-40B4-BE49-F238E27FC236}">
                  <a16:creationId xmlns:a16="http://schemas.microsoft.com/office/drawing/2014/main" id="{6141F4A5-8DAC-4E64-AD6F-A0D95A424C42}"/>
                </a:ext>
              </a:extLst>
            </p:cNvPr>
            <p:cNvSpPr txBox="1"/>
            <p:nvPr/>
          </p:nvSpPr>
          <p:spPr>
            <a:xfrm>
              <a:off x="8043058" y="4180946"/>
              <a:ext cx="357790"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120</a:t>
              </a:r>
            </a:p>
          </p:txBody>
        </p:sp>
        <p:sp>
          <p:nvSpPr>
            <p:cNvPr id="82" name="TextBox 81">
              <a:extLst>
                <a:ext uri="{FF2B5EF4-FFF2-40B4-BE49-F238E27FC236}">
                  <a16:creationId xmlns:a16="http://schemas.microsoft.com/office/drawing/2014/main" id="{1666B5C8-7A6D-4854-9301-89058CEF9A30}"/>
                </a:ext>
              </a:extLst>
            </p:cNvPr>
            <p:cNvSpPr txBox="1"/>
            <p:nvPr/>
          </p:nvSpPr>
          <p:spPr>
            <a:xfrm>
              <a:off x="8935178" y="4178989"/>
              <a:ext cx="357790"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240</a:t>
              </a:r>
            </a:p>
          </p:txBody>
        </p:sp>
        <p:sp>
          <p:nvSpPr>
            <p:cNvPr id="83" name="TextBox 82">
              <a:extLst>
                <a:ext uri="{FF2B5EF4-FFF2-40B4-BE49-F238E27FC236}">
                  <a16:creationId xmlns:a16="http://schemas.microsoft.com/office/drawing/2014/main" id="{DA7128F2-ED70-44EA-910C-8F4ABBF62E49}"/>
                </a:ext>
              </a:extLst>
            </p:cNvPr>
            <p:cNvSpPr txBox="1"/>
            <p:nvPr/>
          </p:nvSpPr>
          <p:spPr>
            <a:xfrm>
              <a:off x="9159853" y="4173605"/>
              <a:ext cx="357790"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270</a:t>
              </a:r>
            </a:p>
          </p:txBody>
        </p:sp>
        <p:sp>
          <p:nvSpPr>
            <p:cNvPr id="84" name="TextBox 83">
              <a:extLst>
                <a:ext uri="{FF2B5EF4-FFF2-40B4-BE49-F238E27FC236}">
                  <a16:creationId xmlns:a16="http://schemas.microsoft.com/office/drawing/2014/main" id="{309244C7-EA02-4355-A379-E8D4240B55BE}"/>
                </a:ext>
              </a:extLst>
            </p:cNvPr>
            <p:cNvSpPr txBox="1"/>
            <p:nvPr/>
          </p:nvSpPr>
          <p:spPr>
            <a:xfrm>
              <a:off x="9380700" y="4173604"/>
              <a:ext cx="357790"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300</a:t>
              </a:r>
            </a:p>
          </p:txBody>
        </p:sp>
        <p:sp>
          <p:nvSpPr>
            <p:cNvPr id="85" name="TextBox 84">
              <a:extLst>
                <a:ext uri="{FF2B5EF4-FFF2-40B4-BE49-F238E27FC236}">
                  <a16:creationId xmlns:a16="http://schemas.microsoft.com/office/drawing/2014/main" id="{0DF4B030-44D1-4727-A1F6-BA09CAA9036B}"/>
                </a:ext>
              </a:extLst>
            </p:cNvPr>
            <p:cNvSpPr txBox="1"/>
            <p:nvPr/>
          </p:nvSpPr>
          <p:spPr>
            <a:xfrm>
              <a:off x="9600258" y="4169802"/>
              <a:ext cx="357790"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330</a:t>
              </a:r>
            </a:p>
          </p:txBody>
        </p:sp>
        <p:sp>
          <p:nvSpPr>
            <p:cNvPr id="86" name="Rectangle 85">
              <a:extLst>
                <a:ext uri="{FF2B5EF4-FFF2-40B4-BE49-F238E27FC236}">
                  <a16:creationId xmlns:a16="http://schemas.microsoft.com/office/drawing/2014/main" id="{DB241EF4-0169-4167-AE2A-3BB0E15D73A5}"/>
                </a:ext>
              </a:extLst>
            </p:cNvPr>
            <p:cNvSpPr/>
            <p:nvPr/>
          </p:nvSpPr>
          <p:spPr bwMode="auto">
            <a:xfrm>
              <a:off x="8336385" y="4307915"/>
              <a:ext cx="549128" cy="144115"/>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87" name="TextBox 86">
              <a:extLst>
                <a:ext uri="{FF2B5EF4-FFF2-40B4-BE49-F238E27FC236}">
                  <a16:creationId xmlns:a16="http://schemas.microsoft.com/office/drawing/2014/main" id="{CA56506B-72CE-487F-98CC-E924208BA95C}"/>
                </a:ext>
              </a:extLst>
            </p:cNvPr>
            <p:cNvSpPr txBox="1"/>
            <p:nvPr/>
          </p:nvSpPr>
          <p:spPr>
            <a:xfrm>
              <a:off x="9828347" y="4171082"/>
              <a:ext cx="357790"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360</a:t>
              </a:r>
            </a:p>
          </p:txBody>
        </p:sp>
        <p:sp>
          <p:nvSpPr>
            <p:cNvPr id="88" name="TextBox 87">
              <a:extLst>
                <a:ext uri="{FF2B5EF4-FFF2-40B4-BE49-F238E27FC236}">
                  <a16:creationId xmlns:a16="http://schemas.microsoft.com/office/drawing/2014/main" id="{67D18D70-0C63-4116-9F56-1E53D33F7DE3}"/>
                </a:ext>
              </a:extLst>
            </p:cNvPr>
            <p:cNvSpPr txBox="1"/>
            <p:nvPr/>
          </p:nvSpPr>
          <p:spPr>
            <a:xfrm>
              <a:off x="8394072" y="4339993"/>
              <a:ext cx="788999" cy="200055"/>
            </a:xfrm>
            <a:prstGeom prst="rect">
              <a:avLst/>
            </a:prstGeom>
            <a:noFill/>
          </p:spPr>
          <p:txBody>
            <a:bodyPr wrap="none" rtlCol="0">
              <a:spAutoFit/>
            </a:bodyPr>
            <a:lstStyle/>
            <a:p>
              <a:r>
                <a:rPr lang="fr-FR" sz="700" b="1">
                  <a:latin typeface="Verdana" panose="020B0604030504040204" pitchFamily="34" charset="0"/>
                  <a:ea typeface="Verdana" panose="020B0604030504040204" pitchFamily="34" charset="0"/>
                </a:rPr>
                <a:t>Temps (jours)</a:t>
              </a:r>
            </a:p>
          </p:txBody>
        </p:sp>
        <p:sp>
          <p:nvSpPr>
            <p:cNvPr id="89" name="TextBox 88">
              <a:extLst>
                <a:ext uri="{FF2B5EF4-FFF2-40B4-BE49-F238E27FC236}">
                  <a16:creationId xmlns:a16="http://schemas.microsoft.com/office/drawing/2014/main" id="{D96A840D-1FE4-40CE-A24D-0A0D8DDD31AF}"/>
                </a:ext>
              </a:extLst>
            </p:cNvPr>
            <p:cNvSpPr txBox="1"/>
            <p:nvPr/>
          </p:nvSpPr>
          <p:spPr>
            <a:xfrm>
              <a:off x="8274192" y="4173605"/>
              <a:ext cx="357790"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150</a:t>
              </a:r>
            </a:p>
          </p:txBody>
        </p:sp>
        <p:sp>
          <p:nvSpPr>
            <p:cNvPr id="90" name="TextBox 89">
              <a:extLst>
                <a:ext uri="{FF2B5EF4-FFF2-40B4-BE49-F238E27FC236}">
                  <a16:creationId xmlns:a16="http://schemas.microsoft.com/office/drawing/2014/main" id="{043919AD-F39E-48C0-8935-0C33EAA41FC2}"/>
                </a:ext>
              </a:extLst>
            </p:cNvPr>
            <p:cNvSpPr txBox="1"/>
            <p:nvPr/>
          </p:nvSpPr>
          <p:spPr>
            <a:xfrm>
              <a:off x="8508849" y="4180272"/>
              <a:ext cx="357790"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180</a:t>
              </a:r>
            </a:p>
          </p:txBody>
        </p:sp>
        <p:sp>
          <p:nvSpPr>
            <p:cNvPr id="91" name="TextBox 90">
              <a:extLst>
                <a:ext uri="{FF2B5EF4-FFF2-40B4-BE49-F238E27FC236}">
                  <a16:creationId xmlns:a16="http://schemas.microsoft.com/office/drawing/2014/main" id="{A4551EEA-FB11-4B9D-958F-468783F85DF1}"/>
                </a:ext>
              </a:extLst>
            </p:cNvPr>
            <p:cNvSpPr txBox="1"/>
            <p:nvPr/>
          </p:nvSpPr>
          <p:spPr>
            <a:xfrm>
              <a:off x="8707231" y="4180272"/>
              <a:ext cx="357790" cy="200055"/>
            </a:xfrm>
            <a:prstGeom prst="rect">
              <a:avLst/>
            </a:prstGeom>
            <a:noFill/>
          </p:spPr>
          <p:txBody>
            <a:bodyPr wrap="none" rtlCol="0">
              <a:spAutoFit/>
            </a:bodyPr>
            <a:lstStyle/>
            <a:p>
              <a:r>
                <a:rPr lang="fr-FR" sz="700">
                  <a:latin typeface="Verdana" panose="020B0604030504040204" pitchFamily="34" charset="0"/>
                  <a:ea typeface="Verdana" panose="020B0604030504040204" pitchFamily="34" charset="0"/>
                </a:rPr>
                <a:t>210</a:t>
              </a:r>
            </a:p>
          </p:txBody>
        </p:sp>
      </p:grpSp>
    </p:spTree>
    <p:extLst>
      <p:ext uri="{BB962C8B-B14F-4D97-AF65-F5344CB8AC3E}">
        <p14:creationId xmlns:p14="http://schemas.microsoft.com/office/powerpoint/2010/main" val="221713297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0E5F05-4984-4B3A-BDA5-1E432848FAC0}"/>
              </a:ext>
            </a:extLst>
          </p:cNvPr>
          <p:cNvSpPr>
            <a:spLocks noGrp="1"/>
          </p:cNvSpPr>
          <p:nvPr>
            <p:ph type="body" sz="quarter" idx="11"/>
          </p:nvPr>
        </p:nvSpPr>
        <p:spPr>
          <a:xfrm>
            <a:off x="722313" y="2074658"/>
            <a:ext cx="4634547" cy="2362431"/>
          </a:xfrm>
        </p:spPr>
        <p:txBody>
          <a:bodyPr/>
          <a:lstStyle/>
          <a:p>
            <a:r>
              <a:rPr lang="fr-FR" sz="1800" dirty="0"/>
              <a:t>Il y avait une forte corrélation entre les réponses anticorps ELISA et OPK entre les groupes ayant reçu le vaccin et les sérotypes :</a:t>
            </a:r>
          </a:p>
          <a:p>
            <a:pPr lvl="1">
              <a:buFont typeface="Courier New" panose="02070309020205020404" pitchFamily="49" charset="0"/>
              <a:buChar char="o"/>
            </a:pPr>
            <a:endParaRPr lang="en-US" sz="1800" dirty="0"/>
          </a:p>
          <a:p>
            <a:pPr lvl="1">
              <a:buFont typeface="Courier New" panose="02070309020205020404" pitchFamily="49" charset="0"/>
              <a:buChar char="o"/>
            </a:pPr>
            <a:r>
              <a:rPr lang="fr-FR" sz="1800" dirty="0"/>
              <a:t>r ≥ 0,61 pour le jour 15</a:t>
            </a:r>
          </a:p>
          <a:p>
            <a:pPr lvl="1">
              <a:buFont typeface="Courier New" panose="02070309020205020404" pitchFamily="49" charset="0"/>
              <a:buChar char="o"/>
            </a:pPr>
            <a:r>
              <a:rPr lang="fr-FR" sz="1800" dirty="0"/>
              <a:t>r ≥ 0,48 pour le jour 360</a:t>
            </a:r>
          </a:p>
          <a:p>
            <a:pPr marL="360362" lvl="1" indent="0">
              <a:buNone/>
            </a:pPr>
            <a:endParaRPr lang="en-US" sz="1800" dirty="0"/>
          </a:p>
          <a:p>
            <a:endParaRPr lang="en-US" sz="1800" dirty="0"/>
          </a:p>
        </p:txBody>
      </p:sp>
      <p:sp>
        <p:nvSpPr>
          <p:cNvPr id="5" name="Slide Number Placeholder 4">
            <a:extLst>
              <a:ext uri="{FF2B5EF4-FFF2-40B4-BE49-F238E27FC236}">
                <a16:creationId xmlns:a16="http://schemas.microsoft.com/office/drawing/2014/main" id="{4549705E-C649-4CCD-915A-BB231A1BE2EA}"/>
              </a:ext>
            </a:extLst>
          </p:cNvPr>
          <p:cNvSpPr>
            <a:spLocks noGrp="1"/>
          </p:cNvSpPr>
          <p:nvPr>
            <p:ph type="sldNum" sz="quarter" idx="4"/>
          </p:nvPr>
        </p:nvSpPr>
        <p:spPr/>
        <p:txBody>
          <a:bodyPr/>
          <a:lstStyle/>
          <a:p>
            <a:fld id="{AD816501-AAE5-214E-B100-00C3DC5F5E3F}" type="slidenum">
              <a:rPr lang="en-US" smtClean="0"/>
              <a:pPr/>
              <a:t>13</a:t>
            </a:fld>
            <a:endParaRPr lang="en-US"/>
          </a:p>
        </p:txBody>
      </p:sp>
      <p:sp>
        <p:nvSpPr>
          <p:cNvPr id="6" name="Text Placeholder 5">
            <a:extLst>
              <a:ext uri="{FF2B5EF4-FFF2-40B4-BE49-F238E27FC236}">
                <a16:creationId xmlns:a16="http://schemas.microsoft.com/office/drawing/2014/main" id="{1044B5EC-CD3A-4331-BC9B-EB7B23BCDAB0}"/>
              </a:ext>
            </a:extLst>
          </p:cNvPr>
          <p:cNvSpPr>
            <a:spLocks noGrp="1"/>
          </p:cNvSpPr>
          <p:nvPr>
            <p:ph type="body" sz="quarter" idx="17"/>
          </p:nvPr>
        </p:nvSpPr>
        <p:spPr>
          <a:xfrm>
            <a:off x="722313" y="7713463"/>
            <a:ext cx="10058400" cy="330200"/>
          </a:xfrm>
        </p:spPr>
        <p:txBody>
          <a:bodyPr/>
          <a:lstStyle/>
          <a:p>
            <a:r>
              <a:rPr lang="fr-FR" b="1" dirty="0"/>
              <a:t>ELISA</a:t>
            </a:r>
            <a:r>
              <a:rPr lang="fr-FR" dirty="0"/>
              <a:t>, essai d’</a:t>
            </a:r>
            <a:r>
              <a:rPr lang="fr-FR" dirty="0" err="1"/>
              <a:t>immuno</a:t>
            </a:r>
            <a:r>
              <a:rPr lang="fr-FR" dirty="0"/>
              <a:t>-absorption enzymatique ; </a:t>
            </a:r>
            <a:r>
              <a:rPr lang="fr-FR" b="1" dirty="0"/>
              <a:t>MG</a:t>
            </a:r>
            <a:r>
              <a:rPr lang="fr-FR" dirty="0"/>
              <a:t>, moyenne géométrique ; </a:t>
            </a:r>
            <a:r>
              <a:rPr lang="fr-FR" b="1" dirty="0"/>
              <a:t>OPK</a:t>
            </a:r>
            <a:r>
              <a:rPr lang="fr-FR" dirty="0"/>
              <a:t>, destruction </a:t>
            </a:r>
            <a:r>
              <a:rPr lang="fr-FR" dirty="0" err="1"/>
              <a:t>opsonophagocytaire</a:t>
            </a:r>
            <a:r>
              <a:rPr lang="fr-FR" dirty="0"/>
              <a:t>.</a:t>
            </a:r>
          </a:p>
        </p:txBody>
      </p:sp>
      <p:sp>
        <p:nvSpPr>
          <p:cNvPr id="8" name="Title 6">
            <a:extLst>
              <a:ext uri="{FF2B5EF4-FFF2-40B4-BE49-F238E27FC236}">
                <a16:creationId xmlns:a16="http://schemas.microsoft.com/office/drawing/2014/main" id="{60EAAE21-66FE-4A58-86FB-DD7ED5CCA4EC}"/>
              </a:ext>
            </a:extLst>
          </p:cNvPr>
          <p:cNvSpPr>
            <a:spLocks noGrp="1"/>
          </p:cNvSpPr>
          <p:nvPr>
            <p:ph type="title"/>
          </p:nvPr>
        </p:nvSpPr>
        <p:spPr>
          <a:xfrm>
            <a:off x="726440" y="454149"/>
            <a:ext cx="13177520" cy="553998"/>
          </a:xfrm>
        </p:spPr>
        <p:txBody>
          <a:bodyPr/>
          <a:lstStyle/>
          <a:p>
            <a:r>
              <a:rPr lang="fr-FR">
                <a:solidFill>
                  <a:srgbClr val="003479"/>
                </a:solidFill>
              </a:rPr>
              <a:t>Résultats</a:t>
            </a:r>
          </a:p>
        </p:txBody>
      </p:sp>
      <p:sp>
        <p:nvSpPr>
          <p:cNvPr id="9" name="Text Placeholder 8">
            <a:extLst>
              <a:ext uri="{FF2B5EF4-FFF2-40B4-BE49-F238E27FC236}">
                <a16:creationId xmlns:a16="http://schemas.microsoft.com/office/drawing/2014/main" id="{E52DEEA0-EAB6-4D1F-B0FD-5A1876E4E34F}"/>
              </a:ext>
            </a:extLst>
          </p:cNvPr>
          <p:cNvSpPr>
            <a:spLocks noGrp="1"/>
          </p:cNvSpPr>
          <p:nvPr>
            <p:ph type="body" sz="quarter" idx="10"/>
          </p:nvPr>
        </p:nvSpPr>
        <p:spPr>
          <a:xfrm>
            <a:off x="726440" y="1169058"/>
            <a:ext cx="13177520" cy="430887"/>
          </a:xfrm>
        </p:spPr>
        <p:txBody>
          <a:bodyPr/>
          <a:lstStyle/>
          <a:p>
            <a:r>
              <a:rPr lang="fr-FR"/>
              <a:t>Immunogénicité – Corrélation des titres des anticorps ELISA et OPK</a:t>
            </a:r>
          </a:p>
        </p:txBody>
      </p:sp>
      <p:sp>
        <p:nvSpPr>
          <p:cNvPr id="13" name="TextBox 12">
            <a:extLst>
              <a:ext uri="{FF2B5EF4-FFF2-40B4-BE49-F238E27FC236}">
                <a16:creationId xmlns:a16="http://schemas.microsoft.com/office/drawing/2014/main" id="{1CD4A267-9B55-4BC7-AB9B-195D8099DD99}"/>
              </a:ext>
            </a:extLst>
          </p:cNvPr>
          <p:cNvSpPr txBox="1"/>
          <p:nvPr/>
        </p:nvSpPr>
        <p:spPr>
          <a:xfrm>
            <a:off x="5853000" y="2062163"/>
            <a:ext cx="8094774" cy="369332"/>
          </a:xfrm>
          <a:prstGeom prst="rect">
            <a:avLst/>
          </a:prstGeom>
          <a:solidFill>
            <a:srgbClr val="003479"/>
          </a:solidFill>
          <a:ln>
            <a:solidFill>
              <a:srgbClr val="003479"/>
            </a:solidFill>
          </a:ln>
        </p:spPr>
        <p:txBody>
          <a:bodyPr wrap="square" rtlCol="0">
            <a:spAutoFit/>
          </a:bodyPr>
          <a:lstStyle/>
          <a:p>
            <a:r>
              <a:rPr lang="fr-FR" sz="1800">
                <a:solidFill>
                  <a:schemeClr val="bg1"/>
                </a:solidFill>
                <a:latin typeface="Verdana" panose="020B0604030504040204" pitchFamily="34" charset="0"/>
                <a:ea typeface="Verdana" panose="020B0604030504040204" pitchFamily="34" charset="0"/>
              </a:rPr>
              <a:t>Titres MG au jour 15 et au jour 360 (OPK)</a:t>
            </a:r>
          </a:p>
        </p:txBody>
      </p:sp>
      <p:pic>
        <p:nvPicPr>
          <p:cNvPr id="10" name="Picture 9">
            <a:extLst>
              <a:ext uri="{FF2B5EF4-FFF2-40B4-BE49-F238E27FC236}">
                <a16:creationId xmlns:a16="http://schemas.microsoft.com/office/drawing/2014/main" id="{F23C6EB1-C23B-467B-A519-BF3C0E7703FF}"/>
              </a:ext>
            </a:extLst>
          </p:cNvPr>
          <p:cNvPicPr>
            <a:picLocks noChangeAspect="1"/>
          </p:cNvPicPr>
          <p:nvPr/>
        </p:nvPicPr>
        <p:blipFill>
          <a:blip r:embed="rId2"/>
          <a:stretch>
            <a:fillRect/>
          </a:stretch>
        </p:blipFill>
        <p:spPr>
          <a:xfrm>
            <a:off x="5853001" y="2440937"/>
            <a:ext cx="8094774" cy="3413965"/>
          </a:xfrm>
          <a:prstGeom prst="rect">
            <a:avLst/>
          </a:prstGeom>
          <a:ln>
            <a:solidFill>
              <a:srgbClr val="003479"/>
            </a:solidFill>
          </a:ln>
        </p:spPr>
      </p:pic>
      <p:sp>
        <p:nvSpPr>
          <p:cNvPr id="3" name="Rectangle 2">
            <a:extLst>
              <a:ext uri="{FF2B5EF4-FFF2-40B4-BE49-F238E27FC236}">
                <a16:creationId xmlns:a16="http://schemas.microsoft.com/office/drawing/2014/main" id="{F3F41567-0357-48BE-9963-7668B09347C1}"/>
              </a:ext>
            </a:extLst>
          </p:cNvPr>
          <p:cNvSpPr/>
          <p:nvPr/>
        </p:nvSpPr>
        <p:spPr bwMode="auto">
          <a:xfrm>
            <a:off x="5965371" y="5695406"/>
            <a:ext cx="2838994" cy="10270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0" i="0" u="none" strike="noStrike" cap="none" normalizeH="0" baseline="0" dirty="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11" name="TextBox 10">
            <a:extLst>
              <a:ext uri="{FF2B5EF4-FFF2-40B4-BE49-F238E27FC236}">
                <a16:creationId xmlns:a16="http://schemas.microsoft.com/office/drawing/2014/main" id="{AC308717-8E7C-4C74-B6A6-D97C9F1314EE}"/>
              </a:ext>
            </a:extLst>
          </p:cNvPr>
          <p:cNvSpPr txBox="1"/>
          <p:nvPr/>
        </p:nvSpPr>
        <p:spPr>
          <a:xfrm rot="16200000">
            <a:off x="4964806" y="4333793"/>
            <a:ext cx="2053616" cy="215444"/>
          </a:xfrm>
          <a:prstGeom prst="rect">
            <a:avLst/>
          </a:prstGeom>
          <a:solidFill>
            <a:schemeClr val="bg1"/>
          </a:solidFill>
        </p:spPr>
        <p:txBody>
          <a:bodyPr wrap="square" rtlCol="0">
            <a:spAutoFit/>
          </a:bodyPr>
          <a:lstStyle/>
          <a:p>
            <a:pPr algn="ctr"/>
            <a:r>
              <a:rPr lang="fr-FR" sz="800" b="1" dirty="0"/>
              <a:t>Coefficient de corrélation (r)</a:t>
            </a:r>
          </a:p>
        </p:txBody>
      </p:sp>
      <p:sp>
        <p:nvSpPr>
          <p:cNvPr id="12" name="TextBox 11">
            <a:extLst>
              <a:ext uri="{FF2B5EF4-FFF2-40B4-BE49-F238E27FC236}">
                <a16:creationId xmlns:a16="http://schemas.microsoft.com/office/drawing/2014/main" id="{80863DD1-62B7-4941-8E9A-008D7EBA5DE8}"/>
              </a:ext>
            </a:extLst>
          </p:cNvPr>
          <p:cNvSpPr txBox="1"/>
          <p:nvPr/>
        </p:nvSpPr>
        <p:spPr>
          <a:xfrm>
            <a:off x="11017066" y="2493239"/>
            <a:ext cx="2053616" cy="307777"/>
          </a:xfrm>
          <a:prstGeom prst="rect">
            <a:avLst/>
          </a:prstGeom>
          <a:solidFill>
            <a:schemeClr val="bg1"/>
          </a:solidFill>
        </p:spPr>
        <p:txBody>
          <a:bodyPr wrap="square" rtlCol="0">
            <a:spAutoFit/>
          </a:bodyPr>
          <a:lstStyle/>
          <a:p>
            <a:pPr algn="ctr"/>
            <a:r>
              <a:rPr lang="fr-FR" sz="1400" b="1"/>
              <a:t>Jour 360</a:t>
            </a:r>
          </a:p>
        </p:txBody>
      </p:sp>
      <p:sp>
        <p:nvSpPr>
          <p:cNvPr id="14" name="TextBox 13">
            <a:extLst>
              <a:ext uri="{FF2B5EF4-FFF2-40B4-BE49-F238E27FC236}">
                <a16:creationId xmlns:a16="http://schemas.microsoft.com/office/drawing/2014/main" id="{148D1EBB-758E-412C-99E7-5BDA8FA96724}"/>
              </a:ext>
            </a:extLst>
          </p:cNvPr>
          <p:cNvSpPr txBox="1"/>
          <p:nvPr/>
        </p:nvSpPr>
        <p:spPr>
          <a:xfrm>
            <a:off x="7007406" y="2450498"/>
            <a:ext cx="2053616" cy="307777"/>
          </a:xfrm>
          <a:prstGeom prst="rect">
            <a:avLst/>
          </a:prstGeom>
          <a:solidFill>
            <a:schemeClr val="bg1"/>
          </a:solidFill>
        </p:spPr>
        <p:txBody>
          <a:bodyPr wrap="square" rtlCol="0">
            <a:spAutoFit/>
          </a:bodyPr>
          <a:lstStyle/>
          <a:p>
            <a:pPr algn="ctr"/>
            <a:r>
              <a:rPr lang="fr-FR" sz="1400" b="1"/>
              <a:t>Jour 15</a:t>
            </a:r>
          </a:p>
        </p:txBody>
      </p:sp>
      <p:sp>
        <p:nvSpPr>
          <p:cNvPr id="15" name="TextBox 14">
            <a:extLst>
              <a:ext uri="{FF2B5EF4-FFF2-40B4-BE49-F238E27FC236}">
                <a16:creationId xmlns:a16="http://schemas.microsoft.com/office/drawing/2014/main" id="{F8858383-A3A1-4AC1-828B-842CA8152458}"/>
              </a:ext>
            </a:extLst>
          </p:cNvPr>
          <p:cNvSpPr txBox="1"/>
          <p:nvPr/>
        </p:nvSpPr>
        <p:spPr>
          <a:xfrm rot="16200000">
            <a:off x="8978006" y="4219493"/>
            <a:ext cx="2053616" cy="215444"/>
          </a:xfrm>
          <a:prstGeom prst="rect">
            <a:avLst/>
          </a:prstGeom>
          <a:solidFill>
            <a:schemeClr val="bg1"/>
          </a:solidFill>
        </p:spPr>
        <p:txBody>
          <a:bodyPr wrap="square" rtlCol="0">
            <a:spAutoFit/>
          </a:bodyPr>
          <a:lstStyle/>
          <a:p>
            <a:pPr algn="ctr"/>
            <a:r>
              <a:rPr lang="fr-FR" sz="800" b="1"/>
              <a:t>Coefficient de corrélation (r)</a:t>
            </a:r>
          </a:p>
        </p:txBody>
      </p:sp>
    </p:spTree>
    <p:extLst>
      <p:ext uri="{BB962C8B-B14F-4D97-AF65-F5344CB8AC3E}">
        <p14:creationId xmlns:p14="http://schemas.microsoft.com/office/powerpoint/2010/main" val="347942673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549705E-C649-4CCD-915A-BB231A1BE2EA}"/>
              </a:ext>
            </a:extLst>
          </p:cNvPr>
          <p:cNvSpPr>
            <a:spLocks noGrp="1"/>
          </p:cNvSpPr>
          <p:nvPr>
            <p:ph type="sldNum" sz="quarter" idx="4"/>
          </p:nvPr>
        </p:nvSpPr>
        <p:spPr/>
        <p:txBody>
          <a:bodyPr/>
          <a:lstStyle/>
          <a:p>
            <a:fld id="{AD816501-AAE5-214E-B100-00C3DC5F5E3F}" type="slidenum">
              <a:rPr lang="en-US" smtClean="0"/>
              <a:pPr/>
              <a:t>14</a:t>
            </a:fld>
            <a:endParaRPr lang="en-US"/>
          </a:p>
        </p:txBody>
      </p:sp>
      <p:sp>
        <p:nvSpPr>
          <p:cNvPr id="6" name="Text Placeholder 5">
            <a:extLst>
              <a:ext uri="{FF2B5EF4-FFF2-40B4-BE49-F238E27FC236}">
                <a16:creationId xmlns:a16="http://schemas.microsoft.com/office/drawing/2014/main" id="{1044B5EC-CD3A-4331-BC9B-EB7B23BCDAB0}"/>
              </a:ext>
            </a:extLst>
          </p:cNvPr>
          <p:cNvSpPr>
            <a:spLocks noGrp="1"/>
          </p:cNvSpPr>
          <p:nvPr>
            <p:ph type="body" sz="quarter" idx="17"/>
          </p:nvPr>
        </p:nvSpPr>
        <p:spPr>
          <a:xfrm>
            <a:off x="669128" y="7718160"/>
            <a:ext cx="10058400" cy="330200"/>
          </a:xfrm>
        </p:spPr>
        <p:txBody>
          <a:bodyPr/>
          <a:lstStyle/>
          <a:p>
            <a:pPr algn="l"/>
            <a:endParaRPr lang="en-US" sz="800" b="0" i="0" u="none" strike="noStrike" baseline="0" dirty="0">
              <a:solidFill>
                <a:srgbClr val="000000"/>
              </a:solidFill>
              <a:latin typeface="Verdana" panose="020B0604030504040204" pitchFamily="34" charset="0"/>
              <a:ea typeface="Verdana" panose="020B0604030504040204" pitchFamily="34" charset="0"/>
            </a:endParaRPr>
          </a:p>
          <a:p>
            <a:pPr algn="just"/>
            <a:r>
              <a:rPr lang="fr-FR" sz="900" b="0" i="0" u="none" strike="noStrike" baseline="0" dirty="0">
                <a:solidFill>
                  <a:srgbClr val="000000"/>
                </a:solidFill>
                <a:latin typeface="Verdana" panose="020B0604030504040204" pitchFamily="34" charset="0"/>
                <a:ea typeface="Verdana" panose="020B0604030504040204" pitchFamily="34" charset="0"/>
              </a:rPr>
              <a:t>Toutes les valeurs sont n (%) sauf si spécifié. </a:t>
            </a:r>
            <a:r>
              <a:rPr lang="fr-FR" sz="900" b="1" i="0" u="none" strike="noStrike" baseline="0" dirty="0">
                <a:solidFill>
                  <a:srgbClr val="000000"/>
                </a:solidFill>
                <a:latin typeface="Verdana" panose="020B0604030504040204" pitchFamily="34" charset="0"/>
                <a:ea typeface="Verdana" panose="020B0604030504040204" pitchFamily="34" charset="0"/>
              </a:rPr>
              <a:t>EI</a:t>
            </a:r>
            <a:r>
              <a:rPr lang="fr-FR" sz="900" b="0" i="0" u="none" strike="noStrike" baseline="0" dirty="0">
                <a:solidFill>
                  <a:srgbClr val="000000"/>
                </a:solidFill>
                <a:latin typeface="Verdana" panose="020B0604030504040204" pitchFamily="34" charset="0"/>
                <a:ea typeface="Verdana" panose="020B0604030504040204" pitchFamily="34" charset="0"/>
              </a:rPr>
              <a:t>, événement indésirable ; </a:t>
            </a:r>
            <a:r>
              <a:rPr lang="fr-FR" sz="900" b="1" i="0" u="none" strike="noStrike" baseline="0" dirty="0">
                <a:solidFill>
                  <a:srgbClr val="000000"/>
                </a:solidFill>
                <a:latin typeface="Verdana" panose="020B0604030504040204" pitchFamily="34" charset="0"/>
                <a:ea typeface="Verdana" panose="020B0604030504040204" pitchFamily="34" charset="0"/>
              </a:rPr>
              <a:t>N</a:t>
            </a:r>
            <a:r>
              <a:rPr lang="fr-FR" sz="900" b="0" i="0" u="none" strike="noStrike" baseline="0" dirty="0">
                <a:solidFill>
                  <a:srgbClr val="000000"/>
                </a:solidFill>
                <a:latin typeface="Verdana" panose="020B0604030504040204" pitchFamily="34" charset="0"/>
                <a:ea typeface="Verdana" panose="020B0604030504040204" pitchFamily="34" charset="0"/>
              </a:rPr>
              <a:t>, nombre de participants dans le groupe d’analyse de sécurité. Les pourcentages sont basés sur le nombre de participants à l’analyse de sécurité définie pour un groupe donné.</a:t>
            </a:r>
          </a:p>
        </p:txBody>
      </p:sp>
      <p:sp>
        <p:nvSpPr>
          <p:cNvPr id="8" name="Title 6">
            <a:extLst>
              <a:ext uri="{FF2B5EF4-FFF2-40B4-BE49-F238E27FC236}">
                <a16:creationId xmlns:a16="http://schemas.microsoft.com/office/drawing/2014/main" id="{60EAAE21-66FE-4A58-86FB-DD7ED5CCA4EC}"/>
              </a:ext>
            </a:extLst>
          </p:cNvPr>
          <p:cNvSpPr>
            <a:spLocks noGrp="1"/>
          </p:cNvSpPr>
          <p:nvPr>
            <p:ph type="title"/>
          </p:nvPr>
        </p:nvSpPr>
        <p:spPr>
          <a:xfrm>
            <a:off x="726440" y="423669"/>
            <a:ext cx="13177520" cy="553998"/>
          </a:xfrm>
        </p:spPr>
        <p:txBody>
          <a:bodyPr/>
          <a:lstStyle/>
          <a:p>
            <a:r>
              <a:rPr lang="fr-FR">
                <a:solidFill>
                  <a:srgbClr val="003479"/>
                </a:solidFill>
              </a:rPr>
              <a:t>Résultats</a:t>
            </a:r>
          </a:p>
        </p:txBody>
      </p:sp>
      <p:sp>
        <p:nvSpPr>
          <p:cNvPr id="9" name="Text Placeholder 8">
            <a:extLst>
              <a:ext uri="{FF2B5EF4-FFF2-40B4-BE49-F238E27FC236}">
                <a16:creationId xmlns:a16="http://schemas.microsoft.com/office/drawing/2014/main" id="{E52DEEA0-EAB6-4D1F-B0FD-5A1876E4E34F}"/>
              </a:ext>
            </a:extLst>
          </p:cNvPr>
          <p:cNvSpPr>
            <a:spLocks noGrp="1"/>
          </p:cNvSpPr>
          <p:nvPr>
            <p:ph type="body" sz="quarter" idx="10"/>
          </p:nvPr>
        </p:nvSpPr>
        <p:spPr>
          <a:xfrm>
            <a:off x="726440" y="1024179"/>
            <a:ext cx="13177520" cy="861774"/>
          </a:xfrm>
        </p:spPr>
        <p:txBody>
          <a:bodyPr/>
          <a:lstStyle/>
          <a:p>
            <a:r>
              <a:rPr lang="fr-FR" dirty="0"/>
              <a:t>Sécurité – Les EI sollicités et non sollicités étaient principalement d’un degré de sévérité d’1 ou 2</a:t>
            </a:r>
          </a:p>
        </p:txBody>
      </p:sp>
      <p:graphicFrame>
        <p:nvGraphicFramePr>
          <p:cNvPr id="11" name="Table 6">
            <a:extLst>
              <a:ext uri="{FF2B5EF4-FFF2-40B4-BE49-F238E27FC236}">
                <a16:creationId xmlns:a16="http://schemas.microsoft.com/office/drawing/2014/main" id="{F98817BB-FD81-40E3-B020-5D24D58082B1}"/>
              </a:ext>
            </a:extLst>
          </p:cNvPr>
          <p:cNvGraphicFramePr>
            <a:graphicFrameLocks noGrp="1"/>
          </p:cNvGraphicFramePr>
          <p:nvPr>
            <p:extLst>
              <p:ext uri="{D42A27DB-BD31-4B8C-83A1-F6EECF244321}">
                <p14:modId xmlns:p14="http://schemas.microsoft.com/office/powerpoint/2010/main" val="3386523960"/>
              </p:ext>
            </p:extLst>
          </p:nvPr>
        </p:nvGraphicFramePr>
        <p:xfrm>
          <a:off x="669128" y="1932465"/>
          <a:ext cx="13292143" cy="5394777"/>
        </p:xfrm>
        <a:graphic>
          <a:graphicData uri="http://schemas.openxmlformats.org/drawingml/2006/table">
            <a:tbl>
              <a:tblPr firstRow="1" bandRow="1">
                <a:tableStyleId>{72833802-FEF1-4C79-8D5D-14CF1EAF98D9}</a:tableStyleId>
              </a:tblPr>
              <a:tblGrid>
                <a:gridCol w="3248531">
                  <a:extLst>
                    <a:ext uri="{9D8B030D-6E8A-4147-A177-3AD203B41FA5}">
                      <a16:colId xmlns:a16="http://schemas.microsoft.com/office/drawing/2014/main" val="2624705516"/>
                    </a:ext>
                  </a:extLst>
                </a:gridCol>
                <a:gridCol w="1816391">
                  <a:extLst>
                    <a:ext uri="{9D8B030D-6E8A-4147-A177-3AD203B41FA5}">
                      <a16:colId xmlns:a16="http://schemas.microsoft.com/office/drawing/2014/main" val="3892032356"/>
                    </a:ext>
                  </a:extLst>
                </a:gridCol>
                <a:gridCol w="1796410">
                  <a:extLst>
                    <a:ext uri="{9D8B030D-6E8A-4147-A177-3AD203B41FA5}">
                      <a16:colId xmlns:a16="http://schemas.microsoft.com/office/drawing/2014/main" val="2071633376"/>
                    </a:ext>
                  </a:extLst>
                </a:gridCol>
                <a:gridCol w="1592708">
                  <a:extLst>
                    <a:ext uri="{9D8B030D-6E8A-4147-A177-3AD203B41FA5}">
                      <a16:colId xmlns:a16="http://schemas.microsoft.com/office/drawing/2014/main" val="1985066634"/>
                    </a:ext>
                  </a:extLst>
                </a:gridCol>
                <a:gridCol w="1545864">
                  <a:extLst>
                    <a:ext uri="{9D8B030D-6E8A-4147-A177-3AD203B41FA5}">
                      <a16:colId xmlns:a16="http://schemas.microsoft.com/office/drawing/2014/main" val="21656017"/>
                    </a:ext>
                  </a:extLst>
                </a:gridCol>
                <a:gridCol w="1545864">
                  <a:extLst>
                    <a:ext uri="{9D8B030D-6E8A-4147-A177-3AD203B41FA5}">
                      <a16:colId xmlns:a16="http://schemas.microsoft.com/office/drawing/2014/main" val="3192910747"/>
                    </a:ext>
                  </a:extLst>
                </a:gridCol>
                <a:gridCol w="1746375">
                  <a:extLst>
                    <a:ext uri="{9D8B030D-6E8A-4147-A177-3AD203B41FA5}">
                      <a16:colId xmlns:a16="http://schemas.microsoft.com/office/drawing/2014/main" val="679272619"/>
                    </a:ext>
                  </a:extLst>
                </a:gridCol>
              </a:tblGrid>
              <a:tr h="633293">
                <a:tc rowSpan="2">
                  <a:txBody>
                    <a:bodyPr/>
                    <a:lstStyle/>
                    <a:p>
                      <a:pPr marL="0" marR="0" lvl="0" indent="0" algn="r" defTabSz="345643" rtl="0" eaLnBrk="1" fontAlgn="auto" latinLnBrk="0" hangingPunct="1">
                        <a:lnSpc>
                          <a:spcPct val="120000"/>
                        </a:lnSpc>
                        <a:spcBef>
                          <a:spcPts val="0"/>
                        </a:spcBef>
                        <a:spcAft>
                          <a:spcPts val="0"/>
                        </a:spcAft>
                        <a:buClrTx/>
                        <a:buSzTx/>
                        <a:buFontTx/>
                        <a:buNone/>
                        <a:tabLst/>
                        <a:defRPr/>
                      </a:pPr>
                      <a:r>
                        <a:rPr lang="fr-FR" sz="1600">
                          <a:solidFill>
                            <a:schemeClr val="bg1"/>
                          </a:solidFill>
                          <a:latin typeface="Verdana" panose="020B0604030504040204" pitchFamily="34" charset="0"/>
                          <a:ea typeface="Verdana" panose="020B0604030504040204" pitchFamily="34" charset="0"/>
                        </a:rPr>
                        <a:t>Durée déclarée</a:t>
                      </a:r>
                    </a:p>
                    <a:p>
                      <a:pPr algn="l" rtl="0">
                        <a:lnSpc>
                          <a:spcPct val="120000"/>
                        </a:lnSpc>
                      </a:pPr>
                      <a:endParaRPr lang="en-US" sz="1600" dirty="0">
                        <a:latin typeface="Verdana" panose="020B0604030504040204" pitchFamily="34" charset="0"/>
                        <a:ea typeface="Verdana" panose="020B0604030504040204" pitchFamily="34" charset="0"/>
                      </a:endParaRPr>
                    </a:p>
                  </a:txBody>
                  <a:tcPr marT="182880"/>
                </a:tc>
                <a:tc>
                  <a:txBody>
                    <a:bodyPr/>
                    <a:lstStyle/>
                    <a:p>
                      <a:pPr algn="ctr">
                        <a:lnSpc>
                          <a:spcPct val="120000"/>
                        </a:lnSpc>
                      </a:pPr>
                      <a:r>
                        <a:rPr lang="fr-FR" sz="1600">
                          <a:latin typeface="Verdana" panose="020B0604030504040204" pitchFamily="34" charset="0"/>
                          <a:ea typeface="Verdana" panose="020B0604030504040204" pitchFamily="34" charset="0"/>
                        </a:rPr>
                        <a:t>Placebo</a:t>
                      </a:r>
                    </a:p>
                  </a:txBody>
                  <a:tcPr anchor="ctr"/>
                </a:tc>
                <a:tc gridSpan="5">
                  <a:txBody>
                    <a:bodyPr/>
                    <a:lstStyle/>
                    <a:p>
                      <a:pPr algn="ctr">
                        <a:lnSpc>
                          <a:spcPct val="120000"/>
                        </a:lnSpc>
                      </a:pPr>
                      <a:r>
                        <a:rPr lang="fr-FR" sz="1600" dirty="0">
                          <a:latin typeface="Verdana" panose="020B0604030504040204" pitchFamily="34" charset="0"/>
                          <a:ea typeface="Verdana" panose="020B0604030504040204" pitchFamily="34" charset="0"/>
                        </a:rPr>
                        <a:t>ExPEC4V</a:t>
                      </a:r>
                    </a:p>
                  </a:txBody>
                  <a:tcPr anchor="ctr"/>
                </a:tc>
                <a:tc hMerge="1">
                  <a:txBody>
                    <a:bodyPr/>
                    <a:lstStyle/>
                    <a:p>
                      <a:pPr algn="ctr">
                        <a:lnSpc>
                          <a:spcPct val="120000"/>
                        </a:lnSpc>
                      </a:pPr>
                      <a:r>
                        <a:rPr lang="fr-FR" sz="1800">
                          <a:latin typeface="Verdana" panose="020B0604030504040204" pitchFamily="34" charset="0"/>
                          <a:ea typeface="Verdana" panose="020B0604030504040204" pitchFamily="34" charset="0"/>
                        </a:rPr>
                        <a:t>ExPEC4V</a:t>
                      </a:r>
                    </a:p>
                  </a:txBody>
                  <a:tcPr anchor="ctr"/>
                </a:tc>
                <a:tc hMerge="1">
                  <a:txBody>
                    <a:bodyPr/>
                    <a:lstStyle/>
                    <a:p>
                      <a:pPr algn="l" rtl="0">
                        <a:lnSpc>
                          <a:spcPct val="120000"/>
                        </a:lnSpc>
                      </a:pPr>
                      <a:endParaRPr lang="en-US" sz="1800" dirty="0">
                        <a:latin typeface="Verdana" panose="020B0604030504040204" pitchFamily="34" charset="0"/>
                        <a:ea typeface="Verdana" panose="020B0604030504040204" pitchFamily="34" charset="0"/>
                      </a:endParaRPr>
                    </a:p>
                  </a:txBody>
                  <a:tcPr anchor="ctr"/>
                </a:tc>
                <a:tc hMerge="1">
                  <a:txBody>
                    <a:bodyPr/>
                    <a:lstStyle/>
                    <a:p>
                      <a:pPr algn="l" rtl="0">
                        <a:lnSpc>
                          <a:spcPct val="120000"/>
                        </a:lnSpc>
                      </a:pPr>
                      <a:endParaRPr lang="en-US" sz="1800" dirty="0">
                        <a:latin typeface="Verdana" panose="020B0604030504040204" pitchFamily="34" charset="0"/>
                        <a:ea typeface="Verdana" panose="020B0604030504040204" pitchFamily="34" charset="0"/>
                      </a:endParaRPr>
                    </a:p>
                  </a:txBody>
                  <a:tcPr anchor="ctr"/>
                </a:tc>
                <a:tc hMerge="1">
                  <a:txBody>
                    <a:bodyPr/>
                    <a:lstStyle/>
                    <a:p>
                      <a:pPr algn="l" rtl="0">
                        <a:lnSpc>
                          <a:spcPct val="120000"/>
                        </a:lnSpc>
                      </a:pPr>
                      <a:endParaRPr lang="en-US" sz="1800" dirty="0">
                        <a:latin typeface="Verdana" panose="020B0604030504040204" pitchFamily="34" charset="0"/>
                        <a:ea typeface="Verdana" panose="020B0604030504040204" pitchFamily="34" charset="0"/>
                      </a:endParaRPr>
                    </a:p>
                  </a:txBody>
                  <a:tcPr anchor="ctr"/>
                </a:tc>
                <a:extLst>
                  <a:ext uri="{0D108BD9-81ED-4DB2-BD59-A6C34878D82A}">
                    <a16:rowId xmlns:a16="http://schemas.microsoft.com/office/drawing/2014/main" val="2867838143"/>
                  </a:ext>
                </a:extLst>
              </a:tr>
              <a:tr h="633293">
                <a:tc vMerge="1">
                  <a:txBody>
                    <a:bodyPr/>
                    <a:lstStyle/>
                    <a:p>
                      <a:pPr algn="l" rtl="0">
                        <a:lnSpc>
                          <a:spcPct val="120000"/>
                        </a:lnSpc>
                      </a:pPr>
                      <a:endParaRPr lang="en-US" sz="1600" dirty="0">
                        <a:solidFill>
                          <a:schemeClr val="bg1"/>
                        </a:solidFill>
                        <a:latin typeface="Verdana" panose="020B0604030504040204" pitchFamily="34" charset="0"/>
                        <a:ea typeface="Verdana" panose="020B0604030504040204" pitchFamily="34" charset="0"/>
                      </a:endParaRPr>
                    </a:p>
                  </a:txBody>
                  <a:tcPr anchor="ctr">
                    <a:solidFill>
                      <a:schemeClr val="accent2"/>
                    </a:solidFill>
                  </a:tcPr>
                </a:tc>
                <a:tc>
                  <a:txBody>
                    <a:bodyPr/>
                    <a:lstStyle/>
                    <a:p>
                      <a:pPr algn="ctr">
                        <a:lnSpc>
                          <a:spcPct val="120000"/>
                        </a:lnSpc>
                      </a:pPr>
                      <a:r>
                        <a:rPr lang="fr-FR" sz="1600">
                          <a:solidFill>
                            <a:schemeClr val="bg1"/>
                          </a:solidFill>
                          <a:latin typeface="Verdana" panose="020B0604030504040204" pitchFamily="34" charset="0"/>
                          <a:ea typeface="Verdana" panose="020B0604030504040204" pitchFamily="34" charset="0"/>
                        </a:rPr>
                        <a:t> (n = 86)</a:t>
                      </a:r>
                    </a:p>
                  </a:txBody>
                  <a:tcPr anchor="ctr">
                    <a:solidFill>
                      <a:schemeClr val="accent2"/>
                    </a:solidFill>
                  </a:tcPr>
                </a:tc>
                <a:tc>
                  <a:txBody>
                    <a:bodyPr/>
                    <a:lstStyle/>
                    <a:p>
                      <a:pPr algn="ctr">
                        <a:lnSpc>
                          <a:spcPct val="120000"/>
                        </a:lnSpc>
                      </a:pPr>
                      <a:r>
                        <a:rPr lang="fr-FR" sz="1600">
                          <a:solidFill>
                            <a:schemeClr val="bg1"/>
                          </a:solidFill>
                          <a:latin typeface="Verdana" panose="020B0604030504040204" pitchFamily="34" charset="0"/>
                          <a:ea typeface="Verdana" panose="020B0604030504040204" pitchFamily="34" charset="0"/>
                        </a:rPr>
                        <a:t>4:4:4:4 (n=152)</a:t>
                      </a:r>
                    </a:p>
                  </a:txBody>
                  <a:tcPr anchor="ctr">
                    <a:solidFill>
                      <a:schemeClr val="accent2"/>
                    </a:solidFill>
                  </a:tcPr>
                </a:tc>
                <a:tc>
                  <a:txBody>
                    <a:bodyPr/>
                    <a:lstStyle/>
                    <a:p>
                      <a:pPr algn="ctr">
                        <a:lnSpc>
                          <a:spcPct val="120000"/>
                        </a:lnSpc>
                      </a:pPr>
                      <a:r>
                        <a:rPr lang="fr-FR" sz="1600">
                          <a:solidFill>
                            <a:schemeClr val="bg1"/>
                          </a:solidFill>
                          <a:latin typeface="Verdana" panose="020B0604030504040204" pitchFamily="34" charset="0"/>
                          <a:ea typeface="Verdana" panose="020B0604030504040204" pitchFamily="34" charset="0"/>
                        </a:rPr>
                        <a:t>4:4:4:8 (n=152)</a:t>
                      </a:r>
                    </a:p>
                  </a:txBody>
                  <a:tcPr anchor="ctr">
                    <a:solidFill>
                      <a:schemeClr val="accent2"/>
                    </a:solidFill>
                  </a:tcPr>
                </a:tc>
                <a:tc>
                  <a:txBody>
                    <a:bodyPr/>
                    <a:lstStyle/>
                    <a:p>
                      <a:pPr algn="ctr">
                        <a:lnSpc>
                          <a:spcPct val="120000"/>
                        </a:lnSpc>
                      </a:pPr>
                      <a:r>
                        <a:rPr lang="fr-FR" sz="1600">
                          <a:solidFill>
                            <a:schemeClr val="bg1"/>
                          </a:solidFill>
                          <a:latin typeface="Verdana" panose="020B0604030504040204" pitchFamily="34" charset="0"/>
                          <a:ea typeface="Verdana" panose="020B0604030504040204" pitchFamily="34" charset="0"/>
                        </a:rPr>
                        <a:t>8:8:8:8 (n=151)</a:t>
                      </a:r>
                    </a:p>
                  </a:txBody>
                  <a:tcPr anchor="ctr">
                    <a:solidFill>
                      <a:schemeClr val="accent2"/>
                    </a:solidFill>
                  </a:tcPr>
                </a:tc>
                <a:tc>
                  <a:txBody>
                    <a:bodyPr/>
                    <a:lstStyle/>
                    <a:p>
                      <a:pPr algn="ctr">
                        <a:lnSpc>
                          <a:spcPct val="120000"/>
                        </a:lnSpc>
                      </a:pPr>
                      <a:r>
                        <a:rPr lang="fr-FR" sz="1600">
                          <a:solidFill>
                            <a:schemeClr val="bg1"/>
                          </a:solidFill>
                          <a:latin typeface="Verdana" panose="020B0604030504040204" pitchFamily="34" charset="0"/>
                          <a:ea typeface="Verdana" panose="020B0604030504040204" pitchFamily="34" charset="0"/>
                        </a:rPr>
                        <a:t>8:8:8:16 (n=150)</a:t>
                      </a:r>
                    </a:p>
                  </a:txBody>
                  <a:tcPr anchor="ctr">
                    <a:solidFill>
                      <a:schemeClr val="accent2"/>
                    </a:solidFill>
                  </a:tcPr>
                </a:tc>
                <a:tc>
                  <a:txBody>
                    <a:bodyPr/>
                    <a:lstStyle/>
                    <a:p>
                      <a:pPr algn="ctr">
                        <a:lnSpc>
                          <a:spcPct val="120000"/>
                        </a:lnSpc>
                      </a:pPr>
                      <a:r>
                        <a:rPr lang="fr-FR" sz="1600">
                          <a:solidFill>
                            <a:schemeClr val="bg1"/>
                          </a:solidFill>
                          <a:latin typeface="Verdana" panose="020B0604030504040204" pitchFamily="34" charset="0"/>
                          <a:ea typeface="Verdana" panose="020B0604030504040204" pitchFamily="34" charset="0"/>
                        </a:rPr>
                        <a:t>16:16:16:16 (n=152)</a:t>
                      </a:r>
                    </a:p>
                  </a:txBody>
                  <a:tcPr anchor="ctr">
                    <a:solidFill>
                      <a:schemeClr val="accent2"/>
                    </a:solidFill>
                  </a:tcPr>
                </a:tc>
                <a:extLst>
                  <a:ext uri="{0D108BD9-81ED-4DB2-BD59-A6C34878D82A}">
                    <a16:rowId xmlns:a16="http://schemas.microsoft.com/office/drawing/2014/main" val="3067194751"/>
                  </a:ext>
                </a:extLst>
              </a:tr>
              <a:tr h="633293">
                <a:tc>
                  <a:txBody>
                    <a:bodyPr/>
                    <a:lstStyle/>
                    <a:p>
                      <a:pPr algn="r">
                        <a:lnSpc>
                          <a:spcPct val="120000"/>
                        </a:lnSpc>
                      </a:pPr>
                      <a:r>
                        <a:rPr lang="fr-FR" sz="1600" b="1">
                          <a:latin typeface="Verdana" panose="020B0604030504040204" pitchFamily="34" charset="0"/>
                          <a:ea typeface="Verdana" panose="020B0604030504040204" pitchFamily="34" charset="0"/>
                        </a:rPr>
                        <a:t>EI sollicités (locaux et/ou systémiques), n (%)</a:t>
                      </a:r>
                    </a:p>
                  </a:txBody>
                  <a:tcPr/>
                </a:tc>
                <a:tc>
                  <a:txBody>
                    <a:bodyPr/>
                    <a:lstStyle/>
                    <a:p>
                      <a:pPr algn="ctr">
                        <a:lnSpc>
                          <a:spcPct val="120000"/>
                        </a:lnSpc>
                      </a:pPr>
                      <a:r>
                        <a:rPr lang="fr-FR" sz="1600" dirty="0">
                          <a:latin typeface="Verdana" panose="020B0604030504040204" pitchFamily="34" charset="0"/>
                          <a:ea typeface="Verdana" panose="020B0604030504040204" pitchFamily="34" charset="0"/>
                        </a:rPr>
                        <a:t>33 (38,4 %)</a:t>
                      </a:r>
                    </a:p>
                  </a:txBody>
                  <a:tcPr anchor="ctr"/>
                </a:tc>
                <a:tc>
                  <a:txBody>
                    <a:bodyPr/>
                    <a:lstStyle/>
                    <a:p>
                      <a:pPr algn="ctr">
                        <a:lnSpc>
                          <a:spcPct val="120000"/>
                        </a:lnSpc>
                      </a:pPr>
                      <a:r>
                        <a:rPr lang="fr-FR" sz="1600" dirty="0">
                          <a:latin typeface="Verdana" panose="020B0604030504040204" pitchFamily="34" charset="0"/>
                          <a:ea typeface="Verdana" panose="020B0604030504040204" pitchFamily="34" charset="0"/>
                        </a:rPr>
                        <a:t>77 (50,7 %)</a:t>
                      </a:r>
                    </a:p>
                  </a:txBody>
                  <a:tcPr anchor="ctr"/>
                </a:tc>
                <a:tc>
                  <a:txBody>
                    <a:bodyPr/>
                    <a:lstStyle/>
                    <a:p>
                      <a:pPr algn="ctr">
                        <a:lnSpc>
                          <a:spcPct val="120000"/>
                        </a:lnSpc>
                      </a:pPr>
                      <a:r>
                        <a:rPr lang="fr-FR" sz="1600" dirty="0">
                          <a:latin typeface="Verdana" panose="020B0604030504040204" pitchFamily="34" charset="0"/>
                          <a:ea typeface="Verdana" panose="020B0604030504040204" pitchFamily="34" charset="0"/>
                        </a:rPr>
                        <a:t>66 (43,4 %)</a:t>
                      </a:r>
                    </a:p>
                  </a:txBody>
                  <a:tcPr anchor="ctr"/>
                </a:tc>
                <a:tc>
                  <a:txBody>
                    <a:bodyPr/>
                    <a:lstStyle/>
                    <a:p>
                      <a:pPr algn="ctr">
                        <a:lnSpc>
                          <a:spcPct val="120000"/>
                        </a:lnSpc>
                      </a:pPr>
                      <a:r>
                        <a:rPr lang="fr-FR" sz="1600" dirty="0">
                          <a:latin typeface="Verdana" panose="020B0604030504040204" pitchFamily="34" charset="0"/>
                          <a:ea typeface="Verdana" panose="020B0604030504040204" pitchFamily="34" charset="0"/>
                        </a:rPr>
                        <a:t>71 (47,0 %)</a:t>
                      </a:r>
                    </a:p>
                  </a:txBody>
                  <a:tcPr anchor="ctr"/>
                </a:tc>
                <a:tc>
                  <a:txBody>
                    <a:bodyPr/>
                    <a:lstStyle/>
                    <a:p>
                      <a:pPr algn="ctr">
                        <a:lnSpc>
                          <a:spcPct val="120000"/>
                        </a:lnSpc>
                      </a:pPr>
                      <a:r>
                        <a:rPr lang="fr-FR" sz="1600" dirty="0">
                          <a:latin typeface="Verdana" panose="020B0604030504040204" pitchFamily="34" charset="0"/>
                          <a:ea typeface="Verdana" panose="020B0604030504040204" pitchFamily="34" charset="0"/>
                        </a:rPr>
                        <a:t>76 (50,7 %)</a:t>
                      </a:r>
                    </a:p>
                  </a:txBody>
                  <a:tcPr anchor="ctr"/>
                </a:tc>
                <a:tc>
                  <a:txBody>
                    <a:bodyPr/>
                    <a:lstStyle/>
                    <a:p>
                      <a:pPr algn="ctr">
                        <a:lnSpc>
                          <a:spcPct val="120000"/>
                        </a:lnSpc>
                      </a:pPr>
                      <a:r>
                        <a:rPr lang="fr-FR" sz="1600" dirty="0">
                          <a:latin typeface="Verdana" panose="020B0604030504040204" pitchFamily="34" charset="0"/>
                          <a:ea typeface="Verdana" panose="020B0604030504040204" pitchFamily="34" charset="0"/>
                        </a:rPr>
                        <a:t>89 (58,6 %)</a:t>
                      </a:r>
                    </a:p>
                  </a:txBody>
                  <a:tcPr anchor="ctr"/>
                </a:tc>
                <a:extLst>
                  <a:ext uri="{0D108BD9-81ED-4DB2-BD59-A6C34878D82A}">
                    <a16:rowId xmlns:a16="http://schemas.microsoft.com/office/drawing/2014/main" val="2543343980"/>
                  </a:ext>
                </a:extLst>
              </a:tr>
              <a:tr h="346293">
                <a:tc>
                  <a:txBody>
                    <a:bodyPr/>
                    <a:lstStyle/>
                    <a:p>
                      <a:pPr algn="r">
                        <a:lnSpc>
                          <a:spcPct val="120000"/>
                        </a:lnSpc>
                      </a:pPr>
                      <a:r>
                        <a:rPr lang="fr-FR" sz="1600" b="1">
                          <a:latin typeface="Verdana" panose="020B0604030504040204" pitchFamily="34" charset="0"/>
                          <a:ea typeface="Verdana" panose="020B0604030504040204" pitchFamily="34" charset="0"/>
                        </a:rPr>
                        <a:t>Locaux</a:t>
                      </a:r>
                    </a:p>
                  </a:txBody>
                  <a:tcPr/>
                </a:tc>
                <a:tc>
                  <a:txBody>
                    <a:bodyPr/>
                    <a:lstStyle/>
                    <a:p>
                      <a:pPr algn="ctr">
                        <a:lnSpc>
                          <a:spcPct val="120000"/>
                        </a:lnSpc>
                      </a:pPr>
                      <a:r>
                        <a:rPr lang="fr-FR" sz="1600" dirty="0">
                          <a:latin typeface="Verdana" panose="020B0604030504040204" pitchFamily="34" charset="0"/>
                          <a:ea typeface="Verdana" panose="020B0604030504040204" pitchFamily="34" charset="0"/>
                        </a:rPr>
                        <a:t>11 (12,8 %)</a:t>
                      </a:r>
                    </a:p>
                  </a:txBody>
                  <a:tcPr anchor="ctr"/>
                </a:tc>
                <a:tc>
                  <a:txBody>
                    <a:bodyPr/>
                    <a:lstStyle/>
                    <a:p>
                      <a:pPr algn="ctr">
                        <a:lnSpc>
                          <a:spcPct val="120000"/>
                        </a:lnSpc>
                      </a:pPr>
                      <a:r>
                        <a:rPr lang="fr-FR" sz="1600" dirty="0">
                          <a:latin typeface="Verdana" panose="020B0604030504040204" pitchFamily="34" charset="0"/>
                          <a:ea typeface="Verdana" panose="020B0604030504040204" pitchFamily="34" charset="0"/>
                        </a:rPr>
                        <a:t>41 (27,0 %)</a:t>
                      </a:r>
                    </a:p>
                  </a:txBody>
                  <a:tcPr anchor="ctr"/>
                </a:tc>
                <a:tc>
                  <a:txBody>
                    <a:bodyPr/>
                    <a:lstStyle/>
                    <a:p>
                      <a:pPr algn="ctr">
                        <a:lnSpc>
                          <a:spcPct val="120000"/>
                        </a:lnSpc>
                      </a:pPr>
                      <a:r>
                        <a:rPr lang="fr-FR" sz="1600" dirty="0">
                          <a:latin typeface="Verdana" panose="020B0604030504040204" pitchFamily="34" charset="0"/>
                          <a:ea typeface="Verdana" panose="020B0604030504040204" pitchFamily="34" charset="0"/>
                        </a:rPr>
                        <a:t>34 (22,4 %)</a:t>
                      </a:r>
                    </a:p>
                  </a:txBody>
                  <a:tcPr anchor="ctr"/>
                </a:tc>
                <a:tc>
                  <a:txBody>
                    <a:bodyPr/>
                    <a:lstStyle/>
                    <a:p>
                      <a:pPr algn="ctr">
                        <a:lnSpc>
                          <a:spcPct val="120000"/>
                        </a:lnSpc>
                      </a:pPr>
                      <a:r>
                        <a:rPr lang="fr-FR" sz="1600" dirty="0">
                          <a:latin typeface="Verdana" panose="020B0604030504040204" pitchFamily="34" charset="0"/>
                          <a:ea typeface="Verdana" panose="020B0604030504040204" pitchFamily="34" charset="0"/>
                        </a:rPr>
                        <a:t>42 (27, 8 %)</a:t>
                      </a:r>
                    </a:p>
                  </a:txBody>
                  <a:tcPr anchor="ctr"/>
                </a:tc>
                <a:tc>
                  <a:txBody>
                    <a:bodyPr/>
                    <a:lstStyle/>
                    <a:p>
                      <a:pPr algn="ctr">
                        <a:lnSpc>
                          <a:spcPct val="120000"/>
                        </a:lnSpc>
                      </a:pPr>
                      <a:r>
                        <a:rPr lang="fr-FR" sz="1600" dirty="0">
                          <a:latin typeface="Verdana" panose="020B0604030504040204" pitchFamily="34" charset="0"/>
                          <a:ea typeface="Verdana" panose="020B0604030504040204" pitchFamily="34" charset="0"/>
                        </a:rPr>
                        <a:t>47 (31,3 %)</a:t>
                      </a:r>
                    </a:p>
                  </a:txBody>
                  <a:tcPr anchor="ctr"/>
                </a:tc>
                <a:tc>
                  <a:txBody>
                    <a:bodyPr/>
                    <a:lstStyle/>
                    <a:p>
                      <a:pPr algn="ctr">
                        <a:lnSpc>
                          <a:spcPct val="120000"/>
                        </a:lnSpc>
                      </a:pPr>
                      <a:r>
                        <a:rPr lang="fr-FR" sz="1600" dirty="0">
                          <a:latin typeface="Verdana" panose="020B0604030504040204" pitchFamily="34" charset="0"/>
                          <a:ea typeface="Verdana" panose="020B0604030504040204" pitchFamily="34" charset="0"/>
                        </a:rPr>
                        <a:t>58 (38,2 %)</a:t>
                      </a:r>
                    </a:p>
                  </a:txBody>
                  <a:tcPr anchor="ctr"/>
                </a:tc>
                <a:extLst>
                  <a:ext uri="{0D108BD9-81ED-4DB2-BD59-A6C34878D82A}">
                    <a16:rowId xmlns:a16="http://schemas.microsoft.com/office/drawing/2014/main" val="3137033958"/>
                  </a:ext>
                </a:extLst>
              </a:tr>
              <a:tr h="346293">
                <a:tc>
                  <a:txBody>
                    <a:bodyPr/>
                    <a:lstStyle/>
                    <a:p>
                      <a:pPr algn="r">
                        <a:lnSpc>
                          <a:spcPct val="120000"/>
                        </a:lnSpc>
                      </a:pPr>
                      <a:r>
                        <a:rPr lang="fr-FR" sz="1600">
                          <a:latin typeface="Verdana" panose="020B0604030504040204" pitchFamily="34" charset="0"/>
                          <a:ea typeface="Verdana" panose="020B0604030504040204" pitchFamily="34" charset="0"/>
                        </a:rPr>
                        <a:t>Douleur/sensibilité</a:t>
                      </a:r>
                    </a:p>
                  </a:txBody>
                  <a:tcPr/>
                </a:tc>
                <a:tc>
                  <a:txBody>
                    <a:bodyPr/>
                    <a:lstStyle/>
                    <a:p>
                      <a:pPr algn="ctr">
                        <a:lnSpc>
                          <a:spcPct val="120000"/>
                        </a:lnSpc>
                      </a:pPr>
                      <a:r>
                        <a:rPr lang="fr-FR" sz="1600" dirty="0">
                          <a:latin typeface="Verdana" panose="020B0604030504040204" pitchFamily="34" charset="0"/>
                          <a:ea typeface="Verdana" panose="020B0604030504040204" pitchFamily="34" charset="0"/>
                        </a:rPr>
                        <a:t>10 (11,6 %)</a:t>
                      </a:r>
                    </a:p>
                  </a:txBody>
                  <a:tcPr anchor="ctr"/>
                </a:tc>
                <a:tc>
                  <a:txBody>
                    <a:bodyPr/>
                    <a:lstStyle/>
                    <a:p>
                      <a:pPr algn="ctr">
                        <a:lnSpc>
                          <a:spcPct val="120000"/>
                        </a:lnSpc>
                      </a:pPr>
                      <a:r>
                        <a:rPr lang="fr-FR" sz="1600" dirty="0">
                          <a:latin typeface="Verdana" panose="020B0604030504040204" pitchFamily="34" charset="0"/>
                          <a:ea typeface="Verdana" panose="020B0604030504040204" pitchFamily="34" charset="0"/>
                        </a:rPr>
                        <a:t>38 (25,0 %)</a:t>
                      </a:r>
                    </a:p>
                  </a:txBody>
                  <a:tcPr anchor="ctr"/>
                </a:tc>
                <a:tc>
                  <a:txBody>
                    <a:bodyPr/>
                    <a:lstStyle/>
                    <a:p>
                      <a:pPr algn="ctr">
                        <a:lnSpc>
                          <a:spcPct val="120000"/>
                        </a:lnSpc>
                      </a:pPr>
                      <a:r>
                        <a:rPr lang="fr-FR" sz="1600" dirty="0">
                          <a:latin typeface="Verdana" panose="020B0604030504040204" pitchFamily="34" charset="0"/>
                          <a:ea typeface="Verdana" panose="020B0604030504040204" pitchFamily="34" charset="0"/>
                        </a:rPr>
                        <a:t>30 (19,7 %)</a:t>
                      </a:r>
                    </a:p>
                  </a:txBody>
                  <a:tcPr anchor="ctr"/>
                </a:tc>
                <a:tc>
                  <a:txBody>
                    <a:bodyPr/>
                    <a:lstStyle/>
                    <a:p>
                      <a:pPr algn="ctr">
                        <a:lnSpc>
                          <a:spcPct val="120000"/>
                        </a:lnSpc>
                      </a:pPr>
                      <a:r>
                        <a:rPr lang="fr-FR" sz="1600" dirty="0">
                          <a:latin typeface="Verdana" panose="020B0604030504040204" pitchFamily="34" charset="0"/>
                          <a:ea typeface="Verdana" panose="020B0604030504040204" pitchFamily="34" charset="0"/>
                        </a:rPr>
                        <a:t>40 (26,5 %)</a:t>
                      </a:r>
                    </a:p>
                  </a:txBody>
                  <a:tcPr anchor="ctr"/>
                </a:tc>
                <a:tc>
                  <a:txBody>
                    <a:bodyPr/>
                    <a:lstStyle/>
                    <a:p>
                      <a:pPr algn="ctr">
                        <a:lnSpc>
                          <a:spcPct val="120000"/>
                        </a:lnSpc>
                      </a:pPr>
                      <a:r>
                        <a:rPr lang="fr-FR" sz="1600" dirty="0">
                          <a:latin typeface="Verdana" panose="020B0604030504040204" pitchFamily="34" charset="0"/>
                          <a:ea typeface="Verdana" panose="020B0604030504040204" pitchFamily="34" charset="0"/>
                        </a:rPr>
                        <a:t>43 (28,7 %)</a:t>
                      </a:r>
                    </a:p>
                  </a:txBody>
                  <a:tcPr anchor="ctr"/>
                </a:tc>
                <a:tc>
                  <a:txBody>
                    <a:bodyPr/>
                    <a:lstStyle/>
                    <a:p>
                      <a:pPr algn="ctr">
                        <a:lnSpc>
                          <a:spcPct val="120000"/>
                        </a:lnSpc>
                      </a:pPr>
                      <a:r>
                        <a:rPr lang="fr-FR" sz="1600" dirty="0">
                          <a:latin typeface="Verdana" panose="020B0604030504040204" pitchFamily="34" charset="0"/>
                          <a:ea typeface="Verdana" panose="020B0604030504040204" pitchFamily="34" charset="0"/>
                        </a:rPr>
                        <a:t>54 (35,5 %)</a:t>
                      </a:r>
                    </a:p>
                  </a:txBody>
                  <a:tcPr anchor="ctr"/>
                </a:tc>
                <a:extLst>
                  <a:ext uri="{0D108BD9-81ED-4DB2-BD59-A6C34878D82A}">
                    <a16:rowId xmlns:a16="http://schemas.microsoft.com/office/drawing/2014/main" val="1663780984"/>
                  </a:ext>
                </a:extLst>
              </a:tr>
              <a:tr h="346293">
                <a:tc>
                  <a:txBody>
                    <a:bodyPr/>
                    <a:lstStyle/>
                    <a:p>
                      <a:pPr algn="r">
                        <a:lnSpc>
                          <a:spcPct val="120000"/>
                        </a:lnSpc>
                      </a:pPr>
                      <a:r>
                        <a:rPr lang="fr-FR" sz="1600">
                          <a:latin typeface="Verdana" panose="020B0604030504040204" pitchFamily="34" charset="0"/>
                          <a:ea typeface="Verdana" panose="020B0604030504040204" pitchFamily="34" charset="0"/>
                        </a:rPr>
                        <a:t>Érythème</a:t>
                      </a:r>
                    </a:p>
                  </a:txBody>
                  <a:tcPr/>
                </a:tc>
                <a:tc>
                  <a:txBody>
                    <a:bodyPr/>
                    <a:lstStyle/>
                    <a:p>
                      <a:pPr algn="ctr">
                        <a:lnSpc>
                          <a:spcPct val="120000"/>
                        </a:lnSpc>
                      </a:pPr>
                      <a:r>
                        <a:rPr lang="fr-FR" sz="1600" dirty="0">
                          <a:latin typeface="Verdana" panose="020B0604030504040204" pitchFamily="34" charset="0"/>
                          <a:ea typeface="Verdana" panose="020B0604030504040204" pitchFamily="34" charset="0"/>
                        </a:rPr>
                        <a:t>1 (1,2 %)</a:t>
                      </a:r>
                    </a:p>
                  </a:txBody>
                  <a:tcPr anchor="ctr"/>
                </a:tc>
                <a:tc>
                  <a:txBody>
                    <a:bodyPr/>
                    <a:lstStyle/>
                    <a:p>
                      <a:pPr algn="ctr">
                        <a:lnSpc>
                          <a:spcPct val="120000"/>
                        </a:lnSpc>
                      </a:pPr>
                      <a:r>
                        <a:rPr lang="fr-FR" sz="1600" dirty="0">
                          <a:latin typeface="Verdana" panose="020B0604030504040204" pitchFamily="34" charset="0"/>
                          <a:ea typeface="Verdana" panose="020B0604030504040204" pitchFamily="34" charset="0"/>
                        </a:rPr>
                        <a:t>5 (3,3 %)</a:t>
                      </a:r>
                    </a:p>
                  </a:txBody>
                  <a:tcPr anchor="ctr"/>
                </a:tc>
                <a:tc>
                  <a:txBody>
                    <a:bodyPr/>
                    <a:lstStyle/>
                    <a:p>
                      <a:pPr algn="ctr">
                        <a:lnSpc>
                          <a:spcPct val="120000"/>
                        </a:lnSpc>
                      </a:pPr>
                      <a:r>
                        <a:rPr lang="fr-FR" sz="1600" dirty="0">
                          <a:latin typeface="Verdana" panose="020B0604030504040204" pitchFamily="34" charset="0"/>
                          <a:ea typeface="Verdana" panose="020B0604030504040204" pitchFamily="34" charset="0"/>
                        </a:rPr>
                        <a:t>6 (3,9 %)</a:t>
                      </a:r>
                    </a:p>
                  </a:txBody>
                  <a:tcPr anchor="ctr"/>
                </a:tc>
                <a:tc>
                  <a:txBody>
                    <a:bodyPr/>
                    <a:lstStyle/>
                    <a:p>
                      <a:pPr algn="ctr">
                        <a:lnSpc>
                          <a:spcPct val="120000"/>
                        </a:lnSpc>
                      </a:pPr>
                      <a:r>
                        <a:rPr lang="fr-FR" sz="1600" dirty="0">
                          <a:latin typeface="Verdana" panose="020B0604030504040204" pitchFamily="34" charset="0"/>
                          <a:ea typeface="Verdana" panose="020B0604030504040204" pitchFamily="34" charset="0"/>
                        </a:rPr>
                        <a:t>6 (4,0 %)</a:t>
                      </a:r>
                    </a:p>
                  </a:txBody>
                  <a:tcPr anchor="ctr"/>
                </a:tc>
                <a:tc>
                  <a:txBody>
                    <a:bodyPr/>
                    <a:lstStyle/>
                    <a:p>
                      <a:pPr algn="ctr">
                        <a:lnSpc>
                          <a:spcPct val="120000"/>
                        </a:lnSpc>
                      </a:pPr>
                      <a:r>
                        <a:rPr lang="fr-FR" sz="1600" dirty="0">
                          <a:latin typeface="Verdana" panose="020B0604030504040204" pitchFamily="34" charset="0"/>
                          <a:ea typeface="Verdana" panose="020B0604030504040204" pitchFamily="34" charset="0"/>
                        </a:rPr>
                        <a:t>7 (4,7 %)</a:t>
                      </a:r>
                    </a:p>
                  </a:txBody>
                  <a:tcPr anchor="ctr"/>
                </a:tc>
                <a:tc>
                  <a:txBody>
                    <a:bodyPr/>
                    <a:lstStyle/>
                    <a:p>
                      <a:pPr algn="ctr">
                        <a:lnSpc>
                          <a:spcPct val="120000"/>
                        </a:lnSpc>
                      </a:pPr>
                      <a:r>
                        <a:rPr lang="fr-FR" sz="1600" dirty="0">
                          <a:latin typeface="Verdana" panose="020B0604030504040204" pitchFamily="34" charset="0"/>
                          <a:ea typeface="Verdana" panose="020B0604030504040204" pitchFamily="34" charset="0"/>
                        </a:rPr>
                        <a:t>9 (5,9 %)</a:t>
                      </a:r>
                    </a:p>
                  </a:txBody>
                  <a:tcPr anchor="ctr"/>
                </a:tc>
                <a:extLst>
                  <a:ext uri="{0D108BD9-81ED-4DB2-BD59-A6C34878D82A}">
                    <a16:rowId xmlns:a16="http://schemas.microsoft.com/office/drawing/2014/main" val="3782255346"/>
                  </a:ext>
                </a:extLst>
              </a:tr>
              <a:tr h="633293">
                <a:tc>
                  <a:txBody>
                    <a:bodyPr/>
                    <a:lstStyle/>
                    <a:p>
                      <a:pPr algn="r">
                        <a:lnSpc>
                          <a:spcPct val="120000"/>
                        </a:lnSpc>
                      </a:pPr>
                      <a:r>
                        <a:rPr lang="fr-FR" sz="1600" dirty="0">
                          <a:latin typeface="Verdana" panose="020B0604030504040204" pitchFamily="34" charset="0"/>
                          <a:ea typeface="Verdana" panose="020B0604030504040204" pitchFamily="34" charset="0"/>
                        </a:rPr>
                        <a:t>Gonflement ou zone dure (induration)</a:t>
                      </a:r>
                    </a:p>
                  </a:txBody>
                  <a:tcPr/>
                </a:tc>
                <a:tc>
                  <a:txBody>
                    <a:bodyPr/>
                    <a:lstStyle/>
                    <a:p>
                      <a:pPr algn="ctr">
                        <a:lnSpc>
                          <a:spcPct val="120000"/>
                        </a:lnSpc>
                      </a:pPr>
                      <a:r>
                        <a:rPr lang="fr-FR" sz="1600" dirty="0">
                          <a:latin typeface="Verdana" panose="020B0604030504040204" pitchFamily="34" charset="0"/>
                          <a:ea typeface="Verdana" panose="020B0604030504040204" pitchFamily="34" charset="0"/>
                        </a:rPr>
                        <a:t>0 (0,0 %)</a:t>
                      </a:r>
                    </a:p>
                  </a:txBody>
                  <a:tcPr anchor="ctr"/>
                </a:tc>
                <a:tc>
                  <a:txBody>
                    <a:bodyPr/>
                    <a:lstStyle/>
                    <a:p>
                      <a:pPr algn="ctr">
                        <a:lnSpc>
                          <a:spcPct val="120000"/>
                        </a:lnSpc>
                      </a:pPr>
                      <a:r>
                        <a:rPr lang="fr-FR" sz="1600" dirty="0">
                          <a:latin typeface="Verdana" panose="020B0604030504040204" pitchFamily="34" charset="0"/>
                          <a:ea typeface="Verdana" panose="020B0604030504040204" pitchFamily="34" charset="0"/>
                        </a:rPr>
                        <a:t>2 (1,3 %)</a:t>
                      </a:r>
                    </a:p>
                  </a:txBody>
                  <a:tcPr anchor="ctr"/>
                </a:tc>
                <a:tc>
                  <a:txBody>
                    <a:bodyPr/>
                    <a:lstStyle/>
                    <a:p>
                      <a:pPr algn="ctr">
                        <a:lnSpc>
                          <a:spcPct val="120000"/>
                        </a:lnSpc>
                      </a:pPr>
                      <a:r>
                        <a:rPr lang="fr-FR" sz="1600" dirty="0">
                          <a:latin typeface="Verdana" panose="020B0604030504040204" pitchFamily="34" charset="0"/>
                          <a:ea typeface="Verdana" panose="020B0604030504040204" pitchFamily="34" charset="0"/>
                        </a:rPr>
                        <a:t>3 (2,0 %)</a:t>
                      </a:r>
                    </a:p>
                  </a:txBody>
                  <a:tcPr anchor="ctr"/>
                </a:tc>
                <a:tc>
                  <a:txBody>
                    <a:bodyPr/>
                    <a:lstStyle/>
                    <a:p>
                      <a:pPr algn="ctr">
                        <a:lnSpc>
                          <a:spcPct val="120000"/>
                        </a:lnSpc>
                      </a:pPr>
                      <a:r>
                        <a:rPr lang="fr-FR" sz="1600" dirty="0">
                          <a:latin typeface="Verdana" panose="020B0604030504040204" pitchFamily="34" charset="0"/>
                          <a:ea typeface="Verdana" panose="020B0604030504040204" pitchFamily="34" charset="0"/>
                        </a:rPr>
                        <a:t>3 (2,0 %)</a:t>
                      </a:r>
                    </a:p>
                  </a:txBody>
                  <a:tcPr anchor="ctr"/>
                </a:tc>
                <a:tc>
                  <a:txBody>
                    <a:bodyPr/>
                    <a:lstStyle/>
                    <a:p>
                      <a:pPr algn="ctr">
                        <a:lnSpc>
                          <a:spcPct val="120000"/>
                        </a:lnSpc>
                      </a:pPr>
                      <a:r>
                        <a:rPr lang="fr-FR" sz="1600" dirty="0">
                          <a:latin typeface="Verdana" panose="020B0604030504040204" pitchFamily="34" charset="0"/>
                          <a:ea typeface="Verdana" panose="020B0604030504040204" pitchFamily="34" charset="0"/>
                        </a:rPr>
                        <a:t>4 (2,7 %)</a:t>
                      </a:r>
                    </a:p>
                  </a:txBody>
                  <a:tcPr anchor="ctr"/>
                </a:tc>
                <a:tc>
                  <a:txBody>
                    <a:bodyPr/>
                    <a:lstStyle/>
                    <a:p>
                      <a:pPr algn="ctr">
                        <a:lnSpc>
                          <a:spcPct val="120000"/>
                        </a:lnSpc>
                      </a:pPr>
                      <a:r>
                        <a:rPr lang="fr-FR" sz="1600" dirty="0">
                          <a:latin typeface="Verdana" panose="020B0604030504040204" pitchFamily="34" charset="0"/>
                          <a:ea typeface="Verdana" panose="020B0604030504040204" pitchFamily="34" charset="0"/>
                        </a:rPr>
                        <a:t>8 (5,3 %)</a:t>
                      </a:r>
                    </a:p>
                  </a:txBody>
                  <a:tcPr anchor="ctr"/>
                </a:tc>
                <a:extLst>
                  <a:ext uri="{0D108BD9-81ED-4DB2-BD59-A6C34878D82A}">
                    <a16:rowId xmlns:a16="http://schemas.microsoft.com/office/drawing/2014/main" val="3402054867"/>
                  </a:ext>
                </a:extLst>
              </a:tr>
              <a:tr h="346293">
                <a:tc>
                  <a:txBody>
                    <a:bodyPr/>
                    <a:lstStyle/>
                    <a:p>
                      <a:pPr algn="r">
                        <a:lnSpc>
                          <a:spcPct val="120000"/>
                        </a:lnSpc>
                      </a:pPr>
                      <a:r>
                        <a:rPr lang="fr-FR" sz="1600" b="1">
                          <a:latin typeface="Verdana" panose="020B0604030504040204" pitchFamily="34" charset="0"/>
                          <a:ea typeface="Verdana" panose="020B0604030504040204" pitchFamily="34" charset="0"/>
                        </a:rPr>
                        <a:t>Systémique</a:t>
                      </a:r>
                    </a:p>
                  </a:txBody>
                  <a:tcPr/>
                </a:tc>
                <a:tc>
                  <a:txBody>
                    <a:bodyPr/>
                    <a:lstStyle/>
                    <a:p>
                      <a:pPr algn="ctr">
                        <a:lnSpc>
                          <a:spcPct val="120000"/>
                        </a:lnSpc>
                      </a:pPr>
                      <a:r>
                        <a:rPr lang="fr-FR" sz="1600" dirty="0">
                          <a:latin typeface="Verdana" panose="020B0604030504040204" pitchFamily="34" charset="0"/>
                          <a:ea typeface="Verdana" panose="020B0604030504040204" pitchFamily="34" charset="0"/>
                        </a:rPr>
                        <a:t>30 (34,9 %)</a:t>
                      </a:r>
                    </a:p>
                  </a:txBody>
                  <a:tcPr anchor="ctr"/>
                </a:tc>
                <a:tc>
                  <a:txBody>
                    <a:bodyPr/>
                    <a:lstStyle/>
                    <a:p>
                      <a:pPr algn="ctr">
                        <a:lnSpc>
                          <a:spcPct val="120000"/>
                        </a:lnSpc>
                      </a:pPr>
                      <a:r>
                        <a:rPr lang="fr-FR" sz="1600" dirty="0">
                          <a:latin typeface="Verdana" panose="020B0604030504040204" pitchFamily="34" charset="0"/>
                          <a:ea typeface="Verdana" panose="020B0604030504040204" pitchFamily="34" charset="0"/>
                        </a:rPr>
                        <a:t>66 (43,4 %)</a:t>
                      </a:r>
                    </a:p>
                  </a:txBody>
                  <a:tcPr anchor="ctr"/>
                </a:tc>
                <a:tc>
                  <a:txBody>
                    <a:bodyPr/>
                    <a:lstStyle/>
                    <a:p>
                      <a:pPr algn="ctr">
                        <a:lnSpc>
                          <a:spcPct val="120000"/>
                        </a:lnSpc>
                      </a:pPr>
                      <a:r>
                        <a:rPr lang="fr-FR" sz="1600" dirty="0">
                          <a:latin typeface="Verdana" panose="020B0604030504040204" pitchFamily="34" charset="0"/>
                          <a:ea typeface="Verdana" panose="020B0604030504040204" pitchFamily="34" charset="0"/>
                        </a:rPr>
                        <a:t>54 (35,5 %)</a:t>
                      </a:r>
                    </a:p>
                  </a:txBody>
                  <a:tcPr anchor="ctr"/>
                </a:tc>
                <a:tc>
                  <a:txBody>
                    <a:bodyPr/>
                    <a:lstStyle/>
                    <a:p>
                      <a:pPr algn="ctr">
                        <a:lnSpc>
                          <a:spcPct val="120000"/>
                        </a:lnSpc>
                      </a:pPr>
                      <a:r>
                        <a:rPr lang="fr-FR" sz="1600" dirty="0">
                          <a:latin typeface="Verdana" panose="020B0604030504040204" pitchFamily="34" charset="0"/>
                          <a:ea typeface="Verdana" panose="020B0604030504040204" pitchFamily="34" charset="0"/>
                        </a:rPr>
                        <a:t>62 (41,1 %)</a:t>
                      </a:r>
                    </a:p>
                  </a:txBody>
                  <a:tcPr anchor="ctr"/>
                </a:tc>
                <a:tc>
                  <a:txBody>
                    <a:bodyPr/>
                    <a:lstStyle/>
                    <a:p>
                      <a:pPr algn="ctr">
                        <a:lnSpc>
                          <a:spcPct val="120000"/>
                        </a:lnSpc>
                      </a:pPr>
                      <a:r>
                        <a:rPr lang="fr-FR" sz="1600" dirty="0">
                          <a:latin typeface="Verdana" panose="020B0604030504040204" pitchFamily="34" charset="0"/>
                          <a:ea typeface="Verdana" panose="020B0604030504040204" pitchFamily="34" charset="0"/>
                        </a:rPr>
                        <a:t>65 (43,3 %)</a:t>
                      </a:r>
                    </a:p>
                  </a:txBody>
                  <a:tcPr anchor="ctr"/>
                </a:tc>
                <a:tc>
                  <a:txBody>
                    <a:bodyPr/>
                    <a:lstStyle/>
                    <a:p>
                      <a:pPr algn="ctr">
                        <a:lnSpc>
                          <a:spcPct val="120000"/>
                        </a:lnSpc>
                      </a:pPr>
                      <a:r>
                        <a:rPr lang="fr-FR" sz="1600" dirty="0">
                          <a:latin typeface="Verdana" panose="020B0604030504040204" pitchFamily="34" charset="0"/>
                          <a:ea typeface="Verdana" panose="020B0604030504040204" pitchFamily="34" charset="0"/>
                        </a:rPr>
                        <a:t>78 (51,3 %)</a:t>
                      </a:r>
                    </a:p>
                  </a:txBody>
                  <a:tcPr anchor="ctr"/>
                </a:tc>
                <a:extLst>
                  <a:ext uri="{0D108BD9-81ED-4DB2-BD59-A6C34878D82A}">
                    <a16:rowId xmlns:a16="http://schemas.microsoft.com/office/drawing/2014/main" val="589230461"/>
                  </a:ext>
                </a:extLst>
              </a:tr>
              <a:tr h="346293">
                <a:tc>
                  <a:txBody>
                    <a:bodyPr/>
                    <a:lstStyle/>
                    <a:p>
                      <a:pPr algn="r">
                        <a:lnSpc>
                          <a:spcPct val="120000"/>
                        </a:lnSpc>
                      </a:pPr>
                      <a:r>
                        <a:rPr lang="fr-FR" sz="1600">
                          <a:latin typeface="Verdana" panose="020B0604030504040204" pitchFamily="34" charset="0"/>
                          <a:ea typeface="Verdana" panose="020B0604030504040204" pitchFamily="34" charset="0"/>
                        </a:rPr>
                        <a:t>Fatigue</a:t>
                      </a:r>
                    </a:p>
                  </a:txBody>
                  <a:tcPr/>
                </a:tc>
                <a:tc>
                  <a:txBody>
                    <a:bodyPr/>
                    <a:lstStyle/>
                    <a:p>
                      <a:pPr algn="ctr">
                        <a:lnSpc>
                          <a:spcPct val="120000"/>
                        </a:lnSpc>
                      </a:pPr>
                      <a:r>
                        <a:rPr lang="fr-FR" sz="1600" dirty="0">
                          <a:latin typeface="Verdana" panose="020B0604030504040204" pitchFamily="34" charset="0"/>
                          <a:ea typeface="Verdana" panose="020B0604030504040204" pitchFamily="34" charset="0"/>
                        </a:rPr>
                        <a:t>13 (15,1 %)</a:t>
                      </a:r>
                    </a:p>
                  </a:txBody>
                  <a:tcPr anchor="ctr"/>
                </a:tc>
                <a:tc>
                  <a:txBody>
                    <a:bodyPr/>
                    <a:lstStyle/>
                    <a:p>
                      <a:pPr algn="ctr">
                        <a:lnSpc>
                          <a:spcPct val="120000"/>
                        </a:lnSpc>
                      </a:pPr>
                      <a:r>
                        <a:rPr lang="fr-FR" sz="1600" dirty="0">
                          <a:latin typeface="Verdana" panose="020B0604030504040204" pitchFamily="34" charset="0"/>
                          <a:ea typeface="Verdana" panose="020B0604030504040204" pitchFamily="34" charset="0"/>
                        </a:rPr>
                        <a:t>48 (31,6 %)</a:t>
                      </a:r>
                    </a:p>
                  </a:txBody>
                  <a:tcPr anchor="ctr"/>
                </a:tc>
                <a:tc>
                  <a:txBody>
                    <a:bodyPr/>
                    <a:lstStyle/>
                    <a:p>
                      <a:pPr algn="ctr">
                        <a:lnSpc>
                          <a:spcPct val="120000"/>
                        </a:lnSpc>
                      </a:pPr>
                      <a:r>
                        <a:rPr lang="fr-FR" sz="1600" dirty="0">
                          <a:latin typeface="Verdana" panose="020B0604030504040204" pitchFamily="34" charset="0"/>
                          <a:ea typeface="Verdana" panose="020B0604030504040204" pitchFamily="34" charset="0"/>
                        </a:rPr>
                        <a:t>32 (21,1 %)</a:t>
                      </a:r>
                    </a:p>
                  </a:txBody>
                  <a:tcPr anchor="ctr"/>
                </a:tc>
                <a:tc>
                  <a:txBody>
                    <a:bodyPr/>
                    <a:lstStyle/>
                    <a:p>
                      <a:pPr algn="ctr">
                        <a:lnSpc>
                          <a:spcPct val="120000"/>
                        </a:lnSpc>
                      </a:pPr>
                      <a:r>
                        <a:rPr lang="fr-FR" sz="1600" dirty="0">
                          <a:latin typeface="Verdana" panose="020B0604030504040204" pitchFamily="34" charset="0"/>
                          <a:ea typeface="Verdana" panose="020B0604030504040204" pitchFamily="34" charset="0"/>
                        </a:rPr>
                        <a:t>47 (31,1 %)</a:t>
                      </a:r>
                    </a:p>
                  </a:txBody>
                  <a:tcPr anchor="ctr"/>
                </a:tc>
                <a:tc>
                  <a:txBody>
                    <a:bodyPr/>
                    <a:lstStyle/>
                    <a:p>
                      <a:pPr algn="ctr">
                        <a:lnSpc>
                          <a:spcPct val="120000"/>
                        </a:lnSpc>
                      </a:pPr>
                      <a:r>
                        <a:rPr lang="fr-FR" sz="1600" dirty="0">
                          <a:latin typeface="Verdana" panose="020B0604030504040204" pitchFamily="34" charset="0"/>
                          <a:ea typeface="Verdana" panose="020B0604030504040204" pitchFamily="34" charset="0"/>
                        </a:rPr>
                        <a:t>35 (23,3 %)</a:t>
                      </a:r>
                    </a:p>
                  </a:txBody>
                  <a:tcPr anchor="ctr"/>
                </a:tc>
                <a:tc>
                  <a:txBody>
                    <a:bodyPr/>
                    <a:lstStyle/>
                    <a:p>
                      <a:pPr algn="ctr">
                        <a:lnSpc>
                          <a:spcPct val="120000"/>
                        </a:lnSpc>
                      </a:pPr>
                      <a:r>
                        <a:rPr lang="fr-FR" sz="1600" dirty="0">
                          <a:latin typeface="Verdana" panose="020B0604030504040204" pitchFamily="34" charset="0"/>
                          <a:ea typeface="Verdana" panose="020B0604030504040204" pitchFamily="34" charset="0"/>
                        </a:rPr>
                        <a:t>47 (30,9 %)</a:t>
                      </a:r>
                    </a:p>
                  </a:txBody>
                  <a:tcPr anchor="ctr"/>
                </a:tc>
                <a:extLst>
                  <a:ext uri="{0D108BD9-81ED-4DB2-BD59-A6C34878D82A}">
                    <a16:rowId xmlns:a16="http://schemas.microsoft.com/office/drawing/2014/main" val="198697563"/>
                  </a:ext>
                </a:extLst>
              </a:tr>
              <a:tr h="346293">
                <a:tc>
                  <a:txBody>
                    <a:bodyPr/>
                    <a:lstStyle/>
                    <a:p>
                      <a:pPr algn="r">
                        <a:lnSpc>
                          <a:spcPct val="120000"/>
                        </a:lnSpc>
                      </a:pPr>
                      <a:r>
                        <a:rPr lang="fr-FR" sz="1600">
                          <a:latin typeface="Verdana" panose="020B0604030504040204" pitchFamily="34" charset="0"/>
                          <a:ea typeface="Verdana" panose="020B0604030504040204" pitchFamily="34" charset="0"/>
                        </a:rPr>
                        <a:t>Céphalées</a:t>
                      </a:r>
                    </a:p>
                  </a:txBody>
                  <a:tcPr/>
                </a:tc>
                <a:tc>
                  <a:txBody>
                    <a:bodyPr/>
                    <a:lstStyle/>
                    <a:p>
                      <a:pPr algn="ctr">
                        <a:lnSpc>
                          <a:spcPct val="120000"/>
                        </a:lnSpc>
                      </a:pPr>
                      <a:r>
                        <a:rPr lang="fr-FR" sz="1600" dirty="0">
                          <a:latin typeface="Verdana" panose="020B0604030504040204" pitchFamily="34" charset="0"/>
                          <a:ea typeface="Verdana" panose="020B0604030504040204" pitchFamily="34" charset="0"/>
                        </a:rPr>
                        <a:t>16 (18,6 %)</a:t>
                      </a:r>
                    </a:p>
                  </a:txBody>
                  <a:tcPr anchor="ctr"/>
                </a:tc>
                <a:tc>
                  <a:txBody>
                    <a:bodyPr/>
                    <a:lstStyle/>
                    <a:p>
                      <a:pPr algn="ctr">
                        <a:lnSpc>
                          <a:spcPct val="120000"/>
                        </a:lnSpc>
                      </a:pPr>
                      <a:r>
                        <a:rPr lang="fr-FR" sz="1600" dirty="0">
                          <a:latin typeface="Verdana" panose="020B0604030504040204" pitchFamily="34" charset="0"/>
                          <a:ea typeface="Verdana" panose="020B0604030504040204" pitchFamily="34" charset="0"/>
                        </a:rPr>
                        <a:t>45 (29,6 %)</a:t>
                      </a:r>
                    </a:p>
                  </a:txBody>
                  <a:tcPr anchor="ctr"/>
                </a:tc>
                <a:tc>
                  <a:txBody>
                    <a:bodyPr/>
                    <a:lstStyle/>
                    <a:p>
                      <a:pPr algn="ctr">
                        <a:lnSpc>
                          <a:spcPct val="120000"/>
                        </a:lnSpc>
                      </a:pPr>
                      <a:r>
                        <a:rPr lang="fr-FR" sz="1600" dirty="0">
                          <a:latin typeface="Verdana" panose="020B0604030504040204" pitchFamily="34" charset="0"/>
                          <a:ea typeface="Verdana" panose="020B0604030504040204" pitchFamily="34" charset="0"/>
                        </a:rPr>
                        <a:t>25 (16,4 %)</a:t>
                      </a:r>
                    </a:p>
                  </a:txBody>
                  <a:tcPr anchor="ctr"/>
                </a:tc>
                <a:tc>
                  <a:txBody>
                    <a:bodyPr/>
                    <a:lstStyle/>
                    <a:p>
                      <a:pPr algn="ctr">
                        <a:lnSpc>
                          <a:spcPct val="120000"/>
                        </a:lnSpc>
                      </a:pPr>
                      <a:r>
                        <a:rPr lang="fr-FR" sz="1600" dirty="0">
                          <a:latin typeface="Verdana" panose="020B0604030504040204" pitchFamily="34" charset="0"/>
                          <a:ea typeface="Verdana" panose="020B0604030504040204" pitchFamily="34" charset="0"/>
                        </a:rPr>
                        <a:t>29 (19,2 %)</a:t>
                      </a:r>
                    </a:p>
                  </a:txBody>
                  <a:tcPr anchor="ctr"/>
                </a:tc>
                <a:tc>
                  <a:txBody>
                    <a:bodyPr/>
                    <a:lstStyle/>
                    <a:p>
                      <a:pPr algn="ctr">
                        <a:lnSpc>
                          <a:spcPct val="120000"/>
                        </a:lnSpc>
                      </a:pPr>
                      <a:r>
                        <a:rPr lang="fr-FR" sz="1600" dirty="0">
                          <a:latin typeface="Verdana" panose="020B0604030504040204" pitchFamily="34" charset="0"/>
                          <a:ea typeface="Verdana" panose="020B0604030504040204" pitchFamily="34" charset="0"/>
                        </a:rPr>
                        <a:t>38 (25,3 %)</a:t>
                      </a:r>
                    </a:p>
                  </a:txBody>
                  <a:tcPr anchor="ctr"/>
                </a:tc>
                <a:tc>
                  <a:txBody>
                    <a:bodyPr/>
                    <a:lstStyle/>
                    <a:p>
                      <a:pPr algn="ctr">
                        <a:lnSpc>
                          <a:spcPct val="120000"/>
                        </a:lnSpc>
                      </a:pPr>
                      <a:r>
                        <a:rPr lang="fr-FR" sz="1600" dirty="0">
                          <a:latin typeface="Verdana" panose="020B0604030504040204" pitchFamily="34" charset="0"/>
                          <a:ea typeface="Verdana" panose="020B0604030504040204" pitchFamily="34" charset="0"/>
                        </a:rPr>
                        <a:t>47 (30,9 %)</a:t>
                      </a:r>
                    </a:p>
                  </a:txBody>
                  <a:tcPr anchor="ctr"/>
                </a:tc>
                <a:extLst>
                  <a:ext uri="{0D108BD9-81ED-4DB2-BD59-A6C34878D82A}">
                    <a16:rowId xmlns:a16="http://schemas.microsoft.com/office/drawing/2014/main" val="3889652605"/>
                  </a:ext>
                </a:extLst>
              </a:tr>
              <a:tr h="346293">
                <a:tc>
                  <a:txBody>
                    <a:bodyPr/>
                    <a:lstStyle/>
                    <a:p>
                      <a:pPr algn="r">
                        <a:lnSpc>
                          <a:spcPct val="120000"/>
                        </a:lnSpc>
                      </a:pPr>
                      <a:r>
                        <a:rPr lang="fr-FR" sz="1600">
                          <a:latin typeface="Verdana" panose="020B0604030504040204" pitchFamily="34" charset="0"/>
                          <a:ea typeface="Verdana" panose="020B0604030504040204" pitchFamily="34" charset="0"/>
                        </a:rPr>
                        <a:t>Nausée</a:t>
                      </a:r>
                    </a:p>
                  </a:txBody>
                  <a:tcPr/>
                </a:tc>
                <a:tc>
                  <a:txBody>
                    <a:bodyPr/>
                    <a:lstStyle/>
                    <a:p>
                      <a:pPr algn="ctr">
                        <a:lnSpc>
                          <a:spcPct val="120000"/>
                        </a:lnSpc>
                      </a:pPr>
                      <a:r>
                        <a:rPr lang="fr-FR" sz="1600" dirty="0">
                          <a:latin typeface="Verdana" panose="020B0604030504040204" pitchFamily="34" charset="0"/>
                          <a:ea typeface="Verdana" panose="020B0604030504040204" pitchFamily="34" charset="0"/>
                        </a:rPr>
                        <a:t>7 (8,1 %)</a:t>
                      </a:r>
                    </a:p>
                  </a:txBody>
                  <a:tcPr anchor="ctr"/>
                </a:tc>
                <a:tc>
                  <a:txBody>
                    <a:bodyPr/>
                    <a:lstStyle/>
                    <a:p>
                      <a:pPr algn="ctr">
                        <a:lnSpc>
                          <a:spcPct val="120000"/>
                        </a:lnSpc>
                      </a:pPr>
                      <a:r>
                        <a:rPr lang="fr-FR" sz="1600" dirty="0">
                          <a:latin typeface="Verdana" panose="020B0604030504040204" pitchFamily="34" charset="0"/>
                          <a:ea typeface="Verdana" panose="020B0604030504040204" pitchFamily="34" charset="0"/>
                        </a:rPr>
                        <a:t>13 (8,6 %)</a:t>
                      </a:r>
                    </a:p>
                  </a:txBody>
                  <a:tcPr anchor="ctr"/>
                </a:tc>
                <a:tc>
                  <a:txBody>
                    <a:bodyPr/>
                    <a:lstStyle/>
                    <a:p>
                      <a:pPr algn="ctr">
                        <a:lnSpc>
                          <a:spcPct val="120000"/>
                        </a:lnSpc>
                      </a:pPr>
                      <a:r>
                        <a:rPr lang="fr-FR" sz="1600" dirty="0">
                          <a:latin typeface="Verdana" panose="020B0604030504040204" pitchFamily="34" charset="0"/>
                          <a:ea typeface="Verdana" panose="020B0604030504040204" pitchFamily="34" charset="0"/>
                        </a:rPr>
                        <a:t>9 (5,9 %)</a:t>
                      </a:r>
                    </a:p>
                  </a:txBody>
                  <a:tcPr anchor="ctr"/>
                </a:tc>
                <a:tc>
                  <a:txBody>
                    <a:bodyPr/>
                    <a:lstStyle/>
                    <a:p>
                      <a:pPr algn="ctr">
                        <a:lnSpc>
                          <a:spcPct val="120000"/>
                        </a:lnSpc>
                      </a:pPr>
                      <a:r>
                        <a:rPr lang="fr-FR" sz="1600" dirty="0">
                          <a:latin typeface="Verdana" panose="020B0604030504040204" pitchFamily="34" charset="0"/>
                          <a:ea typeface="Verdana" panose="020B0604030504040204" pitchFamily="34" charset="0"/>
                        </a:rPr>
                        <a:t>22 (14,6 %)</a:t>
                      </a:r>
                    </a:p>
                  </a:txBody>
                  <a:tcPr anchor="ctr"/>
                </a:tc>
                <a:tc>
                  <a:txBody>
                    <a:bodyPr/>
                    <a:lstStyle/>
                    <a:p>
                      <a:pPr algn="ctr">
                        <a:lnSpc>
                          <a:spcPct val="120000"/>
                        </a:lnSpc>
                      </a:pPr>
                      <a:r>
                        <a:rPr lang="fr-FR" sz="1600" dirty="0">
                          <a:latin typeface="Verdana" panose="020B0604030504040204" pitchFamily="34" charset="0"/>
                          <a:ea typeface="Verdana" panose="020B0604030504040204" pitchFamily="34" charset="0"/>
                        </a:rPr>
                        <a:t>17 (11,3 %)</a:t>
                      </a:r>
                    </a:p>
                  </a:txBody>
                  <a:tcPr anchor="ctr"/>
                </a:tc>
                <a:tc>
                  <a:txBody>
                    <a:bodyPr/>
                    <a:lstStyle/>
                    <a:p>
                      <a:pPr algn="ctr">
                        <a:lnSpc>
                          <a:spcPct val="120000"/>
                        </a:lnSpc>
                      </a:pPr>
                      <a:r>
                        <a:rPr lang="fr-FR" sz="1600" dirty="0">
                          <a:latin typeface="Verdana" panose="020B0604030504040204" pitchFamily="34" charset="0"/>
                          <a:ea typeface="Verdana" panose="020B0604030504040204" pitchFamily="34" charset="0"/>
                        </a:rPr>
                        <a:t>26 (17,1 %)</a:t>
                      </a:r>
                    </a:p>
                  </a:txBody>
                  <a:tcPr anchor="ctr"/>
                </a:tc>
                <a:extLst>
                  <a:ext uri="{0D108BD9-81ED-4DB2-BD59-A6C34878D82A}">
                    <a16:rowId xmlns:a16="http://schemas.microsoft.com/office/drawing/2014/main" val="1168661894"/>
                  </a:ext>
                </a:extLst>
              </a:tr>
              <a:tr h="346293">
                <a:tc>
                  <a:txBody>
                    <a:bodyPr/>
                    <a:lstStyle/>
                    <a:p>
                      <a:pPr algn="r">
                        <a:lnSpc>
                          <a:spcPct val="120000"/>
                        </a:lnSpc>
                      </a:pPr>
                      <a:r>
                        <a:rPr lang="fr-FR" sz="1600">
                          <a:latin typeface="Verdana" panose="020B0604030504040204" pitchFamily="34" charset="0"/>
                          <a:ea typeface="Verdana" panose="020B0604030504040204" pitchFamily="34" charset="0"/>
                        </a:rPr>
                        <a:t>Fièvre</a:t>
                      </a:r>
                    </a:p>
                  </a:txBody>
                  <a:tcPr/>
                </a:tc>
                <a:tc>
                  <a:txBody>
                    <a:bodyPr/>
                    <a:lstStyle/>
                    <a:p>
                      <a:pPr algn="ctr">
                        <a:lnSpc>
                          <a:spcPct val="120000"/>
                        </a:lnSpc>
                      </a:pPr>
                      <a:r>
                        <a:rPr lang="fr-FR" sz="1600" dirty="0">
                          <a:latin typeface="Verdana" panose="020B0604030504040204" pitchFamily="34" charset="0"/>
                          <a:ea typeface="Verdana" panose="020B0604030504040204" pitchFamily="34" charset="0"/>
                        </a:rPr>
                        <a:t>0 (0,0 %)</a:t>
                      </a:r>
                    </a:p>
                  </a:txBody>
                  <a:tcPr anchor="ctr"/>
                </a:tc>
                <a:tc>
                  <a:txBody>
                    <a:bodyPr/>
                    <a:lstStyle/>
                    <a:p>
                      <a:pPr algn="ctr">
                        <a:lnSpc>
                          <a:spcPct val="120000"/>
                        </a:lnSpc>
                      </a:pPr>
                      <a:r>
                        <a:rPr lang="fr-FR" sz="1600" dirty="0">
                          <a:latin typeface="Verdana" panose="020B0604030504040204" pitchFamily="34" charset="0"/>
                          <a:ea typeface="Verdana" panose="020B0604030504040204" pitchFamily="34" charset="0"/>
                        </a:rPr>
                        <a:t>1 (0,7 %)</a:t>
                      </a:r>
                    </a:p>
                  </a:txBody>
                  <a:tcPr anchor="ctr"/>
                </a:tc>
                <a:tc>
                  <a:txBody>
                    <a:bodyPr/>
                    <a:lstStyle/>
                    <a:p>
                      <a:pPr algn="ctr">
                        <a:lnSpc>
                          <a:spcPct val="120000"/>
                        </a:lnSpc>
                      </a:pPr>
                      <a:r>
                        <a:rPr lang="fr-FR" sz="1600" dirty="0">
                          <a:latin typeface="Verdana" panose="020B0604030504040204" pitchFamily="34" charset="0"/>
                          <a:ea typeface="Verdana" panose="020B0604030504040204" pitchFamily="34" charset="0"/>
                        </a:rPr>
                        <a:t>0 (0,0 %)</a:t>
                      </a:r>
                    </a:p>
                  </a:txBody>
                  <a:tcPr anchor="ctr"/>
                </a:tc>
                <a:tc>
                  <a:txBody>
                    <a:bodyPr/>
                    <a:lstStyle/>
                    <a:p>
                      <a:pPr algn="ctr">
                        <a:lnSpc>
                          <a:spcPct val="120000"/>
                        </a:lnSpc>
                      </a:pPr>
                      <a:r>
                        <a:rPr lang="fr-FR" sz="1600" dirty="0">
                          <a:latin typeface="Verdana" panose="020B0604030504040204" pitchFamily="34" charset="0"/>
                          <a:ea typeface="Verdana" panose="020B0604030504040204" pitchFamily="34" charset="0"/>
                        </a:rPr>
                        <a:t>1 (0,7 %)</a:t>
                      </a:r>
                    </a:p>
                  </a:txBody>
                  <a:tcPr anchor="ctr"/>
                </a:tc>
                <a:tc>
                  <a:txBody>
                    <a:bodyPr/>
                    <a:lstStyle/>
                    <a:p>
                      <a:pPr algn="ctr">
                        <a:lnSpc>
                          <a:spcPct val="120000"/>
                        </a:lnSpc>
                      </a:pPr>
                      <a:r>
                        <a:rPr lang="fr-FR" sz="1600" dirty="0">
                          <a:latin typeface="Verdana" panose="020B0604030504040204" pitchFamily="34" charset="0"/>
                          <a:ea typeface="Verdana" panose="020B0604030504040204" pitchFamily="34" charset="0"/>
                        </a:rPr>
                        <a:t>0 (0,0 %)</a:t>
                      </a:r>
                    </a:p>
                  </a:txBody>
                  <a:tcPr anchor="ctr"/>
                </a:tc>
                <a:tc>
                  <a:txBody>
                    <a:bodyPr/>
                    <a:lstStyle/>
                    <a:p>
                      <a:pPr algn="ctr">
                        <a:lnSpc>
                          <a:spcPct val="120000"/>
                        </a:lnSpc>
                      </a:pPr>
                      <a:r>
                        <a:rPr lang="fr-FR" sz="1600" dirty="0">
                          <a:latin typeface="Verdana" panose="020B0604030504040204" pitchFamily="34" charset="0"/>
                          <a:ea typeface="Verdana" panose="020B0604030504040204" pitchFamily="34" charset="0"/>
                        </a:rPr>
                        <a:t>3 (2,0 %)</a:t>
                      </a:r>
                    </a:p>
                  </a:txBody>
                  <a:tcPr anchor="ctr"/>
                </a:tc>
                <a:extLst>
                  <a:ext uri="{0D108BD9-81ED-4DB2-BD59-A6C34878D82A}">
                    <a16:rowId xmlns:a16="http://schemas.microsoft.com/office/drawing/2014/main" val="2925894563"/>
                  </a:ext>
                </a:extLst>
              </a:tr>
            </a:tbl>
          </a:graphicData>
        </a:graphic>
      </p:graphicFrame>
    </p:spTree>
    <p:extLst>
      <p:ext uri="{BB962C8B-B14F-4D97-AF65-F5344CB8AC3E}">
        <p14:creationId xmlns:p14="http://schemas.microsoft.com/office/powerpoint/2010/main" val="15526933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7EDB4FC8-B7DF-42F5-99BC-EA4870399367}"/>
              </a:ext>
            </a:extLst>
          </p:cNvPr>
          <p:cNvSpPr>
            <a:spLocks noGrp="1"/>
          </p:cNvSpPr>
          <p:nvPr>
            <p:ph type="body" sz="quarter" idx="11"/>
          </p:nvPr>
        </p:nvSpPr>
        <p:spPr>
          <a:xfrm>
            <a:off x="722313" y="2410523"/>
            <a:ext cx="13181647" cy="4146358"/>
          </a:xfrm>
        </p:spPr>
        <p:txBody>
          <a:bodyPr/>
          <a:lstStyle/>
          <a:p>
            <a:r>
              <a:rPr lang="fr-FR" sz="2400" dirty="0"/>
              <a:t>La fréquence des EI non sollicités était similaire dans les groupes ExPEC4V </a:t>
            </a:r>
            <a:br>
              <a:rPr lang="fr-FR" sz="2400" dirty="0"/>
            </a:br>
            <a:r>
              <a:rPr lang="fr-FR" sz="2400" dirty="0"/>
              <a:t>(26,3 % à 31,8 %) et placebo (26,7 %)</a:t>
            </a:r>
          </a:p>
          <a:p>
            <a:r>
              <a:rPr lang="fr-FR" sz="2400" dirty="0"/>
              <a:t>Les EI sollicités et non sollicités étaient pour la plupart d’un degré de sévérité </a:t>
            </a:r>
            <a:br>
              <a:rPr lang="fr-FR" sz="2400" dirty="0"/>
            </a:br>
            <a:r>
              <a:rPr lang="fr-FR" sz="2400" dirty="0"/>
              <a:t>d’1 ou 2</a:t>
            </a:r>
          </a:p>
          <a:p>
            <a:r>
              <a:rPr lang="fr-FR" sz="2400" dirty="0"/>
              <a:t>Seul 1 participant a présenté un événement indésirable grave (névralgie du trijumeau), considéré comme lié au médicament par l’investigateur, survenu </a:t>
            </a:r>
            <a:br>
              <a:rPr lang="fr-FR" sz="2400" dirty="0"/>
            </a:br>
            <a:r>
              <a:rPr lang="fr-FR" sz="2400" dirty="0"/>
              <a:t>dans le groupe traité 16:16:16:16</a:t>
            </a:r>
          </a:p>
          <a:p>
            <a:pPr marL="360362" lvl="1" indent="0">
              <a:buNone/>
            </a:pPr>
            <a:endParaRPr lang="en-US" dirty="0"/>
          </a:p>
          <a:p>
            <a:endParaRPr lang="en-US" sz="2400" dirty="0"/>
          </a:p>
        </p:txBody>
      </p:sp>
      <p:sp>
        <p:nvSpPr>
          <p:cNvPr id="8" name="Title 6">
            <a:extLst>
              <a:ext uri="{FF2B5EF4-FFF2-40B4-BE49-F238E27FC236}">
                <a16:creationId xmlns:a16="http://schemas.microsoft.com/office/drawing/2014/main" id="{60EAAE21-66FE-4A58-86FB-DD7ED5CCA4EC}"/>
              </a:ext>
            </a:extLst>
          </p:cNvPr>
          <p:cNvSpPr>
            <a:spLocks noGrp="1"/>
          </p:cNvSpPr>
          <p:nvPr>
            <p:ph type="title"/>
          </p:nvPr>
        </p:nvSpPr>
        <p:spPr/>
        <p:txBody>
          <a:bodyPr/>
          <a:lstStyle/>
          <a:p>
            <a:r>
              <a:rPr lang="fr-FR">
                <a:solidFill>
                  <a:srgbClr val="003479"/>
                </a:solidFill>
              </a:rPr>
              <a:t>Résultats</a:t>
            </a:r>
          </a:p>
        </p:txBody>
      </p:sp>
      <p:sp>
        <p:nvSpPr>
          <p:cNvPr id="9" name="Text Placeholder 8">
            <a:extLst>
              <a:ext uri="{FF2B5EF4-FFF2-40B4-BE49-F238E27FC236}">
                <a16:creationId xmlns:a16="http://schemas.microsoft.com/office/drawing/2014/main" id="{E52DEEA0-EAB6-4D1F-B0FD-5A1876E4E34F}"/>
              </a:ext>
            </a:extLst>
          </p:cNvPr>
          <p:cNvSpPr>
            <a:spLocks noGrp="1"/>
          </p:cNvSpPr>
          <p:nvPr>
            <p:ph type="body" sz="quarter" idx="10"/>
          </p:nvPr>
        </p:nvSpPr>
        <p:spPr>
          <a:xfrm>
            <a:off x="726440" y="1169058"/>
            <a:ext cx="13177520" cy="861774"/>
          </a:xfrm>
        </p:spPr>
        <p:txBody>
          <a:bodyPr/>
          <a:lstStyle/>
          <a:p>
            <a:r>
              <a:rPr lang="fr-FR" dirty="0"/>
              <a:t>Sécurité – Les EI sollicités et non sollicités étaient principalement d’un degré de sévérité d’1 ou 2</a:t>
            </a:r>
          </a:p>
        </p:txBody>
      </p:sp>
      <p:sp>
        <p:nvSpPr>
          <p:cNvPr id="5" name="Slide Number Placeholder 4">
            <a:extLst>
              <a:ext uri="{FF2B5EF4-FFF2-40B4-BE49-F238E27FC236}">
                <a16:creationId xmlns:a16="http://schemas.microsoft.com/office/drawing/2014/main" id="{4549705E-C649-4CCD-915A-BB231A1BE2EA}"/>
              </a:ext>
            </a:extLst>
          </p:cNvPr>
          <p:cNvSpPr>
            <a:spLocks noGrp="1"/>
          </p:cNvSpPr>
          <p:nvPr>
            <p:ph type="sldNum" sz="quarter" idx="4"/>
          </p:nvPr>
        </p:nvSpPr>
        <p:spPr/>
        <p:txBody>
          <a:bodyPr/>
          <a:lstStyle/>
          <a:p>
            <a:fld id="{AD816501-AAE5-214E-B100-00C3DC5F5E3F}" type="slidenum">
              <a:rPr lang="en-US" smtClean="0"/>
              <a:pPr/>
              <a:t>15</a:t>
            </a:fld>
            <a:endParaRPr lang="en-US"/>
          </a:p>
        </p:txBody>
      </p:sp>
      <p:sp>
        <p:nvSpPr>
          <p:cNvPr id="6" name="Text Placeholder 5">
            <a:extLst>
              <a:ext uri="{FF2B5EF4-FFF2-40B4-BE49-F238E27FC236}">
                <a16:creationId xmlns:a16="http://schemas.microsoft.com/office/drawing/2014/main" id="{1044B5EC-CD3A-4331-BC9B-EB7B23BCDAB0}"/>
              </a:ext>
            </a:extLst>
          </p:cNvPr>
          <p:cNvSpPr>
            <a:spLocks noGrp="1"/>
          </p:cNvSpPr>
          <p:nvPr>
            <p:ph type="body" sz="quarter" idx="17"/>
          </p:nvPr>
        </p:nvSpPr>
        <p:spPr/>
        <p:txBody>
          <a:bodyPr/>
          <a:lstStyle/>
          <a:p>
            <a:pPr algn="l"/>
            <a:r>
              <a:rPr lang="fr-FR">
                <a:solidFill>
                  <a:srgbClr val="000000"/>
                </a:solidFill>
                <a:latin typeface="Verdana" panose="020B0604030504040204" pitchFamily="34" charset="0"/>
                <a:ea typeface="Verdana" panose="020B0604030504040204" pitchFamily="34" charset="0"/>
              </a:rPr>
              <a:t>EI, événement indésirable.</a:t>
            </a:r>
          </a:p>
        </p:txBody>
      </p:sp>
    </p:spTree>
    <p:extLst>
      <p:ext uri="{BB962C8B-B14F-4D97-AF65-F5344CB8AC3E}">
        <p14:creationId xmlns:p14="http://schemas.microsoft.com/office/powerpoint/2010/main" val="287435565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F156B0C-D494-40A1-8D32-826355C9FB6A}"/>
              </a:ext>
            </a:extLst>
          </p:cNvPr>
          <p:cNvSpPr>
            <a:spLocks noGrp="1"/>
          </p:cNvSpPr>
          <p:nvPr>
            <p:ph type="title"/>
          </p:nvPr>
        </p:nvSpPr>
        <p:spPr/>
        <p:txBody>
          <a:bodyPr/>
          <a:lstStyle/>
          <a:p>
            <a:r>
              <a:rPr lang="fr-FR">
                <a:solidFill>
                  <a:srgbClr val="003479"/>
                </a:solidFill>
              </a:rPr>
              <a:t>Conclusions</a:t>
            </a:r>
          </a:p>
        </p:txBody>
      </p:sp>
      <p:sp>
        <p:nvSpPr>
          <p:cNvPr id="9" name="Text Placeholder 8">
            <a:extLst>
              <a:ext uri="{FF2B5EF4-FFF2-40B4-BE49-F238E27FC236}">
                <a16:creationId xmlns:a16="http://schemas.microsoft.com/office/drawing/2014/main" id="{6F8DC6D3-ACE7-4946-A959-8AC5AE0CBC4C}"/>
              </a:ext>
            </a:extLst>
          </p:cNvPr>
          <p:cNvSpPr>
            <a:spLocks noGrp="1"/>
          </p:cNvSpPr>
          <p:nvPr>
            <p:ph type="body" sz="quarter" idx="10"/>
          </p:nvPr>
        </p:nvSpPr>
        <p:spPr>
          <a:xfrm>
            <a:off x="722313" y="1432147"/>
            <a:ext cx="13181647" cy="5003292"/>
          </a:xfrm>
        </p:spPr>
        <p:txBody>
          <a:bodyPr/>
          <a:lstStyle/>
          <a:p>
            <a:r>
              <a:rPr lang="fr-FR" dirty="0"/>
              <a:t>Le vaccin tétravalent ExPEC4V a donné lieu à des réponses solides et durables des IgG totales et des anticorps fonctionnels au jour 360 pour tous les sérotypes</a:t>
            </a:r>
          </a:p>
          <a:p>
            <a:r>
              <a:rPr lang="fr-FR" dirty="0"/>
              <a:t>Les titres des anticorps MG et les hausses de la MG augmentent généralement avec la dose croissante pour les sérotypes O1A, O2 et O6A au jour 15</a:t>
            </a:r>
          </a:p>
          <a:p>
            <a:r>
              <a:rPr lang="fr-FR" dirty="0"/>
              <a:t>En raison des titres d’anticorps plus élevés au jour 30, les groupes de dose 4:4:4:8 et 8:8:8:16 ont été sélectionnés pour une évaluation clinique plus approfondie</a:t>
            </a:r>
          </a:p>
          <a:p>
            <a:r>
              <a:rPr lang="fr-FR" dirty="0"/>
              <a:t>ExPEC4V chez tous les groupes traités était bien toléré et n’a montré aucun problème de sécurité chez les adultes en bonne santé</a:t>
            </a:r>
          </a:p>
          <a:p>
            <a:endParaRPr lang="en-US" dirty="0"/>
          </a:p>
        </p:txBody>
      </p:sp>
      <p:sp>
        <p:nvSpPr>
          <p:cNvPr id="5" name="Slide Number Placeholder 4">
            <a:extLst>
              <a:ext uri="{FF2B5EF4-FFF2-40B4-BE49-F238E27FC236}">
                <a16:creationId xmlns:a16="http://schemas.microsoft.com/office/drawing/2014/main" id="{36227622-D635-4D4C-A886-92883D08D87C}"/>
              </a:ext>
            </a:extLst>
          </p:cNvPr>
          <p:cNvSpPr>
            <a:spLocks noGrp="1"/>
          </p:cNvSpPr>
          <p:nvPr>
            <p:ph type="sldNum" sz="quarter" idx="4"/>
          </p:nvPr>
        </p:nvSpPr>
        <p:spPr/>
        <p:txBody>
          <a:bodyPr/>
          <a:lstStyle/>
          <a:p>
            <a:fld id="{AD816501-AAE5-214E-B100-00C3DC5F5E3F}" type="slidenum">
              <a:rPr lang="en-US" smtClean="0"/>
              <a:pPr/>
              <a:t>16</a:t>
            </a:fld>
            <a:endParaRPr lang="en-US"/>
          </a:p>
        </p:txBody>
      </p:sp>
      <p:sp>
        <p:nvSpPr>
          <p:cNvPr id="10" name="Text Placeholder 9">
            <a:extLst>
              <a:ext uri="{FF2B5EF4-FFF2-40B4-BE49-F238E27FC236}">
                <a16:creationId xmlns:a16="http://schemas.microsoft.com/office/drawing/2014/main" id="{8C6AAC74-5101-41D0-A240-266FEF244749}"/>
              </a:ext>
            </a:extLst>
          </p:cNvPr>
          <p:cNvSpPr>
            <a:spLocks noGrp="1"/>
          </p:cNvSpPr>
          <p:nvPr>
            <p:ph type="body" sz="quarter" idx="17"/>
          </p:nvPr>
        </p:nvSpPr>
        <p:spPr/>
        <p:txBody>
          <a:bodyPr/>
          <a:lstStyle/>
          <a:p>
            <a:r>
              <a:rPr lang="fr-FR" b="1"/>
              <a:t>MG</a:t>
            </a:r>
            <a:r>
              <a:rPr lang="fr-FR"/>
              <a:t>, moyenne géométrique ; </a:t>
            </a:r>
            <a:r>
              <a:rPr lang="fr-FR" b="1"/>
              <a:t>IgG</a:t>
            </a:r>
            <a:r>
              <a:rPr lang="fr-FR"/>
              <a:t>, immunoglobuline G.</a:t>
            </a:r>
          </a:p>
        </p:txBody>
      </p:sp>
    </p:spTree>
    <p:extLst>
      <p:ext uri="{BB962C8B-B14F-4D97-AF65-F5344CB8AC3E}">
        <p14:creationId xmlns:p14="http://schemas.microsoft.com/office/powerpoint/2010/main" val="192504664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8E976CB-6159-42DB-BB58-F7FF75F6752E}"/>
              </a:ext>
            </a:extLst>
          </p:cNvPr>
          <p:cNvSpPr>
            <a:spLocks noGrp="1"/>
          </p:cNvSpPr>
          <p:nvPr>
            <p:ph type="sldNum" sz="quarter" idx="4294967295"/>
          </p:nvPr>
        </p:nvSpPr>
        <p:spPr>
          <a:xfrm>
            <a:off x="14174788" y="7558088"/>
            <a:ext cx="455612" cy="400050"/>
          </a:xfrm>
        </p:spPr>
        <p:txBody>
          <a:bodyPr/>
          <a:lstStyle/>
          <a:p>
            <a:fld id="{AD816501-AAE5-214E-B100-00C3DC5F5E3F}" type="slidenum">
              <a:rPr lang="en-US" smtClean="0"/>
              <a:pPr/>
              <a:t>17</a:t>
            </a:fld>
            <a:endParaRPr lang="en-US"/>
          </a:p>
        </p:txBody>
      </p:sp>
      <p:sp>
        <p:nvSpPr>
          <p:cNvPr id="2" name="TextBox 1">
            <a:extLst>
              <a:ext uri="{FF2B5EF4-FFF2-40B4-BE49-F238E27FC236}">
                <a16:creationId xmlns:a16="http://schemas.microsoft.com/office/drawing/2014/main" id="{C11AD5C5-3672-40F9-8232-DBF8EFEFC9AA}"/>
              </a:ext>
            </a:extLst>
          </p:cNvPr>
          <p:cNvSpPr txBox="1"/>
          <p:nvPr/>
        </p:nvSpPr>
        <p:spPr>
          <a:xfrm>
            <a:off x="1652117" y="1744579"/>
            <a:ext cx="11326166" cy="2622834"/>
          </a:xfrm>
          <a:prstGeom prst="rect">
            <a:avLst/>
          </a:prstGeom>
          <a:noFill/>
        </p:spPr>
        <p:txBody>
          <a:bodyPr wrap="square" rtlCol="0">
            <a:spAutoFit/>
          </a:bodyPr>
          <a:lstStyle/>
          <a:p>
            <a:pPr algn="ctr">
              <a:lnSpc>
                <a:spcPct val="120000"/>
              </a:lnSpc>
            </a:pPr>
            <a:r>
              <a:rPr lang="fr-FR" sz="2800" dirty="0">
                <a:latin typeface="Verdana" panose="020B0604030504040204" pitchFamily="34" charset="0"/>
                <a:ea typeface="Verdana" panose="020B0604030504040204" pitchFamily="34" charset="0"/>
              </a:rPr>
              <a:t>Nous saluons les contributions de </a:t>
            </a:r>
            <a:br>
              <a:rPr lang="fr-FR" sz="2800" dirty="0">
                <a:latin typeface="Verdana" panose="020B0604030504040204" pitchFamily="34" charset="0"/>
                <a:ea typeface="Verdana" panose="020B0604030504040204" pitchFamily="34" charset="0"/>
              </a:rPr>
            </a:br>
            <a:r>
              <a:rPr lang="fr-FR" sz="2800" dirty="0">
                <a:latin typeface="Verdana" panose="020B0604030504040204" pitchFamily="34" charset="0"/>
                <a:ea typeface="Verdana" panose="020B0604030504040204" pitchFamily="34" charset="0"/>
              </a:rPr>
              <a:t>Robert </a:t>
            </a:r>
            <a:r>
              <a:rPr lang="fr-FR" sz="2800" dirty="0" err="1">
                <a:latin typeface="Verdana" panose="020B0604030504040204" pitchFamily="34" charset="0"/>
                <a:ea typeface="Verdana" panose="020B0604030504040204" pitchFamily="34" charset="0"/>
              </a:rPr>
              <a:t>Frenck</a:t>
            </a:r>
            <a:r>
              <a:rPr lang="fr-FR" sz="2800" dirty="0">
                <a:latin typeface="Verdana" panose="020B0604030504040204" pitchFamily="34" charset="0"/>
                <a:ea typeface="Verdana" panose="020B0604030504040204" pitchFamily="34" charset="0"/>
              </a:rPr>
              <a:t>, John Ervin, Laurence Chu, Darren </a:t>
            </a:r>
            <a:r>
              <a:rPr lang="fr-FR" sz="2800" dirty="0" err="1">
                <a:latin typeface="Verdana" panose="020B0604030504040204" pitchFamily="34" charset="0"/>
                <a:ea typeface="Verdana" panose="020B0604030504040204" pitchFamily="34" charset="0"/>
              </a:rPr>
              <a:t>Abbanat</a:t>
            </a:r>
            <a:r>
              <a:rPr lang="fr-FR" sz="2800" dirty="0">
                <a:latin typeface="Verdana" panose="020B0604030504040204" pitchFamily="34" charset="0"/>
                <a:ea typeface="Verdana" panose="020B0604030504040204" pitchFamily="34" charset="0"/>
              </a:rPr>
              <a:t>, Wouter </a:t>
            </a:r>
            <a:r>
              <a:rPr lang="fr-FR" sz="2800" dirty="0" err="1">
                <a:latin typeface="Verdana" panose="020B0604030504040204" pitchFamily="34" charset="0"/>
                <a:ea typeface="Verdana" panose="020B0604030504040204" pitchFamily="34" charset="0"/>
              </a:rPr>
              <a:t>Haazen</a:t>
            </a:r>
            <a:r>
              <a:rPr lang="fr-FR" sz="2800" dirty="0">
                <a:latin typeface="Verdana" panose="020B0604030504040204" pitchFamily="34" charset="0"/>
                <a:ea typeface="Verdana" panose="020B0604030504040204" pitchFamily="34" charset="0"/>
              </a:rPr>
              <a:t>, </a:t>
            </a:r>
            <a:r>
              <a:rPr lang="fr-FR" sz="2800" dirty="0" err="1">
                <a:latin typeface="Verdana" panose="020B0604030504040204" pitchFamily="34" charset="0"/>
                <a:ea typeface="Verdana" panose="020B0604030504040204" pitchFamily="34" charset="0"/>
              </a:rPr>
              <a:t>Germie</a:t>
            </a:r>
            <a:r>
              <a:rPr lang="fr-FR" sz="2800" dirty="0">
                <a:latin typeface="Verdana" panose="020B0604030504040204" pitchFamily="34" charset="0"/>
                <a:ea typeface="Verdana" panose="020B0604030504040204" pitchFamily="34" charset="0"/>
              </a:rPr>
              <a:t> van den </a:t>
            </a:r>
            <a:r>
              <a:rPr lang="fr-FR" sz="2800" dirty="0" err="1">
                <a:latin typeface="Verdana" panose="020B0604030504040204" pitchFamily="34" charset="0"/>
                <a:ea typeface="Verdana" panose="020B0604030504040204" pitchFamily="34" charset="0"/>
              </a:rPr>
              <a:t>Dobbelsteen</a:t>
            </a:r>
            <a:r>
              <a:rPr lang="fr-FR" sz="2800" dirty="0">
                <a:latin typeface="Verdana" panose="020B0604030504040204" pitchFamily="34" charset="0"/>
                <a:ea typeface="Verdana" panose="020B0604030504040204" pitchFamily="34" charset="0"/>
              </a:rPr>
              <a:t>, Jan </a:t>
            </a:r>
            <a:r>
              <a:rPr lang="fr-FR" sz="2800" dirty="0" err="1">
                <a:latin typeface="Verdana" panose="020B0604030504040204" pitchFamily="34" charset="0"/>
                <a:ea typeface="Verdana" panose="020B0604030504040204" pitchFamily="34" charset="0"/>
              </a:rPr>
              <a:t>Poolman</a:t>
            </a:r>
            <a:r>
              <a:rPr lang="fr-FR" sz="2800" dirty="0">
                <a:latin typeface="Verdana" panose="020B0604030504040204" pitchFamily="34" charset="0"/>
                <a:ea typeface="Verdana" panose="020B0604030504040204" pitchFamily="34" charset="0"/>
              </a:rPr>
              <a:t>, Stefan </a:t>
            </a:r>
            <a:r>
              <a:rPr lang="fr-FR" sz="2800" dirty="0" err="1">
                <a:latin typeface="Verdana" panose="020B0604030504040204" pitchFamily="34" charset="0"/>
                <a:ea typeface="Verdana" panose="020B0604030504040204" pitchFamily="34" charset="0"/>
              </a:rPr>
              <a:t>Thoelen</a:t>
            </a:r>
            <a:r>
              <a:rPr lang="fr-FR" sz="2800" dirty="0">
                <a:latin typeface="Verdana" panose="020B0604030504040204" pitchFamily="34" charset="0"/>
                <a:ea typeface="Verdana" panose="020B0604030504040204" pitchFamily="34" charset="0"/>
              </a:rPr>
              <a:t> et Patricia Ibarra de </a:t>
            </a:r>
            <a:r>
              <a:rPr lang="fr-FR" sz="2800" dirty="0" err="1">
                <a:latin typeface="Verdana" panose="020B0604030504040204" pitchFamily="34" charset="0"/>
                <a:ea typeface="Verdana" panose="020B0604030504040204" pitchFamily="34" charset="0"/>
              </a:rPr>
              <a:t>Palacios</a:t>
            </a:r>
            <a:r>
              <a:rPr lang="fr-FR" sz="2800" dirty="0">
                <a:latin typeface="Verdana" panose="020B0604030504040204" pitchFamily="34" charset="0"/>
                <a:ea typeface="Verdana" panose="020B0604030504040204" pitchFamily="34" charset="0"/>
              </a:rPr>
              <a:t> </a:t>
            </a:r>
            <a:br>
              <a:rPr lang="fr-FR" sz="2800" dirty="0">
                <a:latin typeface="Verdana" panose="020B0604030504040204" pitchFamily="34" charset="0"/>
                <a:ea typeface="Verdana" panose="020B0604030504040204" pitchFamily="34" charset="0"/>
              </a:rPr>
            </a:br>
            <a:r>
              <a:rPr lang="fr-FR" sz="2800" dirty="0">
                <a:latin typeface="Verdana" panose="020B0604030504040204" pitchFamily="34" charset="0"/>
                <a:ea typeface="Verdana" panose="020B0604030504040204" pitchFamily="34" charset="0"/>
              </a:rPr>
              <a:t>pour le développement de cette étude</a:t>
            </a:r>
          </a:p>
        </p:txBody>
      </p:sp>
      <p:sp>
        <p:nvSpPr>
          <p:cNvPr id="5" name="Title 7">
            <a:extLst>
              <a:ext uri="{FF2B5EF4-FFF2-40B4-BE49-F238E27FC236}">
                <a16:creationId xmlns:a16="http://schemas.microsoft.com/office/drawing/2014/main" id="{C0991C1A-25EF-4575-B852-E036C5AF3420}"/>
              </a:ext>
            </a:extLst>
          </p:cNvPr>
          <p:cNvSpPr txBox="1">
            <a:spLocks/>
          </p:cNvSpPr>
          <p:nvPr/>
        </p:nvSpPr>
        <p:spPr>
          <a:xfrm>
            <a:off x="726440" y="454149"/>
            <a:ext cx="12174912" cy="553998"/>
          </a:xfrm>
          <a:prstGeom prst="rect">
            <a:avLst/>
          </a:prstGeom>
        </p:spPr>
        <p:txBody>
          <a:bodyPr/>
          <a:lstStyle>
            <a:lvl1pPr algn="l" rtl="0" eaLnBrk="1" fontAlgn="base" hangingPunct="1">
              <a:lnSpc>
                <a:spcPct val="90000"/>
              </a:lnSpc>
              <a:spcBef>
                <a:spcPct val="0"/>
              </a:spcBef>
              <a:spcAft>
                <a:spcPct val="0"/>
              </a:spcAft>
              <a:defRPr sz="4000" b="1">
                <a:solidFill>
                  <a:srgbClr val="212121"/>
                </a:solidFill>
                <a:latin typeface="Verdana" charset="0"/>
                <a:ea typeface="Verdana" charset="0"/>
                <a:cs typeface="Verdana" charset="0"/>
                <a:sym typeface="Arial" pitchFamily="-65" charset="0"/>
              </a:defRPr>
            </a:lvl1pPr>
            <a:lvl2pPr algn="l" rtl="0" eaLnBrk="1" fontAlgn="base" hangingPunct="1">
              <a:lnSpc>
                <a:spcPts val="4032"/>
              </a:lnSpc>
              <a:spcBef>
                <a:spcPct val="0"/>
              </a:spcBef>
              <a:spcAft>
                <a:spcPct val="0"/>
              </a:spcAft>
              <a:defRPr sz="3840">
                <a:solidFill>
                  <a:schemeClr val="tx2"/>
                </a:solidFill>
                <a:latin typeface="Georgia" pitchFamily="-111" charset="0"/>
                <a:ea typeface="Arial Unicode MS" pitchFamily="-65" charset="0"/>
                <a:cs typeface="Arial Unicode MS" pitchFamily="-65" charset="0"/>
                <a:sym typeface="Arial" pitchFamily="-65" charset="0"/>
              </a:defRPr>
            </a:lvl2pPr>
            <a:lvl3pPr algn="l" rtl="0" eaLnBrk="1" fontAlgn="base" hangingPunct="1">
              <a:lnSpc>
                <a:spcPts val="4032"/>
              </a:lnSpc>
              <a:spcBef>
                <a:spcPct val="0"/>
              </a:spcBef>
              <a:spcAft>
                <a:spcPct val="0"/>
              </a:spcAft>
              <a:defRPr sz="3840">
                <a:solidFill>
                  <a:schemeClr val="tx2"/>
                </a:solidFill>
                <a:latin typeface="Georgia" pitchFamily="-111" charset="0"/>
                <a:ea typeface="Arial Unicode MS" pitchFamily="-65" charset="0"/>
                <a:cs typeface="Arial Unicode MS" pitchFamily="-65" charset="0"/>
                <a:sym typeface="Arial" pitchFamily="-65" charset="0"/>
              </a:defRPr>
            </a:lvl3pPr>
            <a:lvl4pPr algn="l" rtl="0" eaLnBrk="1" fontAlgn="base" hangingPunct="1">
              <a:lnSpc>
                <a:spcPts val="4032"/>
              </a:lnSpc>
              <a:spcBef>
                <a:spcPct val="0"/>
              </a:spcBef>
              <a:spcAft>
                <a:spcPct val="0"/>
              </a:spcAft>
              <a:defRPr sz="3840">
                <a:solidFill>
                  <a:schemeClr val="tx2"/>
                </a:solidFill>
                <a:latin typeface="Georgia" pitchFamily="-111" charset="0"/>
                <a:ea typeface="Arial Unicode MS" pitchFamily="-65" charset="0"/>
                <a:cs typeface="Arial Unicode MS" pitchFamily="-65" charset="0"/>
                <a:sym typeface="Arial" pitchFamily="-65" charset="0"/>
              </a:defRPr>
            </a:lvl4pPr>
            <a:lvl5pPr algn="l" rtl="0" eaLnBrk="1" fontAlgn="base" hangingPunct="1">
              <a:lnSpc>
                <a:spcPts val="4032"/>
              </a:lnSpc>
              <a:spcBef>
                <a:spcPct val="0"/>
              </a:spcBef>
              <a:spcAft>
                <a:spcPct val="0"/>
              </a:spcAft>
              <a:defRPr sz="3840">
                <a:solidFill>
                  <a:schemeClr val="tx2"/>
                </a:solidFill>
                <a:latin typeface="Georgia" pitchFamily="-111" charset="0"/>
                <a:ea typeface="Arial Unicode MS" pitchFamily="-65" charset="0"/>
                <a:cs typeface="Arial Unicode MS" pitchFamily="-65" charset="0"/>
                <a:sym typeface="Arial" pitchFamily="-65" charset="0"/>
              </a:defRPr>
            </a:lvl5pPr>
            <a:lvl6pPr marL="345643" algn="l" rtl="0" eaLnBrk="1" fontAlgn="base" hangingPunct="1">
              <a:spcBef>
                <a:spcPct val="0"/>
              </a:spcBef>
              <a:spcAft>
                <a:spcPct val="0"/>
              </a:spcAft>
              <a:defRPr sz="3120" b="1">
                <a:solidFill>
                  <a:srgbClr val="F30617"/>
                </a:solidFill>
                <a:latin typeface="Arial" pitchFamily="-110" charset="0"/>
                <a:ea typeface="ヒラギノ角ゴ ProN W6" pitchFamily="-110" charset="-128"/>
                <a:cs typeface="ヒラギノ角ゴ ProN W6" pitchFamily="-110" charset="-128"/>
                <a:sym typeface="Arial" pitchFamily="-110" charset="0"/>
              </a:defRPr>
            </a:lvl6pPr>
            <a:lvl7pPr marL="691286" algn="l" rtl="0" eaLnBrk="1" fontAlgn="base" hangingPunct="1">
              <a:spcBef>
                <a:spcPct val="0"/>
              </a:spcBef>
              <a:spcAft>
                <a:spcPct val="0"/>
              </a:spcAft>
              <a:defRPr sz="3120" b="1">
                <a:solidFill>
                  <a:srgbClr val="F30617"/>
                </a:solidFill>
                <a:latin typeface="Arial" pitchFamily="-110" charset="0"/>
                <a:ea typeface="ヒラギノ角ゴ ProN W6" pitchFamily="-110" charset="-128"/>
                <a:cs typeface="ヒラギノ角ゴ ProN W6" pitchFamily="-110" charset="-128"/>
                <a:sym typeface="Arial" pitchFamily="-110" charset="0"/>
              </a:defRPr>
            </a:lvl7pPr>
            <a:lvl8pPr marL="1036930" algn="l" rtl="0" eaLnBrk="1" fontAlgn="base" hangingPunct="1">
              <a:spcBef>
                <a:spcPct val="0"/>
              </a:spcBef>
              <a:spcAft>
                <a:spcPct val="0"/>
              </a:spcAft>
              <a:defRPr sz="3120" b="1">
                <a:solidFill>
                  <a:srgbClr val="F30617"/>
                </a:solidFill>
                <a:latin typeface="Arial" pitchFamily="-110" charset="0"/>
                <a:ea typeface="ヒラギノ角ゴ ProN W6" pitchFamily="-110" charset="-128"/>
                <a:cs typeface="ヒラギノ角ゴ ProN W6" pitchFamily="-110" charset="-128"/>
                <a:sym typeface="Arial" pitchFamily="-110" charset="0"/>
              </a:defRPr>
            </a:lvl8pPr>
            <a:lvl9pPr marL="1382573" algn="l" rtl="0" eaLnBrk="1" fontAlgn="base" hangingPunct="1">
              <a:spcBef>
                <a:spcPct val="0"/>
              </a:spcBef>
              <a:spcAft>
                <a:spcPct val="0"/>
              </a:spcAft>
              <a:defRPr sz="3120" b="1">
                <a:solidFill>
                  <a:srgbClr val="F30617"/>
                </a:solidFill>
                <a:latin typeface="Arial" pitchFamily="-110" charset="0"/>
                <a:ea typeface="ヒラギノ角ゴ ProN W6" pitchFamily="-110" charset="-128"/>
                <a:cs typeface="ヒラギノ角ゴ ProN W6" pitchFamily="-110" charset="-128"/>
                <a:sym typeface="Arial" pitchFamily="-110" charset="0"/>
              </a:defRPr>
            </a:lvl9pPr>
          </a:lstStyle>
          <a:p>
            <a:pPr algn="ctr" defTabSz="914400"/>
            <a:r>
              <a:rPr lang="fr-FR">
                <a:solidFill>
                  <a:srgbClr val="003479"/>
                </a:solidFill>
              </a:rPr>
              <a:t>Remerciements</a:t>
            </a:r>
          </a:p>
        </p:txBody>
      </p:sp>
    </p:spTree>
    <p:extLst>
      <p:ext uri="{BB962C8B-B14F-4D97-AF65-F5344CB8AC3E}">
        <p14:creationId xmlns:p14="http://schemas.microsoft.com/office/powerpoint/2010/main" val="170627493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5E8181-EBFD-4E11-B719-0A1B351461BC}"/>
              </a:ext>
            </a:extLst>
          </p:cNvPr>
          <p:cNvSpPr>
            <a:spLocks noGrp="1"/>
          </p:cNvSpPr>
          <p:nvPr>
            <p:ph type="title"/>
          </p:nvPr>
        </p:nvSpPr>
        <p:spPr/>
        <p:txBody>
          <a:bodyPr/>
          <a:lstStyle/>
          <a:p>
            <a:r>
              <a:rPr lang="fr-FR" dirty="0">
                <a:solidFill>
                  <a:srgbClr val="003479"/>
                </a:solidFill>
              </a:rPr>
              <a:t>Contexte</a:t>
            </a:r>
          </a:p>
        </p:txBody>
      </p:sp>
      <p:sp>
        <p:nvSpPr>
          <p:cNvPr id="4" name="Text Placeholder 3">
            <a:extLst>
              <a:ext uri="{FF2B5EF4-FFF2-40B4-BE49-F238E27FC236}">
                <a16:creationId xmlns:a16="http://schemas.microsoft.com/office/drawing/2014/main" id="{6432CFE0-A4AE-458B-8883-68BE025E4F84}"/>
              </a:ext>
            </a:extLst>
          </p:cNvPr>
          <p:cNvSpPr>
            <a:spLocks noGrp="1"/>
          </p:cNvSpPr>
          <p:nvPr>
            <p:ph type="body" sz="quarter" idx="10"/>
          </p:nvPr>
        </p:nvSpPr>
        <p:spPr>
          <a:xfrm>
            <a:off x="722313" y="1613154"/>
            <a:ext cx="13181647" cy="5003292"/>
          </a:xfrm>
        </p:spPr>
        <p:txBody>
          <a:bodyPr/>
          <a:lstStyle/>
          <a:p>
            <a:pPr>
              <a:spcBef>
                <a:spcPts val="1800"/>
              </a:spcBef>
            </a:pPr>
            <a:r>
              <a:rPr lang="fr-FR" sz="2000" b="0" i="0" u="none" strike="noStrike" baseline="0" dirty="0">
                <a:solidFill>
                  <a:srgbClr val="000000"/>
                </a:solidFill>
                <a:latin typeface="Verdana" panose="020B0604030504040204" pitchFamily="34" charset="0"/>
                <a:ea typeface="Verdana" panose="020B0604030504040204" pitchFamily="34" charset="0"/>
              </a:rPr>
              <a:t>Les infections extra-intestinales pathogènes </a:t>
            </a:r>
            <a:r>
              <a:rPr lang="fr-FR" sz="2000" b="0" i="0" u="none" strike="noStrike" baseline="0" dirty="0" err="1">
                <a:solidFill>
                  <a:srgbClr val="000000"/>
                </a:solidFill>
                <a:latin typeface="Verdana" panose="020B0604030504040204" pitchFamily="34" charset="0"/>
                <a:ea typeface="Verdana" panose="020B0604030504040204" pitchFamily="34" charset="0"/>
              </a:rPr>
              <a:t>dûes</a:t>
            </a:r>
            <a:r>
              <a:rPr lang="fr-FR" sz="2000" b="0" i="0" u="none" strike="noStrike" baseline="0" dirty="0">
                <a:solidFill>
                  <a:srgbClr val="000000"/>
                </a:solidFill>
                <a:latin typeface="Verdana" panose="020B0604030504040204" pitchFamily="34" charset="0"/>
                <a:ea typeface="Verdana" panose="020B0604030504040204" pitchFamily="34" charset="0"/>
              </a:rPr>
              <a:t> à </a:t>
            </a:r>
            <a:r>
              <a:rPr lang="fr-FR" sz="2000" b="0" i="1" u="none" strike="noStrike" baseline="0" dirty="0">
                <a:solidFill>
                  <a:srgbClr val="000000"/>
                </a:solidFill>
                <a:latin typeface="Verdana" panose="020B0604030504040204" pitchFamily="34" charset="0"/>
                <a:ea typeface="Verdana" panose="020B0604030504040204" pitchFamily="34" charset="0"/>
              </a:rPr>
              <a:t>Escherichia coli </a:t>
            </a:r>
            <a:r>
              <a:rPr lang="fr-FR" sz="2000" b="0" i="0" u="none" strike="noStrike" baseline="0" dirty="0">
                <a:solidFill>
                  <a:srgbClr val="000000"/>
                </a:solidFill>
                <a:latin typeface="Verdana" panose="020B0604030504040204" pitchFamily="34" charset="0"/>
                <a:ea typeface="Verdana" panose="020B0604030504040204" pitchFamily="34" charset="0"/>
              </a:rPr>
              <a:t>(</a:t>
            </a:r>
            <a:r>
              <a:rPr lang="fr-FR" sz="2000" b="0" i="0" u="none" strike="noStrike" baseline="0" dirty="0" err="1">
                <a:solidFill>
                  <a:srgbClr val="000000"/>
                </a:solidFill>
                <a:latin typeface="Verdana" panose="020B0604030504040204" pitchFamily="34" charset="0"/>
                <a:ea typeface="Verdana" panose="020B0604030504040204" pitchFamily="34" charset="0"/>
              </a:rPr>
              <a:t>ExPEC</a:t>
            </a:r>
            <a:r>
              <a:rPr lang="fr-FR" sz="2000" b="0" i="0" u="none" strike="noStrike" baseline="0" dirty="0">
                <a:solidFill>
                  <a:srgbClr val="000000"/>
                </a:solidFill>
                <a:latin typeface="Verdana" panose="020B0604030504040204" pitchFamily="34" charset="0"/>
                <a:ea typeface="Verdana" panose="020B0604030504040204" pitchFamily="34" charset="0"/>
              </a:rPr>
              <a:t>) chez l’homme représentent une cause majeure de mortalité et d’hospitalisation</a:t>
            </a:r>
            <a:r>
              <a:rPr lang="fr-FR" sz="2000" b="0" i="0" u="none" strike="noStrike" baseline="30000" dirty="0">
                <a:solidFill>
                  <a:srgbClr val="000000"/>
                </a:solidFill>
                <a:latin typeface="Verdana" panose="020B0604030504040204" pitchFamily="34" charset="0"/>
                <a:ea typeface="Verdana" panose="020B0604030504040204" pitchFamily="34" charset="0"/>
              </a:rPr>
              <a:t>1-3</a:t>
            </a:r>
            <a:r>
              <a:rPr lang="fr-FR" sz="2000" b="0" i="0" u="none" strike="noStrike" baseline="0" dirty="0">
                <a:solidFill>
                  <a:srgbClr val="000000"/>
                </a:solidFill>
                <a:latin typeface="Verdana" panose="020B0604030504040204" pitchFamily="34" charset="0"/>
                <a:ea typeface="Verdana" panose="020B0604030504040204" pitchFamily="34" charset="0"/>
              </a:rPr>
              <a:t> </a:t>
            </a:r>
          </a:p>
          <a:p>
            <a:pPr>
              <a:spcBef>
                <a:spcPts val="1800"/>
              </a:spcBef>
            </a:pPr>
            <a:r>
              <a:rPr lang="fr-FR" sz="2000" b="0" i="0" u="none" strike="noStrike" baseline="0" dirty="0">
                <a:solidFill>
                  <a:srgbClr val="000000"/>
                </a:solidFill>
                <a:latin typeface="Verdana" panose="020B0604030504040204" pitchFamily="34" charset="0"/>
                <a:ea typeface="Verdana" panose="020B0604030504040204" pitchFamily="34" charset="0"/>
              </a:rPr>
              <a:t>L’</a:t>
            </a:r>
            <a:r>
              <a:rPr lang="fr-FR" sz="2000" b="0" i="1" u="none" strike="noStrike" baseline="0" dirty="0">
                <a:solidFill>
                  <a:srgbClr val="000000"/>
                </a:solidFill>
                <a:latin typeface="Verdana" panose="020B0604030504040204" pitchFamily="34" charset="0"/>
                <a:ea typeface="Verdana" panose="020B0604030504040204" pitchFamily="34" charset="0"/>
              </a:rPr>
              <a:t>antigène O de surface d’Escherichia coli (E. coli)</a:t>
            </a:r>
            <a:r>
              <a:rPr lang="fr-FR" sz="2000" b="0" i="0" u="none" strike="noStrike" baseline="0" dirty="0">
                <a:solidFill>
                  <a:srgbClr val="000000"/>
                </a:solidFill>
                <a:latin typeface="Verdana" panose="020B0604030504040204" pitchFamily="34" charset="0"/>
                <a:ea typeface="Verdana" panose="020B0604030504040204" pitchFamily="34" charset="0"/>
              </a:rPr>
              <a:t>, un composant du lipopolysaccharide, est un facteur de virulence et les anticorps ciblant l’antigène O reflètent l’activité d’élimination opsonophagocytaire</a:t>
            </a:r>
            <a:r>
              <a:rPr lang="fr-FR" sz="2000" b="0" i="0" u="none" strike="noStrike" baseline="30000" dirty="0">
                <a:solidFill>
                  <a:srgbClr val="000000"/>
                </a:solidFill>
                <a:latin typeface="Verdana" panose="020B0604030504040204" pitchFamily="34" charset="0"/>
                <a:ea typeface="Verdana" panose="020B0604030504040204" pitchFamily="34" charset="0"/>
              </a:rPr>
              <a:t>1,4</a:t>
            </a:r>
          </a:p>
          <a:p>
            <a:pPr>
              <a:spcBef>
                <a:spcPts val="1800"/>
              </a:spcBef>
            </a:pPr>
            <a:r>
              <a:rPr lang="fr-FR" sz="2000" b="0" i="0" u="none" strike="noStrike" baseline="0" dirty="0">
                <a:solidFill>
                  <a:srgbClr val="000000"/>
                </a:solidFill>
                <a:latin typeface="Verdana" panose="020B0604030504040204" pitchFamily="34" charset="0"/>
                <a:ea typeface="Verdana" panose="020B0604030504040204" pitchFamily="34" charset="0"/>
              </a:rPr>
              <a:t>ExPEC4V (JNJ-63871860) est un vaccin conjugué tétravalent à base d’antigènes O en cours de développement pour la prévention des infections invasives à </a:t>
            </a:r>
            <a:r>
              <a:rPr lang="fr-FR" sz="2000" b="0" i="0" u="none" strike="noStrike" baseline="0" dirty="0" err="1">
                <a:solidFill>
                  <a:srgbClr val="000000"/>
                </a:solidFill>
                <a:latin typeface="Verdana" panose="020B0604030504040204" pitchFamily="34" charset="0"/>
                <a:ea typeface="Verdana" panose="020B0604030504040204" pitchFamily="34" charset="0"/>
              </a:rPr>
              <a:t>ExPEC</a:t>
            </a:r>
            <a:r>
              <a:rPr lang="fr-FR" sz="2000" b="0" i="0" u="none" strike="noStrike" baseline="0" dirty="0">
                <a:solidFill>
                  <a:srgbClr val="000000"/>
                </a:solidFill>
                <a:latin typeface="Verdana" panose="020B0604030504040204" pitchFamily="34" charset="0"/>
                <a:ea typeface="Verdana" panose="020B0604030504040204" pitchFamily="34" charset="0"/>
              </a:rPr>
              <a:t>. Il est composé d’antigènes O de sérotypes O1A, O2, O6A, O25B conjugués de manière enzymatique </a:t>
            </a:r>
            <a:r>
              <a:rPr lang="fr-FR" sz="2000" b="0" i="1" u="none" strike="noStrike" baseline="0" dirty="0">
                <a:solidFill>
                  <a:srgbClr val="000000"/>
                </a:solidFill>
                <a:latin typeface="Verdana" panose="020B0604030504040204" pitchFamily="34" charset="0"/>
                <a:ea typeface="Verdana" panose="020B0604030504040204" pitchFamily="34" charset="0"/>
              </a:rPr>
              <a:t>in vivo </a:t>
            </a:r>
            <a:r>
              <a:rPr lang="fr-FR" sz="2000" b="0" i="0" u="none" strike="noStrike" baseline="0" dirty="0">
                <a:solidFill>
                  <a:srgbClr val="000000"/>
                </a:solidFill>
                <a:latin typeface="Verdana" panose="020B0604030504040204" pitchFamily="34" charset="0"/>
                <a:ea typeface="Verdana" panose="020B0604030504040204" pitchFamily="34" charset="0"/>
              </a:rPr>
              <a:t>(</a:t>
            </a:r>
            <a:r>
              <a:rPr lang="fr-FR" sz="2000" b="0" i="0" u="none" strike="noStrike" baseline="0" dirty="0" err="1">
                <a:solidFill>
                  <a:srgbClr val="000000"/>
                </a:solidFill>
                <a:latin typeface="Verdana" panose="020B0604030504040204" pitchFamily="34" charset="0"/>
                <a:ea typeface="Verdana" panose="020B0604030504040204" pitchFamily="34" charset="0"/>
              </a:rPr>
              <a:t>bioconjugaison</a:t>
            </a:r>
            <a:r>
              <a:rPr lang="fr-FR" sz="2000" b="0" i="0" u="none" strike="noStrike" baseline="0" dirty="0">
                <a:solidFill>
                  <a:srgbClr val="000000"/>
                </a:solidFill>
                <a:latin typeface="Verdana" panose="020B0604030504040204" pitchFamily="34" charset="0"/>
                <a:ea typeface="Verdana" panose="020B0604030504040204" pitchFamily="34" charset="0"/>
              </a:rPr>
              <a:t>) en une variante détoxifiée de l’</a:t>
            </a:r>
            <a:r>
              <a:rPr lang="fr-FR" sz="2000" b="0" i="0" u="none" strike="noStrike" baseline="0" dirty="0" err="1">
                <a:solidFill>
                  <a:srgbClr val="000000"/>
                </a:solidFill>
                <a:latin typeface="Verdana" panose="020B0604030504040204" pitchFamily="34" charset="0"/>
                <a:ea typeface="Verdana" panose="020B0604030504040204" pitchFamily="34" charset="0"/>
              </a:rPr>
              <a:t>exoprotéine</a:t>
            </a:r>
            <a:r>
              <a:rPr lang="fr-FR" sz="2000" b="0" i="0" u="none" strike="noStrike" baseline="0" dirty="0">
                <a:solidFill>
                  <a:srgbClr val="000000"/>
                </a:solidFill>
                <a:latin typeface="Verdana" panose="020B0604030504040204" pitchFamily="34" charset="0"/>
                <a:ea typeface="Verdana" panose="020B0604030504040204" pitchFamily="34" charset="0"/>
              </a:rPr>
              <a:t> A de </a:t>
            </a:r>
            <a:r>
              <a:rPr lang="fr-FR" sz="2000" b="0" i="1" u="none" strike="noStrike" baseline="0" dirty="0">
                <a:solidFill>
                  <a:srgbClr val="000000"/>
                </a:solidFill>
                <a:latin typeface="Verdana" panose="020B0604030504040204" pitchFamily="34" charset="0"/>
                <a:ea typeface="Verdana" panose="020B0604030504040204" pitchFamily="34" charset="0"/>
              </a:rPr>
              <a:t>Pseudomonas aeruginosa</a:t>
            </a:r>
            <a:r>
              <a:rPr lang="fr-FR" sz="2000" b="0" i="0" u="none" strike="noStrike" baseline="30000" dirty="0">
                <a:solidFill>
                  <a:srgbClr val="000000"/>
                </a:solidFill>
                <a:latin typeface="Verdana" panose="020B0604030504040204" pitchFamily="34" charset="0"/>
                <a:ea typeface="Verdana" panose="020B0604030504040204" pitchFamily="34" charset="0"/>
              </a:rPr>
              <a:t>4</a:t>
            </a:r>
          </a:p>
          <a:p>
            <a:pPr>
              <a:spcBef>
                <a:spcPts val="1800"/>
              </a:spcBef>
            </a:pPr>
            <a:r>
              <a:rPr lang="fr-FR" sz="2000" b="0" i="0" u="none" strike="noStrike" baseline="0" dirty="0">
                <a:solidFill>
                  <a:srgbClr val="000000"/>
                </a:solidFill>
                <a:latin typeface="Verdana" panose="020B0604030504040204" pitchFamily="34" charset="0"/>
                <a:ea typeface="Verdana" panose="020B0604030504040204" pitchFamily="34" charset="0"/>
              </a:rPr>
              <a:t>Dans les études précliniques et les premières études cliniques chez l’homme, ExPEC4V était immunogène, montrant une réponse </a:t>
            </a:r>
            <a:r>
              <a:rPr lang="fr-FR" sz="2000" b="0" i="0" u="none" strike="noStrike" baseline="0" dirty="0" err="1">
                <a:solidFill>
                  <a:srgbClr val="000000"/>
                </a:solidFill>
                <a:latin typeface="Verdana" panose="020B0604030504040204" pitchFamily="34" charset="0"/>
                <a:ea typeface="Verdana" panose="020B0604030504040204" pitchFamily="34" charset="0"/>
              </a:rPr>
              <a:t>opsonophagocytaire</a:t>
            </a:r>
            <a:r>
              <a:rPr lang="fr-FR" sz="2000" b="0" i="0" u="none" strike="noStrike" baseline="0" dirty="0">
                <a:solidFill>
                  <a:srgbClr val="000000"/>
                </a:solidFill>
                <a:latin typeface="Verdana" panose="020B0604030504040204" pitchFamily="34" charset="0"/>
                <a:ea typeface="Verdana" panose="020B0604030504040204" pitchFamily="34" charset="0"/>
              </a:rPr>
              <a:t> fonctionnelle des anticorps avec un </a:t>
            </a:r>
            <a:br>
              <a:rPr lang="fr-FR" sz="2000" b="0" i="0" u="none" strike="noStrike" baseline="0" dirty="0">
                <a:solidFill>
                  <a:srgbClr val="000000"/>
                </a:solidFill>
                <a:latin typeface="Verdana" panose="020B0604030504040204" pitchFamily="34" charset="0"/>
                <a:ea typeface="Verdana" panose="020B0604030504040204" pitchFamily="34" charset="0"/>
              </a:rPr>
            </a:br>
            <a:r>
              <a:rPr lang="fr-FR" sz="2000" b="0" i="0" u="none" strike="noStrike" baseline="0" dirty="0">
                <a:solidFill>
                  <a:srgbClr val="000000"/>
                </a:solidFill>
                <a:latin typeface="Verdana" panose="020B0604030504040204" pitchFamily="34" charset="0"/>
                <a:ea typeface="Verdana" panose="020B0604030504040204" pitchFamily="34" charset="0"/>
              </a:rPr>
              <a:t>profil de sécurité acceptable</a:t>
            </a:r>
            <a:r>
              <a:rPr lang="fr-FR" sz="2000" b="0" i="0" u="none" strike="noStrike" baseline="30000" dirty="0">
                <a:solidFill>
                  <a:srgbClr val="000000"/>
                </a:solidFill>
                <a:latin typeface="Verdana" panose="020B0604030504040204" pitchFamily="34" charset="0"/>
                <a:ea typeface="Verdana" panose="020B0604030504040204" pitchFamily="34" charset="0"/>
              </a:rPr>
              <a:t>4,5 </a:t>
            </a:r>
          </a:p>
          <a:p>
            <a:pPr>
              <a:spcBef>
                <a:spcPts val="1800"/>
              </a:spcBef>
            </a:pPr>
            <a:r>
              <a:rPr lang="fr-FR" sz="2000" b="0" i="0" u="none" strike="noStrike" baseline="0" dirty="0">
                <a:solidFill>
                  <a:srgbClr val="000000"/>
                </a:solidFill>
                <a:latin typeface="Verdana" panose="020B0604030504040204" pitchFamily="34" charset="0"/>
                <a:ea typeface="Verdana" panose="020B0604030504040204" pitchFamily="34" charset="0"/>
              </a:rPr>
              <a:t>Cette étude de phase</a:t>
            </a:r>
            <a:r>
              <a:rPr lang="fr-FR" sz="2000" dirty="0">
                <a:solidFill>
                  <a:srgbClr val="000000"/>
                </a:solidFill>
                <a:latin typeface="Verdana" panose="020B0604030504040204" pitchFamily="34" charset="0"/>
                <a:ea typeface="Verdana" panose="020B0604030504040204" pitchFamily="34" charset="0"/>
              </a:rPr>
              <a:t> </a:t>
            </a:r>
            <a:r>
              <a:rPr lang="fr-FR" sz="2000" b="0" i="0" u="none" strike="noStrike" baseline="0" dirty="0">
                <a:solidFill>
                  <a:srgbClr val="000000"/>
                </a:solidFill>
                <a:latin typeface="Verdana" panose="020B0604030504040204" pitchFamily="34" charset="0"/>
                <a:ea typeface="Verdana" panose="020B0604030504040204" pitchFamily="34" charset="0"/>
              </a:rPr>
              <a:t>2 a été menée pour évaluer l’immunogénicité et la sécurité de 5 doses différentes du vaccin Ex</a:t>
            </a:r>
            <a:r>
              <a:rPr lang="fr-FR" sz="2000" dirty="0">
                <a:solidFill>
                  <a:srgbClr val="000000"/>
                </a:solidFill>
                <a:latin typeface="Verdana" panose="020B0604030504040204" pitchFamily="34" charset="0"/>
                <a:ea typeface="Verdana" panose="020B0604030504040204" pitchFamily="34" charset="0"/>
              </a:rPr>
              <a:t>PEC4V chez des volontaires sains pendant 1 an après la vaccination.</a:t>
            </a:r>
          </a:p>
        </p:txBody>
      </p:sp>
      <p:sp>
        <p:nvSpPr>
          <p:cNvPr id="5" name="Text Placeholder 4">
            <a:extLst>
              <a:ext uri="{FF2B5EF4-FFF2-40B4-BE49-F238E27FC236}">
                <a16:creationId xmlns:a16="http://schemas.microsoft.com/office/drawing/2014/main" id="{E8955198-F0ED-4B1F-A404-087ADB715776}"/>
              </a:ext>
            </a:extLst>
          </p:cNvPr>
          <p:cNvSpPr>
            <a:spLocks noGrp="1"/>
          </p:cNvSpPr>
          <p:nvPr>
            <p:ph type="body" sz="quarter" idx="17"/>
          </p:nvPr>
        </p:nvSpPr>
        <p:spPr/>
        <p:txBody>
          <a:bodyPr/>
          <a:lstStyle/>
          <a:p>
            <a:endParaRPr lang="en-US" b="0" i="0" u="none" strike="noStrike" baseline="0" dirty="0">
              <a:solidFill>
                <a:srgbClr val="000000"/>
              </a:solidFill>
              <a:latin typeface="Verdana" panose="020B0604030504040204" pitchFamily="34" charset="0"/>
              <a:ea typeface="Verdana" panose="020B0604030504040204" pitchFamily="34" charset="0"/>
            </a:endParaRPr>
          </a:p>
          <a:p>
            <a:r>
              <a:rPr lang="fr-FR" b="0" i="0" u="none" strike="noStrike" baseline="0" dirty="0">
                <a:solidFill>
                  <a:srgbClr val="000000"/>
                </a:solidFill>
                <a:latin typeface="Verdana" panose="020B0604030504040204" pitchFamily="34" charset="0"/>
                <a:ea typeface="Verdana" panose="020B0604030504040204" pitchFamily="34" charset="0"/>
              </a:rPr>
              <a:t> </a:t>
            </a:r>
            <a:r>
              <a:rPr lang="fr-FR" b="1" i="0" u="none" strike="noStrike" baseline="0" dirty="0">
                <a:solidFill>
                  <a:srgbClr val="000000"/>
                </a:solidFill>
                <a:latin typeface="Verdana" panose="020B0604030504040204" pitchFamily="34" charset="0"/>
                <a:ea typeface="Verdana" panose="020B0604030504040204" pitchFamily="34" charset="0"/>
              </a:rPr>
              <a:t>Références : </a:t>
            </a:r>
            <a:r>
              <a:rPr lang="fr-FR" b="0" i="0" u="none" strike="noStrike" baseline="0" dirty="0">
                <a:solidFill>
                  <a:srgbClr val="000000"/>
                </a:solidFill>
                <a:latin typeface="Verdana" panose="020B0604030504040204" pitchFamily="34" charset="0"/>
                <a:ea typeface="Verdana" panose="020B0604030504040204" pitchFamily="34" charset="0"/>
              </a:rPr>
              <a:t>1. </a:t>
            </a:r>
            <a:r>
              <a:rPr lang="fr-FR" b="0" i="0" u="none" strike="noStrike" baseline="0" dirty="0" err="1">
                <a:solidFill>
                  <a:srgbClr val="000000"/>
                </a:solidFill>
                <a:latin typeface="Verdana" panose="020B0604030504040204" pitchFamily="34" charset="0"/>
                <a:ea typeface="Verdana" panose="020B0604030504040204" pitchFamily="34" charset="0"/>
              </a:rPr>
              <a:t>Poolman</a:t>
            </a:r>
            <a:r>
              <a:rPr lang="fr-FR" b="0" i="0" u="none" strike="noStrike" baseline="0" dirty="0">
                <a:solidFill>
                  <a:srgbClr val="000000"/>
                </a:solidFill>
                <a:latin typeface="Verdana" panose="020B0604030504040204" pitchFamily="34" charset="0"/>
                <a:ea typeface="Verdana" panose="020B0604030504040204" pitchFamily="34" charset="0"/>
              </a:rPr>
              <a:t> JT et al. J Infect Dis 2016;213:6-13; 2. Bélanger L et al. FEMS </a:t>
            </a:r>
            <a:r>
              <a:rPr lang="fr-FR" b="0" i="0" u="none" strike="noStrike" baseline="0" dirty="0" err="1">
                <a:solidFill>
                  <a:srgbClr val="000000"/>
                </a:solidFill>
                <a:latin typeface="Verdana" panose="020B0604030504040204" pitchFamily="34" charset="0"/>
                <a:ea typeface="Verdana" panose="020B0604030504040204" pitchFamily="34" charset="0"/>
              </a:rPr>
              <a:t>Immunol</a:t>
            </a:r>
            <a:r>
              <a:rPr lang="fr-FR" b="0" i="0" u="none" strike="noStrike" baseline="0" dirty="0">
                <a:solidFill>
                  <a:srgbClr val="000000"/>
                </a:solidFill>
                <a:latin typeface="Verdana" panose="020B0604030504040204" pitchFamily="34" charset="0"/>
                <a:ea typeface="Verdana" panose="020B0604030504040204" pitchFamily="34" charset="0"/>
              </a:rPr>
              <a:t> Med </a:t>
            </a:r>
            <a:r>
              <a:rPr lang="fr-FR" b="0" i="0" u="none" strike="noStrike" baseline="0" dirty="0" err="1">
                <a:solidFill>
                  <a:srgbClr val="000000"/>
                </a:solidFill>
                <a:latin typeface="Verdana" panose="020B0604030504040204" pitchFamily="34" charset="0"/>
                <a:ea typeface="Verdana" panose="020B0604030504040204" pitchFamily="34" charset="0"/>
              </a:rPr>
              <a:t>Microbiol</a:t>
            </a:r>
            <a:r>
              <a:rPr lang="fr-FR" b="0" i="0" u="none" strike="noStrike" baseline="0" dirty="0">
                <a:solidFill>
                  <a:srgbClr val="000000"/>
                </a:solidFill>
                <a:latin typeface="Verdana" panose="020B0604030504040204" pitchFamily="34" charset="0"/>
                <a:ea typeface="Verdana" panose="020B0604030504040204" pitchFamily="34" charset="0"/>
              </a:rPr>
              <a:t> 2011;62:1-10;</a:t>
            </a:r>
            <a:br>
              <a:rPr lang="fr-FR" b="0" i="0" u="none" strike="noStrike" baseline="0" dirty="0">
                <a:solidFill>
                  <a:srgbClr val="000000"/>
                </a:solidFill>
                <a:latin typeface="Verdana" panose="020B0604030504040204" pitchFamily="34" charset="0"/>
                <a:ea typeface="Verdana" panose="020B0604030504040204" pitchFamily="34" charset="0"/>
              </a:rPr>
            </a:br>
            <a:r>
              <a:rPr lang="fr-FR" b="0" i="0" u="none" strike="noStrike" baseline="0" dirty="0">
                <a:solidFill>
                  <a:srgbClr val="000000"/>
                </a:solidFill>
                <a:latin typeface="Verdana" panose="020B0604030504040204" pitchFamily="34" charset="0"/>
                <a:ea typeface="Verdana" panose="020B0604030504040204" pitchFamily="34" charset="0"/>
              </a:rPr>
              <a:t>3. </a:t>
            </a:r>
            <a:r>
              <a:rPr lang="fr-FR" b="0" i="0" u="none" strike="noStrike" baseline="0" dirty="0" err="1">
                <a:solidFill>
                  <a:srgbClr val="000000"/>
                </a:solidFill>
                <a:latin typeface="Verdana" panose="020B0604030504040204" pitchFamily="34" charset="0"/>
                <a:ea typeface="Verdana" panose="020B0604030504040204" pitchFamily="34" charset="0"/>
              </a:rPr>
              <a:t>Pitout</a:t>
            </a:r>
            <a:r>
              <a:rPr lang="fr-FR" b="0" i="0" u="none" strike="noStrike" baseline="0" dirty="0">
                <a:solidFill>
                  <a:srgbClr val="000000"/>
                </a:solidFill>
                <a:latin typeface="Verdana" panose="020B0604030504040204" pitchFamily="34" charset="0"/>
                <a:ea typeface="Verdana" panose="020B0604030504040204" pitchFamily="34" charset="0"/>
              </a:rPr>
              <a:t> JD. Expert </a:t>
            </a:r>
            <a:r>
              <a:rPr lang="fr-FR" b="0" i="0" u="none" strike="noStrike" baseline="0" dirty="0" err="1">
                <a:solidFill>
                  <a:srgbClr val="000000"/>
                </a:solidFill>
                <a:latin typeface="Verdana" panose="020B0604030504040204" pitchFamily="34" charset="0"/>
                <a:ea typeface="Verdana" panose="020B0604030504040204" pitchFamily="34" charset="0"/>
              </a:rPr>
              <a:t>Rev</a:t>
            </a:r>
            <a:r>
              <a:rPr lang="fr-FR" b="0" i="0" u="none" strike="noStrike" baseline="0" dirty="0">
                <a:solidFill>
                  <a:srgbClr val="000000"/>
                </a:solidFill>
                <a:latin typeface="Verdana" panose="020B0604030504040204" pitchFamily="34" charset="0"/>
                <a:ea typeface="Verdana" panose="020B0604030504040204" pitchFamily="34" charset="0"/>
              </a:rPr>
              <a:t> Anti Infect </a:t>
            </a:r>
            <a:r>
              <a:rPr lang="fr-FR" b="0" i="0" u="none" strike="noStrike" baseline="0" dirty="0" err="1">
                <a:solidFill>
                  <a:srgbClr val="000000"/>
                </a:solidFill>
                <a:latin typeface="Verdana" panose="020B0604030504040204" pitchFamily="34" charset="0"/>
                <a:ea typeface="Verdana" panose="020B0604030504040204" pitchFamily="34" charset="0"/>
              </a:rPr>
              <a:t>Ther</a:t>
            </a:r>
            <a:r>
              <a:rPr lang="fr-FR" b="0" i="0" u="none" strike="noStrike" baseline="0" dirty="0">
                <a:solidFill>
                  <a:srgbClr val="000000"/>
                </a:solidFill>
                <a:latin typeface="Verdana" panose="020B0604030504040204" pitchFamily="34" charset="0"/>
                <a:ea typeface="Verdana" panose="020B0604030504040204" pitchFamily="34" charset="0"/>
              </a:rPr>
              <a:t> 2012;10:1165-76; 4. Van den </a:t>
            </a:r>
            <a:r>
              <a:rPr lang="fr-FR" b="0" i="0" u="none" strike="noStrike" baseline="0" dirty="0" err="1">
                <a:solidFill>
                  <a:srgbClr val="000000"/>
                </a:solidFill>
                <a:latin typeface="Verdana" panose="020B0604030504040204" pitchFamily="34" charset="0"/>
                <a:ea typeface="Verdana" panose="020B0604030504040204" pitchFamily="34" charset="0"/>
              </a:rPr>
              <a:t>Dobbelsteen</a:t>
            </a:r>
            <a:r>
              <a:rPr lang="fr-FR" b="0" i="0" u="none" strike="noStrike" baseline="0" dirty="0">
                <a:solidFill>
                  <a:srgbClr val="000000"/>
                </a:solidFill>
                <a:latin typeface="Verdana" panose="020B0604030504040204" pitchFamily="34" charset="0"/>
                <a:ea typeface="Verdana" panose="020B0604030504040204" pitchFamily="34" charset="0"/>
              </a:rPr>
              <a:t> G et al. Vaccine 2016;34(35):4152-60;</a:t>
            </a:r>
            <a:br>
              <a:rPr lang="fr-FR" b="0" i="0" u="none" strike="noStrike" baseline="0" dirty="0">
                <a:solidFill>
                  <a:srgbClr val="000000"/>
                </a:solidFill>
                <a:latin typeface="Verdana" panose="020B0604030504040204" pitchFamily="34" charset="0"/>
                <a:ea typeface="Verdana" panose="020B0604030504040204" pitchFamily="34" charset="0"/>
              </a:rPr>
            </a:br>
            <a:r>
              <a:rPr lang="fr-FR" b="0" i="0" u="none" strike="noStrike" baseline="0" dirty="0">
                <a:solidFill>
                  <a:srgbClr val="000000"/>
                </a:solidFill>
                <a:latin typeface="Verdana" panose="020B0604030504040204" pitchFamily="34" charset="0"/>
                <a:ea typeface="Verdana" panose="020B0604030504040204" pitchFamily="34" charset="0"/>
              </a:rPr>
              <a:t>5. </a:t>
            </a:r>
            <a:r>
              <a:rPr lang="fr-FR" b="0" i="0" u="none" strike="noStrike" baseline="0" dirty="0" err="1">
                <a:solidFill>
                  <a:srgbClr val="000000"/>
                </a:solidFill>
                <a:latin typeface="Verdana" panose="020B0604030504040204" pitchFamily="34" charset="0"/>
                <a:ea typeface="Verdana" panose="020B0604030504040204" pitchFamily="34" charset="0"/>
              </a:rPr>
              <a:t>Huttner</a:t>
            </a:r>
            <a:r>
              <a:rPr lang="fr-FR" b="0" i="0" u="none" strike="noStrike" baseline="0" dirty="0">
                <a:solidFill>
                  <a:srgbClr val="000000"/>
                </a:solidFill>
                <a:latin typeface="Verdana" panose="020B0604030504040204" pitchFamily="34" charset="0"/>
                <a:ea typeface="Verdana" panose="020B0604030504040204" pitchFamily="34" charset="0"/>
              </a:rPr>
              <a:t> A et al. Lancet Infect Dis 2017;17(5):528-37.</a:t>
            </a:r>
          </a:p>
        </p:txBody>
      </p:sp>
    </p:spTree>
    <p:extLst>
      <p:ext uri="{BB962C8B-B14F-4D97-AF65-F5344CB8AC3E}">
        <p14:creationId xmlns:p14="http://schemas.microsoft.com/office/powerpoint/2010/main" val="145089230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9A43C-A319-46BA-8100-5BB388C8F5A9}"/>
              </a:ext>
            </a:extLst>
          </p:cNvPr>
          <p:cNvSpPr>
            <a:spLocks noGrp="1"/>
          </p:cNvSpPr>
          <p:nvPr>
            <p:ph type="title"/>
          </p:nvPr>
        </p:nvSpPr>
        <p:spPr/>
        <p:txBody>
          <a:bodyPr/>
          <a:lstStyle/>
          <a:p>
            <a:r>
              <a:rPr lang="fr-FR" dirty="0">
                <a:solidFill>
                  <a:srgbClr val="003479"/>
                </a:solidFill>
              </a:rPr>
              <a:t>Protocole d’étude</a:t>
            </a:r>
          </a:p>
        </p:txBody>
      </p:sp>
      <p:sp>
        <p:nvSpPr>
          <p:cNvPr id="3" name="Text Placeholder 2">
            <a:extLst>
              <a:ext uri="{FF2B5EF4-FFF2-40B4-BE49-F238E27FC236}">
                <a16:creationId xmlns:a16="http://schemas.microsoft.com/office/drawing/2014/main" id="{BFB3AF3B-60BE-4A2E-AB8A-B039ABFA87AE}"/>
              </a:ext>
            </a:extLst>
          </p:cNvPr>
          <p:cNvSpPr>
            <a:spLocks noGrp="1"/>
          </p:cNvSpPr>
          <p:nvPr>
            <p:ph type="body" sz="quarter" idx="10"/>
          </p:nvPr>
        </p:nvSpPr>
        <p:spPr>
          <a:xfrm>
            <a:off x="722313" y="1224339"/>
            <a:ext cx="13253354" cy="6551112"/>
          </a:xfrm>
        </p:spPr>
        <p:txBody>
          <a:bodyPr/>
          <a:lstStyle/>
          <a:p>
            <a:pPr>
              <a:buFont typeface="Arial" panose="020B0604020202020204" pitchFamily="34" charset="0"/>
              <a:buChar char="•"/>
            </a:pPr>
            <a:r>
              <a:rPr lang="fr-FR" sz="1800" b="0" i="0" u="none" strike="noStrike" baseline="0" dirty="0">
                <a:solidFill>
                  <a:srgbClr val="000000"/>
                </a:solidFill>
                <a:latin typeface="Verdana" panose="020B0604030504040204" pitchFamily="34" charset="0"/>
                <a:ea typeface="Verdana" panose="020B0604030504040204" pitchFamily="34" charset="0"/>
              </a:rPr>
              <a:t>Étude de phase 2, randomisée, en double aveugle, contrôlée par placebo, en groupes parallèles, multicentrique, avec un suivi post-vaccination de 180 ou 360 jours chez des participants adultes sains âgés de 18 ans et plus</a:t>
            </a:r>
          </a:p>
          <a:p>
            <a:pPr algn="just">
              <a:buFont typeface="Arial" panose="020B0604020202020204" pitchFamily="34" charset="0"/>
              <a:buChar char="•"/>
            </a:pPr>
            <a:r>
              <a:rPr lang="fr-FR" sz="1800" b="0" i="0" u="none" strike="noStrike" baseline="0" dirty="0">
                <a:solidFill>
                  <a:srgbClr val="000000"/>
                </a:solidFill>
                <a:latin typeface="Verdana" panose="020B0604030504040204" pitchFamily="34" charset="0"/>
                <a:ea typeface="Verdana" panose="020B0604030504040204" pitchFamily="34" charset="0"/>
              </a:rPr>
              <a:t>Les participants ont été stratifiés selon leur âge en 2 groupes : </a:t>
            </a:r>
          </a:p>
          <a:p>
            <a:pPr lvl="1" algn="just">
              <a:spcBef>
                <a:spcPts val="600"/>
              </a:spcBef>
              <a:buFont typeface="Courier New" panose="02070309020205020404" pitchFamily="49" charset="0"/>
              <a:buChar char="o"/>
            </a:pPr>
            <a:r>
              <a:rPr lang="fr-FR" sz="1800" b="1" i="1" u="none" strike="noStrike" baseline="0" dirty="0">
                <a:solidFill>
                  <a:srgbClr val="000000"/>
                </a:solidFill>
                <a:latin typeface="Verdana" panose="020B0604030504040204" pitchFamily="34" charset="0"/>
                <a:ea typeface="Verdana" panose="020B0604030504040204" pitchFamily="34" charset="0"/>
              </a:rPr>
              <a:t>≥ 18 ans à &lt; 50 ans : </a:t>
            </a:r>
            <a:r>
              <a:rPr lang="fr-FR" sz="1800" b="0" i="0" u="none" strike="noStrike" baseline="0" dirty="0">
                <a:solidFill>
                  <a:srgbClr val="000000"/>
                </a:solidFill>
                <a:latin typeface="Verdana" panose="020B0604030504040204" pitchFamily="34" charset="0"/>
                <a:ea typeface="Verdana" panose="020B0604030504040204" pitchFamily="34" charset="0"/>
              </a:rPr>
              <a:t>Les participants ont été randomisés pour recevoir une injection intra-deltoïdienne unique </a:t>
            </a:r>
            <a:r>
              <a:rPr lang="fr-FR" sz="1800" dirty="0">
                <a:solidFill>
                  <a:srgbClr val="000000"/>
                </a:solidFill>
                <a:latin typeface="Verdana" panose="020B0604030504040204" pitchFamily="34" charset="0"/>
                <a:ea typeface="Verdana" panose="020B0604030504040204" pitchFamily="34" charset="0"/>
              </a:rPr>
              <a:t>d'une des 5 doses du vaccin ExPEC4V ou un placebo administrée sous un volume de 0,5 ml </a:t>
            </a:r>
            <a:r>
              <a:rPr lang="fr-FR" sz="1800" b="0" i="0" u="none" strike="noStrike" baseline="0" dirty="0">
                <a:solidFill>
                  <a:srgbClr val="000000"/>
                </a:solidFill>
                <a:latin typeface="Verdana" panose="020B0604030504040204" pitchFamily="34" charset="0"/>
                <a:ea typeface="Verdana" panose="020B0604030504040204" pitchFamily="34" charset="0"/>
              </a:rPr>
              <a:t>OU un placebo (rapport 2:2:2:2:2:1)</a:t>
            </a:r>
          </a:p>
          <a:p>
            <a:pPr lvl="1" algn="just">
              <a:spcBef>
                <a:spcPts val="600"/>
              </a:spcBef>
              <a:buFont typeface="Courier New" panose="02070309020205020404" pitchFamily="49" charset="0"/>
              <a:buChar char="o"/>
            </a:pPr>
            <a:r>
              <a:rPr lang="fr-FR" sz="1800" b="1" i="1" u="none" strike="noStrike" baseline="0" dirty="0">
                <a:solidFill>
                  <a:srgbClr val="000000"/>
                </a:solidFill>
                <a:latin typeface="Verdana" panose="020B0604030504040204" pitchFamily="34" charset="0"/>
                <a:ea typeface="Verdana" panose="020B0604030504040204" pitchFamily="34" charset="0"/>
              </a:rPr>
              <a:t>≥ 50 ans : </a:t>
            </a:r>
            <a:r>
              <a:rPr lang="fr-FR" sz="1800" b="0" i="0" u="none" strike="noStrike" baseline="0" dirty="0">
                <a:solidFill>
                  <a:srgbClr val="000000"/>
                </a:solidFill>
                <a:latin typeface="Verdana" panose="020B0604030504040204" pitchFamily="34" charset="0"/>
                <a:ea typeface="Verdana" panose="020B0604030504040204" pitchFamily="34" charset="0"/>
              </a:rPr>
              <a:t>Les participants ont été inclus de manière progressive et à dose croissante</a:t>
            </a:r>
          </a:p>
        </p:txBody>
      </p:sp>
      <p:sp>
        <p:nvSpPr>
          <p:cNvPr id="4" name="Slide Number Placeholder 3">
            <a:extLst>
              <a:ext uri="{FF2B5EF4-FFF2-40B4-BE49-F238E27FC236}">
                <a16:creationId xmlns:a16="http://schemas.microsoft.com/office/drawing/2014/main" id="{986F5C90-3FB7-47B8-AB54-E809BCF5D98B}"/>
              </a:ext>
            </a:extLst>
          </p:cNvPr>
          <p:cNvSpPr>
            <a:spLocks noGrp="1"/>
          </p:cNvSpPr>
          <p:nvPr>
            <p:ph type="sldNum" sz="quarter" idx="4"/>
          </p:nvPr>
        </p:nvSpPr>
        <p:spPr/>
        <p:txBody>
          <a:bodyPr/>
          <a:lstStyle/>
          <a:p>
            <a:fld id="{AD816501-AAE5-214E-B100-00C3DC5F5E3F}" type="slidenum">
              <a:rPr lang="en-US" smtClean="0"/>
              <a:pPr/>
              <a:t>3</a:t>
            </a:fld>
            <a:endParaRPr lang="en-US"/>
          </a:p>
        </p:txBody>
      </p:sp>
      <p:sp>
        <p:nvSpPr>
          <p:cNvPr id="5" name="Text Placeholder 4">
            <a:extLst>
              <a:ext uri="{FF2B5EF4-FFF2-40B4-BE49-F238E27FC236}">
                <a16:creationId xmlns:a16="http://schemas.microsoft.com/office/drawing/2014/main" id="{1ED98D5C-31E1-4E40-9F7E-3590FBD7313A}"/>
              </a:ext>
            </a:extLst>
          </p:cNvPr>
          <p:cNvSpPr>
            <a:spLocks noGrp="1"/>
          </p:cNvSpPr>
          <p:nvPr>
            <p:ph type="body" sz="quarter" idx="17"/>
          </p:nvPr>
        </p:nvSpPr>
        <p:spPr/>
        <p:txBody>
          <a:bodyPr/>
          <a:lstStyle/>
          <a:p>
            <a:r>
              <a:rPr lang="fr-FR" dirty="0"/>
              <a:t>CISD, Comité indépendant de surveillance des données ; </a:t>
            </a:r>
            <a:r>
              <a:rPr lang="fr-FR" baseline="30000" dirty="0"/>
              <a:t>1</a:t>
            </a:r>
            <a:r>
              <a:rPr lang="fr-FR" dirty="0"/>
              <a:t>Participants ayant reçu la dose sélectionnée pour le développement clinique ultérieur sur la base d’une analyse principale d’immunogénicité et de sécurité réalisée après que tous les participants aient terminé la visite du jour 30.</a:t>
            </a:r>
          </a:p>
        </p:txBody>
      </p:sp>
      <p:pic>
        <p:nvPicPr>
          <p:cNvPr id="7" name="Picture 6">
            <a:extLst>
              <a:ext uri="{FF2B5EF4-FFF2-40B4-BE49-F238E27FC236}">
                <a16:creationId xmlns:a16="http://schemas.microsoft.com/office/drawing/2014/main" id="{A051E66A-EA27-4533-8AA2-DFEC101BD487}"/>
              </a:ext>
            </a:extLst>
          </p:cNvPr>
          <p:cNvPicPr>
            <a:picLocks noChangeAspect="1"/>
          </p:cNvPicPr>
          <p:nvPr/>
        </p:nvPicPr>
        <p:blipFill rotWithShape="1">
          <a:blip r:embed="rId2"/>
          <a:srcRect l="1787" t="12901" r="1205" b="48855"/>
          <a:stretch/>
        </p:blipFill>
        <p:spPr>
          <a:xfrm>
            <a:off x="4199917" y="4114800"/>
            <a:ext cx="9534666" cy="2603500"/>
          </a:xfrm>
          <a:prstGeom prst="rect">
            <a:avLst/>
          </a:prstGeom>
          <a:ln>
            <a:solidFill>
              <a:srgbClr val="12C2E9"/>
            </a:solidFill>
          </a:ln>
        </p:spPr>
      </p:pic>
      <p:graphicFrame>
        <p:nvGraphicFramePr>
          <p:cNvPr id="6" name="Table 7">
            <a:extLst>
              <a:ext uri="{FF2B5EF4-FFF2-40B4-BE49-F238E27FC236}">
                <a16:creationId xmlns:a16="http://schemas.microsoft.com/office/drawing/2014/main" id="{BF0019EB-AFA1-47FF-9B28-B36127FB2AE8}"/>
              </a:ext>
            </a:extLst>
          </p:cNvPr>
          <p:cNvGraphicFramePr>
            <a:graphicFrameLocks noGrp="1"/>
          </p:cNvGraphicFramePr>
          <p:nvPr>
            <p:extLst>
              <p:ext uri="{D42A27DB-BD31-4B8C-83A1-F6EECF244321}">
                <p14:modId xmlns:p14="http://schemas.microsoft.com/office/powerpoint/2010/main" val="1180802574"/>
              </p:ext>
            </p:extLst>
          </p:nvPr>
        </p:nvGraphicFramePr>
        <p:xfrm>
          <a:off x="654733" y="4114801"/>
          <a:ext cx="3317734" cy="2603498"/>
        </p:xfrm>
        <a:graphic>
          <a:graphicData uri="http://schemas.openxmlformats.org/drawingml/2006/table">
            <a:tbl>
              <a:tblPr firstRow="1" bandRow="1">
                <a:tableStyleId>{69012ECD-51FC-41F1-AA8D-1B2483CD663E}</a:tableStyleId>
              </a:tblPr>
              <a:tblGrid>
                <a:gridCol w="3317734">
                  <a:extLst>
                    <a:ext uri="{9D8B030D-6E8A-4147-A177-3AD203B41FA5}">
                      <a16:colId xmlns:a16="http://schemas.microsoft.com/office/drawing/2014/main" val="985277151"/>
                    </a:ext>
                  </a:extLst>
                </a:gridCol>
              </a:tblGrid>
              <a:tr h="410488">
                <a:tc>
                  <a:txBody>
                    <a:bodyPr/>
                    <a:lstStyle/>
                    <a:p>
                      <a:pPr algn="ctr"/>
                      <a:r>
                        <a:rPr lang="fr-FR" sz="1800">
                          <a:latin typeface="Verdana" panose="020B0604030504040204" pitchFamily="34" charset="0"/>
                          <a:ea typeface="Verdana" panose="020B0604030504040204" pitchFamily="34" charset="0"/>
                        </a:rPr>
                        <a:t>O1A:O2:O6A:O25B</a:t>
                      </a:r>
                    </a:p>
                  </a:txBody>
                  <a:tcPr/>
                </a:tc>
                <a:extLst>
                  <a:ext uri="{0D108BD9-81ED-4DB2-BD59-A6C34878D82A}">
                    <a16:rowId xmlns:a16="http://schemas.microsoft.com/office/drawing/2014/main" val="3128637912"/>
                  </a:ext>
                </a:extLst>
              </a:tr>
              <a:tr h="438602">
                <a:tc>
                  <a:txBody>
                    <a:bodyPr/>
                    <a:lstStyle/>
                    <a:p>
                      <a:pPr algn="ctr"/>
                      <a:r>
                        <a:rPr lang="fr-FR" sz="2000" b="0" u="none" strike="noStrike" baseline="0">
                          <a:solidFill>
                            <a:srgbClr val="000000"/>
                          </a:solidFill>
                          <a:latin typeface="Verdana" panose="020B0604030504040204" pitchFamily="34" charset="0"/>
                          <a:ea typeface="Verdana" panose="020B0604030504040204" pitchFamily="34" charset="0"/>
                        </a:rPr>
                        <a:t>4:4:4:4</a:t>
                      </a:r>
                    </a:p>
                  </a:txBody>
                  <a:tcPr/>
                </a:tc>
                <a:extLst>
                  <a:ext uri="{0D108BD9-81ED-4DB2-BD59-A6C34878D82A}">
                    <a16:rowId xmlns:a16="http://schemas.microsoft.com/office/drawing/2014/main" val="3620912429"/>
                  </a:ext>
                </a:extLst>
              </a:tr>
              <a:tr h="438602">
                <a:tc>
                  <a:txBody>
                    <a:bodyPr/>
                    <a:lstStyle/>
                    <a:p>
                      <a:pPr algn="ctr"/>
                      <a:r>
                        <a:rPr lang="fr-FR" sz="2000" b="0" u="none" strike="noStrike" baseline="0">
                          <a:solidFill>
                            <a:srgbClr val="000000"/>
                          </a:solidFill>
                          <a:latin typeface="Verdana" panose="020B0604030504040204" pitchFamily="34" charset="0"/>
                          <a:ea typeface="Verdana" panose="020B0604030504040204" pitchFamily="34" charset="0"/>
                        </a:rPr>
                        <a:t>4:4:4:8</a:t>
                      </a:r>
                    </a:p>
                  </a:txBody>
                  <a:tcPr/>
                </a:tc>
                <a:extLst>
                  <a:ext uri="{0D108BD9-81ED-4DB2-BD59-A6C34878D82A}">
                    <a16:rowId xmlns:a16="http://schemas.microsoft.com/office/drawing/2014/main" val="3137000462"/>
                  </a:ext>
                </a:extLst>
              </a:tr>
              <a:tr h="438602">
                <a:tc>
                  <a:txBody>
                    <a:bodyPr/>
                    <a:lstStyle/>
                    <a:p>
                      <a:pPr algn="ctr"/>
                      <a:r>
                        <a:rPr lang="fr-FR" sz="2000" b="0" u="none" strike="noStrike" baseline="0">
                          <a:solidFill>
                            <a:srgbClr val="000000"/>
                          </a:solidFill>
                          <a:latin typeface="Verdana" panose="020B0604030504040204" pitchFamily="34" charset="0"/>
                          <a:ea typeface="Verdana" panose="020B0604030504040204" pitchFamily="34" charset="0"/>
                        </a:rPr>
                        <a:t>8:8:8:8</a:t>
                      </a:r>
                    </a:p>
                  </a:txBody>
                  <a:tcPr/>
                </a:tc>
                <a:extLst>
                  <a:ext uri="{0D108BD9-81ED-4DB2-BD59-A6C34878D82A}">
                    <a16:rowId xmlns:a16="http://schemas.microsoft.com/office/drawing/2014/main" val="1566202056"/>
                  </a:ext>
                </a:extLst>
              </a:tr>
              <a:tr h="438602">
                <a:tc>
                  <a:txBody>
                    <a:bodyPr/>
                    <a:lstStyle/>
                    <a:p>
                      <a:pPr algn="ctr"/>
                      <a:r>
                        <a:rPr lang="fr-FR" sz="1800">
                          <a:latin typeface="Verdana" panose="020B0604030504040204" pitchFamily="34" charset="0"/>
                          <a:ea typeface="Verdana" panose="020B0604030504040204" pitchFamily="34" charset="0"/>
                        </a:rPr>
                        <a:t>8:8:8:16</a:t>
                      </a:r>
                    </a:p>
                  </a:txBody>
                  <a:tcPr/>
                </a:tc>
                <a:extLst>
                  <a:ext uri="{0D108BD9-81ED-4DB2-BD59-A6C34878D82A}">
                    <a16:rowId xmlns:a16="http://schemas.microsoft.com/office/drawing/2014/main" val="1351463092"/>
                  </a:ext>
                </a:extLst>
              </a:tr>
              <a:tr h="438602">
                <a:tc>
                  <a:txBody>
                    <a:bodyPr/>
                    <a:lstStyle/>
                    <a:p>
                      <a:pPr algn="ctr"/>
                      <a:r>
                        <a:rPr lang="fr-FR" sz="2000" b="0" u="none" strike="noStrike" baseline="0">
                          <a:solidFill>
                            <a:srgbClr val="000000"/>
                          </a:solidFill>
                          <a:latin typeface="Verdana" panose="020B0604030504040204" pitchFamily="34" charset="0"/>
                          <a:ea typeface="Verdana" panose="020B0604030504040204" pitchFamily="34" charset="0"/>
                        </a:rPr>
                        <a:t>16:16:16:16</a:t>
                      </a:r>
                    </a:p>
                  </a:txBody>
                  <a:tcPr/>
                </a:tc>
                <a:extLst>
                  <a:ext uri="{0D108BD9-81ED-4DB2-BD59-A6C34878D82A}">
                    <a16:rowId xmlns:a16="http://schemas.microsoft.com/office/drawing/2014/main" val="3704775413"/>
                  </a:ext>
                </a:extLst>
              </a:tr>
            </a:tbl>
          </a:graphicData>
        </a:graphic>
      </p:graphicFrame>
      <p:sp>
        <p:nvSpPr>
          <p:cNvPr id="8" name="TextBox 7">
            <a:extLst>
              <a:ext uri="{FF2B5EF4-FFF2-40B4-BE49-F238E27FC236}">
                <a16:creationId xmlns:a16="http://schemas.microsoft.com/office/drawing/2014/main" id="{19238B89-74D2-4041-9A31-5A605BCC4F51}"/>
              </a:ext>
            </a:extLst>
          </p:cNvPr>
          <p:cNvSpPr txBox="1"/>
          <p:nvPr/>
        </p:nvSpPr>
        <p:spPr>
          <a:xfrm>
            <a:off x="714540" y="3753867"/>
            <a:ext cx="3161763" cy="369332"/>
          </a:xfrm>
          <a:prstGeom prst="rect">
            <a:avLst/>
          </a:prstGeom>
          <a:noFill/>
        </p:spPr>
        <p:txBody>
          <a:bodyPr wrap="none" rtlCol="0">
            <a:spAutoFit/>
          </a:bodyPr>
          <a:lstStyle/>
          <a:p>
            <a:r>
              <a:rPr lang="fr-FR" sz="1800" dirty="0">
                <a:latin typeface="Verdana" panose="020B0604030504040204" pitchFamily="34" charset="0"/>
                <a:ea typeface="Verdana" panose="020B0604030504040204" pitchFamily="34" charset="0"/>
              </a:rPr>
              <a:t>Doses de vaccin ExPEC4V</a:t>
            </a:r>
          </a:p>
        </p:txBody>
      </p:sp>
      <p:sp>
        <p:nvSpPr>
          <p:cNvPr id="9" name="TextBox 8">
            <a:extLst>
              <a:ext uri="{FF2B5EF4-FFF2-40B4-BE49-F238E27FC236}">
                <a16:creationId xmlns:a16="http://schemas.microsoft.com/office/drawing/2014/main" id="{6E0EFAD2-6093-43CF-AE8F-F591BC459236}"/>
              </a:ext>
            </a:extLst>
          </p:cNvPr>
          <p:cNvSpPr txBox="1"/>
          <p:nvPr/>
        </p:nvSpPr>
        <p:spPr>
          <a:xfrm>
            <a:off x="4198961" y="3706739"/>
            <a:ext cx="9534666" cy="400110"/>
          </a:xfrm>
          <a:prstGeom prst="rect">
            <a:avLst/>
          </a:prstGeom>
          <a:noFill/>
          <a:ln>
            <a:solidFill>
              <a:srgbClr val="12C2E9"/>
            </a:solidFill>
          </a:ln>
        </p:spPr>
        <p:txBody>
          <a:bodyPr wrap="square" rtlCol="0">
            <a:spAutoFit/>
          </a:bodyPr>
          <a:lstStyle/>
          <a:p>
            <a:r>
              <a:rPr lang="fr-FR" sz="2000">
                <a:latin typeface="Verdana" panose="020B0604030504040204" pitchFamily="34" charset="0"/>
                <a:ea typeface="Verdana" panose="020B0604030504040204" pitchFamily="34" charset="0"/>
              </a:rPr>
              <a:t>Recrutement échelonné</a:t>
            </a:r>
          </a:p>
        </p:txBody>
      </p:sp>
      <p:sp>
        <p:nvSpPr>
          <p:cNvPr id="10" name="Rectangle 9">
            <a:extLst>
              <a:ext uri="{FF2B5EF4-FFF2-40B4-BE49-F238E27FC236}">
                <a16:creationId xmlns:a16="http://schemas.microsoft.com/office/drawing/2014/main" id="{4EF48981-CD08-477D-BD51-CAE0F81BDD0B}"/>
              </a:ext>
            </a:extLst>
          </p:cNvPr>
          <p:cNvSpPr/>
          <p:nvPr/>
        </p:nvSpPr>
        <p:spPr bwMode="auto">
          <a:xfrm>
            <a:off x="654733" y="3714690"/>
            <a:ext cx="3317734" cy="400110"/>
          </a:xfrm>
          <a:prstGeom prst="rect">
            <a:avLst/>
          </a:prstGeom>
          <a:noFill/>
          <a:ln w="12700" cap="flat" cmpd="sng" algn="ctr">
            <a:solidFill>
              <a:srgbClr val="12C2E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11" name="TextBox 10">
            <a:extLst>
              <a:ext uri="{FF2B5EF4-FFF2-40B4-BE49-F238E27FC236}">
                <a16:creationId xmlns:a16="http://schemas.microsoft.com/office/drawing/2014/main" id="{92FC2176-2F7F-4142-B5F3-0EE3C6C3F0F6}"/>
              </a:ext>
            </a:extLst>
          </p:cNvPr>
          <p:cNvSpPr txBox="1"/>
          <p:nvPr/>
        </p:nvSpPr>
        <p:spPr>
          <a:xfrm>
            <a:off x="4287203" y="4270432"/>
            <a:ext cx="1464310" cy="1569660"/>
          </a:xfrm>
          <a:prstGeom prst="rect">
            <a:avLst/>
          </a:prstGeom>
          <a:solidFill>
            <a:schemeClr val="bg1"/>
          </a:solidFill>
        </p:spPr>
        <p:txBody>
          <a:bodyPr wrap="square" rtlCol="0">
            <a:spAutoFit/>
          </a:bodyPr>
          <a:lstStyle/>
          <a:p>
            <a:pPr algn="ctr"/>
            <a:r>
              <a:rPr lang="fr-FR" sz="1200" dirty="0"/>
              <a:t>Participants âgés de ≥ 18 ans à &lt; 50 ans</a:t>
            </a:r>
            <a:r>
              <a:rPr lang="fr-FR" sz="1200" baseline="30000" dirty="0"/>
              <a:t>1</a:t>
            </a:r>
          </a:p>
          <a:p>
            <a:pPr algn="ctr"/>
            <a:endParaRPr lang="en-US" sz="1200" dirty="0"/>
          </a:p>
          <a:p>
            <a:pPr algn="ctr"/>
            <a:r>
              <a:rPr lang="fr-FR" sz="1200" dirty="0"/>
              <a:t>Participants âgés de ≥ 50 </a:t>
            </a:r>
            <a:br>
              <a:rPr lang="fr-FR" sz="1200" dirty="0"/>
            </a:br>
            <a:r>
              <a:rPr lang="fr-FR" sz="1200" dirty="0"/>
              <a:t>ans</a:t>
            </a:r>
            <a:r>
              <a:rPr lang="fr-FR" sz="1200" baseline="30000" dirty="0"/>
              <a:t>1</a:t>
            </a:r>
          </a:p>
        </p:txBody>
      </p:sp>
      <p:sp>
        <p:nvSpPr>
          <p:cNvPr id="12" name="TextBox 11">
            <a:extLst>
              <a:ext uri="{FF2B5EF4-FFF2-40B4-BE49-F238E27FC236}">
                <a16:creationId xmlns:a16="http://schemas.microsoft.com/office/drawing/2014/main" id="{9E2141CF-B6E5-4415-BA9B-7D61EC56CDE3}"/>
              </a:ext>
            </a:extLst>
          </p:cNvPr>
          <p:cNvSpPr txBox="1"/>
          <p:nvPr/>
        </p:nvSpPr>
        <p:spPr>
          <a:xfrm>
            <a:off x="6023796" y="4212740"/>
            <a:ext cx="1291403" cy="830997"/>
          </a:xfrm>
          <a:prstGeom prst="rect">
            <a:avLst/>
          </a:prstGeom>
          <a:solidFill>
            <a:schemeClr val="bg1"/>
          </a:solidFill>
        </p:spPr>
        <p:txBody>
          <a:bodyPr wrap="square" rtlCol="0">
            <a:spAutoFit/>
          </a:bodyPr>
          <a:lstStyle/>
          <a:p>
            <a:r>
              <a:rPr lang="fr-FR" sz="1200"/>
              <a:t>Partie 1 N=55</a:t>
            </a:r>
          </a:p>
          <a:p>
            <a:r>
              <a:rPr lang="fr-FR" sz="1200"/>
              <a:t>Partie 2 N=220</a:t>
            </a:r>
          </a:p>
          <a:p>
            <a:endParaRPr lang="en-US" sz="1200" dirty="0"/>
          </a:p>
        </p:txBody>
      </p:sp>
      <p:sp>
        <p:nvSpPr>
          <p:cNvPr id="13" name="TextBox 12">
            <a:extLst>
              <a:ext uri="{FF2B5EF4-FFF2-40B4-BE49-F238E27FC236}">
                <a16:creationId xmlns:a16="http://schemas.microsoft.com/office/drawing/2014/main" id="{E4ACB319-5C1C-4CFE-8539-3E1D06D63DE4}"/>
              </a:ext>
            </a:extLst>
          </p:cNvPr>
          <p:cNvSpPr txBox="1"/>
          <p:nvPr/>
        </p:nvSpPr>
        <p:spPr>
          <a:xfrm>
            <a:off x="6023796" y="4993996"/>
            <a:ext cx="1308337" cy="1384995"/>
          </a:xfrm>
          <a:prstGeom prst="rect">
            <a:avLst/>
          </a:prstGeom>
          <a:solidFill>
            <a:schemeClr val="bg1"/>
          </a:solidFill>
        </p:spPr>
        <p:txBody>
          <a:bodyPr wrap="square" rtlCol="0">
            <a:spAutoFit/>
          </a:bodyPr>
          <a:lstStyle/>
          <a:p>
            <a:r>
              <a:rPr lang="fr-FR" sz="1200"/>
              <a:t>Partie 1</a:t>
            </a:r>
          </a:p>
          <a:p>
            <a:r>
              <a:rPr lang="fr-FR" sz="1200"/>
              <a:t>  Étape 1 N=15</a:t>
            </a:r>
          </a:p>
          <a:p>
            <a:r>
              <a:rPr lang="fr-FR" sz="1200"/>
              <a:t>  Étape 2 N=25</a:t>
            </a:r>
          </a:p>
          <a:p>
            <a:r>
              <a:rPr lang="fr-FR" sz="1200"/>
              <a:t>  Étape 3 N=25</a:t>
            </a:r>
          </a:p>
          <a:p>
            <a:r>
              <a:rPr lang="fr-FR" sz="1200"/>
              <a:t>Partie 2 N=495</a:t>
            </a:r>
          </a:p>
        </p:txBody>
      </p:sp>
      <p:sp>
        <p:nvSpPr>
          <p:cNvPr id="14" name="TextBox 13">
            <a:extLst>
              <a:ext uri="{FF2B5EF4-FFF2-40B4-BE49-F238E27FC236}">
                <a16:creationId xmlns:a16="http://schemas.microsoft.com/office/drawing/2014/main" id="{81C9726A-A8A7-44D9-AA76-F92E81DA384E}"/>
              </a:ext>
            </a:extLst>
          </p:cNvPr>
          <p:cNvSpPr txBox="1"/>
          <p:nvPr/>
        </p:nvSpPr>
        <p:spPr>
          <a:xfrm>
            <a:off x="7138220" y="6375121"/>
            <a:ext cx="5244280" cy="292388"/>
          </a:xfrm>
          <a:prstGeom prst="rect">
            <a:avLst/>
          </a:prstGeom>
          <a:solidFill>
            <a:schemeClr val="bg1"/>
          </a:solidFill>
        </p:spPr>
        <p:txBody>
          <a:bodyPr wrap="square" rtlCol="0">
            <a:spAutoFit/>
          </a:bodyPr>
          <a:lstStyle/>
          <a:p>
            <a:r>
              <a:rPr lang="fr-FR" sz="1300" b="1" dirty="0"/>
              <a:t>*Examen des données de sécurité par le CISD jusqu’au jour 8</a:t>
            </a:r>
          </a:p>
        </p:txBody>
      </p:sp>
    </p:spTree>
    <p:extLst>
      <p:ext uri="{BB962C8B-B14F-4D97-AF65-F5344CB8AC3E}">
        <p14:creationId xmlns:p14="http://schemas.microsoft.com/office/powerpoint/2010/main" val="12555075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D48C0-903B-469A-8EA7-4DAEE19CF448}"/>
              </a:ext>
            </a:extLst>
          </p:cNvPr>
          <p:cNvSpPr>
            <a:spLocks noGrp="1"/>
          </p:cNvSpPr>
          <p:nvPr>
            <p:ph type="title"/>
          </p:nvPr>
        </p:nvSpPr>
        <p:spPr/>
        <p:txBody>
          <a:bodyPr/>
          <a:lstStyle/>
          <a:p>
            <a:r>
              <a:rPr lang="fr-FR" dirty="0">
                <a:solidFill>
                  <a:srgbClr val="003479"/>
                </a:solidFill>
              </a:rPr>
              <a:t>Protocole d’étude</a:t>
            </a:r>
          </a:p>
        </p:txBody>
      </p:sp>
      <p:sp>
        <p:nvSpPr>
          <p:cNvPr id="3" name="Text Placeholder 2">
            <a:extLst>
              <a:ext uri="{FF2B5EF4-FFF2-40B4-BE49-F238E27FC236}">
                <a16:creationId xmlns:a16="http://schemas.microsoft.com/office/drawing/2014/main" id="{FE1A1C26-DF58-4515-B8C9-F8F9B931DD82}"/>
              </a:ext>
            </a:extLst>
          </p:cNvPr>
          <p:cNvSpPr>
            <a:spLocks noGrp="1"/>
          </p:cNvSpPr>
          <p:nvPr>
            <p:ph type="body" sz="quarter" idx="10"/>
          </p:nvPr>
        </p:nvSpPr>
        <p:spPr>
          <a:xfrm>
            <a:off x="722313" y="1457204"/>
            <a:ext cx="13181647" cy="5003292"/>
          </a:xfrm>
        </p:spPr>
        <p:txBody>
          <a:bodyPr/>
          <a:lstStyle/>
          <a:p>
            <a:pPr marL="182880" indent="-182880">
              <a:spcBef>
                <a:spcPts val="600"/>
              </a:spcBef>
            </a:pPr>
            <a:r>
              <a:rPr lang="fr-FR" sz="1800" b="0" i="0" u="none" strike="noStrike" baseline="0" dirty="0">
                <a:solidFill>
                  <a:srgbClr val="000000"/>
                </a:solidFill>
                <a:latin typeface="Verdana" panose="020B0604030504040204" pitchFamily="34" charset="0"/>
                <a:ea typeface="Verdana" panose="020B0604030504040204" pitchFamily="34" charset="0"/>
              </a:rPr>
              <a:t>L’étude a été soumise à une période de sélection de 12 jours, avec vaccination le jour 1, suivie de 4 visites </a:t>
            </a:r>
            <a:br>
              <a:rPr lang="fr-FR" sz="1800" b="0" i="0" u="none" strike="noStrike" baseline="0" dirty="0">
                <a:solidFill>
                  <a:srgbClr val="000000"/>
                </a:solidFill>
                <a:latin typeface="Verdana" panose="020B0604030504040204" pitchFamily="34" charset="0"/>
                <a:ea typeface="Verdana" panose="020B0604030504040204" pitchFamily="34" charset="0"/>
              </a:rPr>
            </a:br>
            <a:r>
              <a:rPr lang="fr-FR" sz="1800" b="0" i="0" u="none" strike="noStrike" baseline="0" dirty="0">
                <a:solidFill>
                  <a:srgbClr val="000000"/>
                </a:solidFill>
                <a:latin typeface="Verdana" panose="020B0604030504040204" pitchFamily="34" charset="0"/>
                <a:ea typeface="Verdana" panose="020B0604030504040204" pitchFamily="34" charset="0"/>
              </a:rPr>
              <a:t>de suivi et prises de sang </a:t>
            </a:r>
            <a:r>
              <a:rPr lang="fr-FR" sz="1800" dirty="0">
                <a:solidFill>
                  <a:srgbClr val="000000"/>
                </a:solidFill>
                <a:latin typeface="Verdana" panose="020B0604030504040204" pitchFamily="34" charset="0"/>
                <a:ea typeface="Verdana" panose="020B0604030504040204" pitchFamily="34" charset="0"/>
              </a:rPr>
              <a:t>entre le</a:t>
            </a:r>
            <a:r>
              <a:rPr lang="fr-FR" sz="1800" b="0" i="0" u="none" strike="noStrike" baseline="0" dirty="0">
                <a:solidFill>
                  <a:srgbClr val="000000"/>
                </a:solidFill>
                <a:latin typeface="Verdana" panose="020B0604030504040204" pitchFamily="34" charset="0"/>
                <a:ea typeface="Verdana" panose="020B0604030504040204" pitchFamily="34" charset="0"/>
              </a:rPr>
              <a:t> jour 1 </a:t>
            </a:r>
            <a:r>
              <a:rPr lang="fr-FR" sz="1800" dirty="0">
                <a:solidFill>
                  <a:srgbClr val="000000"/>
                </a:solidFill>
                <a:latin typeface="Verdana" panose="020B0604030504040204" pitchFamily="34" charset="0"/>
                <a:ea typeface="Verdana" panose="020B0604030504040204" pitchFamily="34" charset="0"/>
              </a:rPr>
              <a:t>et le</a:t>
            </a:r>
            <a:r>
              <a:rPr lang="fr-FR" sz="1800" b="0" i="0" u="none" strike="noStrike" baseline="0" dirty="0">
                <a:solidFill>
                  <a:srgbClr val="000000"/>
                </a:solidFill>
                <a:latin typeface="Verdana" panose="020B0604030504040204" pitchFamily="34" charset="0"/>
                <a:ea typeface="Verdana" panose="020B0604030504040204" pitchFamily="34" charset="0"/>
              </a:rPr>
              <a:t> jour 360 pour évaluer l’immunogénicité et la sécurité </a:t>
            </a:r>
          </a:p>
          <a:p>
            <a:pPr marL="182880" indent="-182880">
              <a:spcBef>
                <a:spcPts val="600"/>
              </a:spcBef>
            </a:pPr>
            <a:r>
              <a:rPr lang="fr-FR" sz="1800" b="0" i="0" u="none" strike="noStrike" baseline="0" dirty="0">
                <a:solidFill>
                  <a:srgbClr val="000000"/>
                </a:solidFill>
                <a:latin typeface="Verdana" panose="020B0604030504040204" pitchFamily="34" charset="0"/>
                <a:ea typeface="Verdana" panose="020B0604030504040204" pitchFamily="34" charset="0"/>
              </a:rPr>
              <a:t>Après l’analyse principale au jour 30, les groupes 4:4:4:8, 8:8:8:16 et le placebo ont été sélectionnés pour poursuivre l’analyse de l’immunogénicité et de la sécurité au jour 360 </a:t>
            </a:r>
          </a:p>
          <a:p>
            <a:pPr marL="182880" indent="-182880">
              <a:spcBef>
                <a:spcPts val="600"/>
              </a:spcBef>
            </a:pPr>
            <a:r>
              <a:rPr lang="fr-FR" sz="1800" dirty="0">
                <a:solidFill>
                  <a:srgbClr val="000000"/>
                </a:solidFill>
                <a:latin typeface="Verdana" panose="020B0604030504040204" pitchFamily="34" charset="0"/>
                <a:ea typeface="Verdana" panose="020B0604030504040204" pitchFamily="34" charset="0"/>
              </a:rPr>
              <a:t>Les groupes traités restants ont été suivis jusqu’au jour 180</a:t>
            </a:r>
          </a:p>
          <a:p>
            <a:pPr marL="182880" lvl="2" indent="-182880">
              <a:spcBef>
                <a:spcPts val="600"/>
              </a:spcBef>
              <a:buNone/>
            </a:pPr>
            <a:endParaRPr lang="en-GB" sz="1560" dirty="0">
              <a:solidFill>
                <a:srgbClr val="000000"/>
              </a:solidFill>
              <a:latin typeface="Verdana" panose="020B0604030504040204" pitchFamily="34" charset="0"/>
              <a:ea typeface="Verdana" panose="020B0604030504040204" pitchFamily="34" charset="0"/>
            </a:endParaRPr>
          </a:p>
          <a:p>
            <a:pPr marL="182880" lvl="2" indent="-182880">
              <a:spcBef>
                <a:spcPts val="600"/>
              </a:spcBef>
              <a:buNone/>
            </a:pPr>
            <a:endParaRPr lang="en-GB" sz="1560" b="0" i="0" u="none" strike="noStrike" baseline="0" dirty="0">
              <a:solidFill>
                <a:srgbClr val="000000"/>
              </a:solidFill>
              <a:latin typeface="Verdana" panose="020B0604030504040204" pitchFamily="34" charset="0"/>
              <a:ea typeface="Verdana" panose="020B0604030504040204" pitchFamily="34" charset="0"/>
            </a:endParaRPr>
          </a:p>
          <a:p>
            <a:pPr marL="182880" lvl="2" indent="-182880">
              <a:spcBef>
                <a:spcPts val="600"/>
              </a:spcBef>
              <a:buNone/>
            </a:pPr>
            <a:endParaRPr lang="en-GB" sz="1560" dirty="0">
              <a:solidFill>
                <a:srgbClr val="000000"/>
              </a:solidFill>
              <a:latin typeface="Verdana" panose="020B0604030504040204" pitchFamily="34" charset="0"/>
              <a:ea typeface="Verdana" panose="020B0604030504040204" pitchFamily="34" charset="0"/>
            </a:endParaRPr>
          </a:p>
          <a:p>
            <a:pPr marL="182880" lvl="2" indent="-182880">
              <a:spcBef>
                <a:spcPts val="600"/>
              </a:spcBef>
              <a:buNone/>
            </a:pPr>
            <a:endParaRPr lang="en-GB" sz="1560" b="0" i="0" u="none" strike="noStrike" baseline="0" dirty="0">
              <a:solidFill>
                <a:srgbClr val="000000"/>
              </a:solidFill>
              <a:latin typeface="Verdana" panose="020B0604030504040204" pitchFamily="34" charset="0"/>
              <a:ea typeface="Verdana" panose="020B0604030504040204" pitchFamily="34" charset="0"/>
            </a:endParaRPr>
          </a:p>
          <a:p>
            <a:pPr marL="182880" lvl="2" indent="-182880">
              <a:spcBef>
                <a:spcPts val="600"/>
              </a:spcBef>
              <a:buNone/>
            </a:pPr>
            <a:endParaRPr lang="en-GB" sz="1560" dirty="0">
              <a:solidFill>
                <a:srgbClr val="000000"/>
              </a:solidFill>
              <a:latin typeface="Verdana" panose="020B0604030504040204" pitchFamily="34" charset="0"/>
              <a:ea typeface="Verdana" panose="020B0604030504040204" pitchFamily="34" charset="0"/>
            </a:endParaRPr>
          </a:p>
          <a:p>
            <a:pPr marL="182880" lvl="2" indent="-182880">
              <a:spcBef>
                <a:spcPts val="600"/>
              </a:spcBef>
              <a:buNone/>
            </a:pPr>
            <a:endParaRPr lang="en-GB" sz="1560" b="0" i="0" u="none" strike="noStrike" baseline="0" dirty="0">
              <a:solidFill>
                <a:srgbClr val="000000"/>
              </a:solidFill>
              <a:latin typeface="Verdana" panose="020B0604030504040204" pitchFamily="34" charset="0"/>
              <a:ea typeface="Verdana" panose="020B0604030504040204" pitchFamily="34" charset="0"/>
            </a:endParaRPr>
          </a:p>
          <a:p>
            <a:pPr marL="182880" lvl="2" indent="-182880">
              <a:spcBef>
                <a:spcPts val="600"/>
              </a:spcBef>
              <a:buNone/>
            </a:pPr>
            <a:endParaRPr lang="en-GB" sz="1560" dirty="0">
              <a:solidFill>
                <a:srgbClr val="000000"/>
              </a:solidFill>
              <a:latin typeface="Verdana" panose="020B0604030504040204" pitchFamily="34" charset="0"/>
              <a:ea typeface="Verdana" panose="020B0604030504040204" pitchFamily="34" charset="0"/>
            </a:endParaRPr>
          </a:p>
          <a:p>
            <a:pPr marL="182880" lvl="2" indent="-182880">
              <a:spcBef>
                <a:spcPts val="600"/>
              </a:spcBef>
              <a:buNone/>
            </a:pPr>
            <a:endParaRPr lang="en-GB" sz="1560" b="0" i="0" u="none" strike="noStrike" baseline="0" dirty="0">
              <a:solidFill>
                <a:srgbClr val="000000"/>
              </a:solidFill>
              <a:latin typeface="Verdana" panose="020B0604030504040204" pitchFamily="34" charset="0"/>
              <a:ea typeface="Verdana" panose="020B0604030504040204" pitchFamily="34" charset="0"/>
            </a:endParaRPr>
          </a:p>
          <a:p>
            <a:pPr marL="182880" lvl="2" indent="-182880">
              <a:spcBef>
                <a:spcPts val="600"/>
              </a:spcBef>
              <a:buNone/>
            </a:pPr>
            <a:endParaRPr lang="en-GB" sz="1560" dirty="0">
              <a:solidFill>
                <a:srgbClr val="000000"/>
              </a:solidFill>
              <a:latin typeface="Verdana" panose="020B0604030504040204" pitchFamily="34" charset="0"/>
              <a:ea typeface="Verdana" panose="020B0604030504040204" pitchFamily="34" charset="0"/>
            </a:endParaRPr>
          </a:p>
          <a:p>
            <a:pPr marL="182880" lvl="2" indent="-182880">
              <a:spcBef>
                <a:spcPts val="600"/>
              </a:spcBef>
              <a:buNone/>
            </a:pPr>
            <a:endParaRPr lang="en-GB" sz="1560" b="0" i="0" u="none" strike="noStrike" baseline="0" dirty="0">
              <a:solidFill>
                <a:srgbClr val="000000"/>
              </a:solidFill>
              <a:latin typeface="Verdana" panose="020B0604030504040204" pitchFamily="34" charset="0"/>
              <a:ea typeface="Verdana" panose="020B0604030504040204" pitchFamily="34" charset="0"/>
            </a:endParaRPr>
          </a:p>
          <a:p>
            <a:pPr marL="182880" lvl="2" indent="-182880">
              <a:spcBef>
                <a:spcPts val="600"/>
              </a:spcBef>
              <a:buNone/>
            </a:pPr>
            <a:endParaRPr lang="en-GB" sz="1560" b="0" i="0" u="none" strike="noStrike" baseline="0" dirty="0">
              <a:solidFill>
                <a:srgbClr val="000000"/>
              </a:solidFill>
              <a:latin typeface="Verdana" panose="020B0604030504040204" pitchFamily="34" charset="0"/>
              <a:ea typeface="Verdana" panose="020B0604030504040204" pitchFamily="34" charset="0"/>
            </a:endParaRPr>
          </a:p>
          <a:p>
            <a:pPr marL="182880" lvl="2" indent="-182880">
              <a:spcBef>
                <a:spcPts val="600"/>
              </a:spcBef>
              <a:buNone/>
            </a:pPr>
            <a:endParaRPr lang="en-GB" sz="1560" b="0" i="0" u="none" strike="noStrike" baseline="0" dirty="0">
              <a:solidFill>
                <a:srgbClr val="000000"/>
              </a:solidFill>
              <a:latin typeface="Verdana" panose="020B0604030504040204" pitchFamily="34" charset="0"/>
              <a:ea typeface="Verdana" panose="020B0604030504040204" pitchFamily="34" charset="0"/>
            </a:endParaRPr>
          </a:p>
          <a:p>
            <a:pPr marL="182880" indent="-182880">
              <a:spcBef>
                <a:spcPts val="600"/>
              </a:spcBef>
            </a:pPr>
            <a:endParaRPr lang="en-US" sz="3200" dirty="0"/>
          </a:p>
        </p:txBody>
      </p:sp>
      <p:sp>
        <p:nvSpPr>
          <p:cNvPr id="4" name="Slide Number Placeholder 3">
            <a:extLst>
              <a:ext uri="{FF2B5EF4-FFF2-40B4-BE49-F238E27FC236}">
                <a16:creationId xmlns:a16="http://schemas.microsoft.com/office/drawing/2014/main" id="{B3C93FE0-E85F-4D9A-ACC7-F567C2E56E41}"/>
              </a:ext>
            </a:extLst>
          </p:cNvPr>
          <p:cNvSpPr>
            <a:spLocks noGrp="1"/>
          </p:cNvSpPr>
          <p:nvPr>
            <p:ph type="sldNum" sz="quarter" idx="4"/>
          </p:nvPr>
        </p:nvSpPr>
        <p:spPr/>
        <p:txBody>
          <a:bodyPr/>
          <a:lstStyle/>
          <a:p>
            <a:fld id="{AD816501-AAE5-214E-B100-00C3DC5F5E3F}" type="slidenum">
              <a:rPr lang="en-US" smtClean="0"/>
              <a:pPr/>
              <a:t>4</a:t>
            </a:fld>
            <a:endParaRPr lang="en-US"/>
          </a:p>
        </p:txBody>
      </p:sp>
      <p:sp>
        <p:nvSpPr>
          <p:cNvPr id="5" name="Text Placeholder 4">
            <a:extLst>
              <a:ext uri="{FF2B5EF4-FFF2-40B4-BE49-F238E27FC236}">
                <a16:creationId xmlns:a16="http://schemas.microsoft.com/office/drawing/2014/main" id="{D13613B6-F3B0-4CD9-A01D-C49D8B7BF215}"/>
              </a:ext>
            </a:extLst>
          </p:cNvPr>
          <p:cNvSpPr>
            <a:spLocks noGrp="1"/>
          </p:cNvSpPr>
          <p:nvPr>
            <p:ph type="body" sz="quarter" idx="17"/>
          </p:nvPr>
        </p:nvSpPr>
        <p:spPr/>
        <p:txBody>
          <a:bodyPr/>
          <a:lstStyle/>
          <a:p>
            <a:r>
              <a:rPr lang="fr-FR" b="1"/>
              <a:t>incl.</a:t>
            </a:r>
            <a:r>
              <a:rPr lang="fr-FR"/>
              <a:t>, y compris</a:t>
            </a:r>
          </a:p>
        </p:txBody>
      </p:sp>
      <p:pic>
        <p:nvPicPr>
          <p:cNvPr id="8" name="Picture 7">
            <a:extLst>
              <a:ext uri="{FF2B5EF4-FFF2-40B4-BE49-F238E27FC236}">
                <a16:creationId xmlns:a16="http://schemas.microsoft.com/office/drawing/2014/main" id="{E20C6081-0D64-4B7E-B521-5D641A5C2EBB}"/>
              </a:ext>
            </a:extLst>
          </p:cNvPr>
          <p:cNvPicPr>
            <a:picLocks noChangeAspect="1"/>
          </p:cNvPicPr>
          <p:nvPr/>
        </p:nvPicPr>
        <p:blipFill rotWithShape="1">
          <a:blip r:embed="rId2"/>
          <a:srcRect t="19783"/>
          <a:stretch/>
        </p:blipFill>
        <p:spPr>
          <a:xfrm>
            <a:off x="893477" y="4047654"/>
            <a:ext cx="11190451" cy="2724742"/>
          </a:xfrm>
          <a:prstGeom prst="rect">
            <a:avLst/>
          </a:prstGeom>
          <a:ln>
            <a:solidFill>
              <a:srgbClr val="12C2E9"/>
            </a:solidFill>
          </a:ln>
        </p:spPr>
      </p:pic>
      <p:sp>
        <p:nvSpPr>
          <p:cNvPr id="7" name="TextBox 6">
            <a:extLst>
              <a:ext uri="{FF2B5EF4-FFF2-40B4-BE49-F238E27FC236}">
                <a16:creationId xmlns:a16="http://schemas.microsoft.com/office/drawing/2014/main" id="{8AE76BB2-935F-4432-B7C2-5417634BE9AD}"/>
              </a:ext>
            </a:extLst>
          </p:cNvPr>
          <p:cNvSpPr txBox="1"/>
          <p:nvPr/>
        </p:nvSpPr>
        <p:spPr>
          <a:xfrm>
            <a:off x="893477" y="3646423"/>
            <a:ext cx="11190450" cy="400110"/>
          </a:xfrm>
          <a:prstGeom prst="rect">
            <a:avLst/>
          </a:prstGeom>
          <a:noFill/>
          <a:ln>
            <a:solidFill>
              <a:srgbClr val="12C2E9"/>
            </a:solidFill>
          </a:ln>
        </p:spPr>
        <p:txBody>
          <a:bodyPr wrap="square" rtlCol="0">
            <a:spAutoFit/>
          </a:bodyPr>
          <a:lstStyle/>
          <a:p>
            <a:r>
              <a:rPr lang="fr-FR" sz="2000">
                <a:latin typeface="Verdana" panose="020B0604030504040204" pitchFamily="34" charset="0"/>
                <a:ea typeface="Verdana" panose="020B0604030504040204" pitchFamily="34" charset="0"/>
              </a:rPr>
              <a:t>Déroulement des visites</a:t>
            </a:r>
          </a:p>
        </p:txBody>
      </p:sp>
      <p:sp>
        <p:nvSpPr>
          <p:cNvPr id="9" name="TextBox 8">
            <a:extLst>
              <a:ext uri="{FF2B5EF4-FFF2-40B4-BE49-F238E27FC236}">
                <a16:creationId xmlns:a16="http://schemas.microsoft.com/office/drawing/2014/main" id="{EEA263D2-C97C-4D74-B9AE-F6EDB66FBFAA}"/>
              </a:ext>
            </a:extLst>
          </p:cNvPr>
          <p:cNvSpPr txBox="1"/>
          <p:nvPr/>
        </p:nvSpPr>
        <p:spPr>
          <a:xfrm>
            <a:off x="1196254" y="4485848"/>
            <a:ext cx="1684106" cy="954107"/>
          </a:xfrm>
          <a:prstGeom prst="rect">
            <a:avLst/>
          </a:prstGeom>
          <a:solidFill>
            <a:schemeClr val="bg1"/>
          </a:solidFill>
        </p:spPr>
        <p:txBody>
          <a:bodyPr wrap="square" rtlCol="0">
            <a:spAutoFit/>
          </a:bodyPr>
          <a:lstStyle/>
          <a:p>
            <a:pPr algn="ctr"/>
            <a:r>
              <a:rPr lang="fr-FR" sz="1400" dirty="0"/>
              <a:t>Participants du groupe traité sélectionné (incl. le placebo)</a:t>
            </a:r>
          </a:p>
        </p:txBody>
      </p:sp>
      <p:sp>
        <p:nvSpPr>
          <p:cNvPr id="11" name="TextBox 10">
            <a:extLst>
              <a:ext uri="{FF2B5EF4-FFF2-40B4-BE49-F238E27FC236}">
                <a16:creationId xmlns:a16="http://schemas.microsoft.com/office/drawing/2014/main" id="{78A1DB79-11F3-4D53-A7A6-78B15D8AD30F}"/>
              </a:ext>
            </a:extLst>
          </p:cNvPr>
          <p:cNvSpPr txBox="1"/>
          <p:nvPr/>
        </p:nvSpPr>
        <p:spPr>
          <a:xfrm>
            <a:off x="1280075" y="5974142"/>
            <a:ext cx="1516466" cy="523220"/>
          </a:xfrm>
          <a:prstGeom prst="rect">
            <a:avLst/>
          </a:prstGeom>
          <a:solidFill>
            <a:schemeClr val="bg1"/>
          </a:solidFill>
        </p:spPr>
        <p:txBody>
          <a:bodyPr wrap="square" rtlCol="0">
            <a:spAutoFit/>
          </a:bodyPr>
          <a:lstStyle/>
          <a:p>
            <a:pPr algn="ctr"/>
            <a:r>
              <a:rPr lang="fr-FR" sz="1400" dirty="0"/>
              <a:t>Participants d’autres groupes</a:t>
            </a:r>
          </a:p>
        </p:txBody>
      </p:sp>
      <p:sp>
        <p:nvSpPr>
          <p:cNvPr id="12" name="TextBox 11">
            <a:extLst>
              <a:ext uri="{FF2B5EF4-FFF2-40B4-BE49-F238E27FC236}">
                <a16:creationId xmlns:a16="http://schemas.microsoft.com/office/drawing/2014/main" id="{689B8882-F9AD-4F2F-84BF-1D470A8998E2}"/>
              </a:ext>
            </a:extLst>
          </p:cNvPr>
          <p:cNvSpPr txBox="1"/>
          <p:nvPr/>
        </p:nvSpPr>
        <p:spPr>
          <a:xfrm>
            <a:off x="4322807" y="4114571"/>
            <a:ext cx="1536615" cy="307777"/>
          </a:xfrm>
          <a:prstGeom prst="rect">
            <a:avLst/>
          </a:prstGeom>
          <a:solidFill>
            <a:schemeClr val="bg1"/>
          </a:solidFill>
        </p:spPr>
        <p:txBody>
          <a:bodyPr wrap="square" rtlCol="0">
            <a:spAutoFit/>
          </a:bodyPr>
          <a:lstStyle/>
          <a:p>
            <a:pPr algn="ctr"/>
            <a:r>
              <a:rPr lang="fr-FR" sz="1400" b="1"/>
              <a:t>Vaccination</a:t>
            </a:r>
          </a:p>
        </p:txBody>
      </p:sp>
      <p:sp>
        <p:nvSpPr>
          <p:cNvPr id="13" name="TextBox 12">
            <a:extLst>
              <a:ext uri="{FF2B5EF4-FFF2-40B4-BE49-F238E27FC236}">
                <a16:creationId xmlns:a16="http://schemas.microsoft.com/office/drawing/2014/main" id="{460310EB-B7CA-412D-BD51-3BFB4EE0A4F5}"/>
              </a:ext>
            </a:extLst>
          </p:cNvPr>
          <p:cNvSpPr txBox="1"/>
          <p:nvPr/>
        </p:nvSpPr>
        <p:spPr>
          <a:xfrm>
            <a:off x="6483979" y="4096587"/>
            <a:ext cx="4519302" cy="307777"/>
          </a:xfrm>
          <a:prstGeom prst="rect">
            <a:avLst/>
          </a:prstGeom>
          <a:solidFill>
            <a:schemeClr val="bg1"/>
          </a:solidFill>
        </p:spPr>
        <p:txBody>
          <a:bodyPr wrap="square" rtlCol="0">
            <a:spAutoFit/>
          </a:bodyPr>
          <a:lstStyle/>
          <a:p>
            <a:pPr algn="ctr"/>
            <a:r>
              <a:rPr lang="fr-FR" sz="1400" b="1" dirty="0"/>
              <a:t>Suivi de la sécurité et de l’immunogénicité</a:t>
            </a:r>
          </a:p>
        </p:txBody>
      </p:sp>
      <p:sp>
        <p:nvSpPr>
          <p:cNvPr id="14" name="TextBox 13">
            <a:extLst>
              <a:ext uri="{FF2B5EF4-FFF2-40B4-BE49-F238E27FC236}">
                <a16:creationId xmlns:a16="http://schemas.microsoft.com/office/drawing/2014/main" id="{003EE78F-8CD0-4203-8395-A414C8F08A8D}"/>
              </a:ext>
            </a:extLst>
          </p:cNvPr>
          <p:cNvSpPr txBox="1"/>
          <p:nvPr/>
        </p:nvSpPr>
        <p:spPr>
          <a:xfrm>
            <a:off x="4322807" y="5666727"/>
            <a:ext cx="1536615" cy="307777"/>
          </a:xfrm>
          <a:prstGeom prst="rect">
            <a:avLst/>
          </a:prstGeom>
          <a:solidFill>
            <a:schemeClr val="bg1"/>
          </a:solidFill>
        </p:spPr>
        <p:txBody>
          <a:bodyPr wrap="square" rtlCol="0">
            <a:spAutoFit/>
          </a:bodyPr>
          <a:lstStyle/>
          <a:p>
            <a:pPr algn="ctr"/>
            <a:r>
              <a:rPr lang="fr-FR" sz="1400" b="1"/>
              <a:t>Jour 1</a:t>
            </a:r>
          </a:p>
        </p:txBody>
      </p:sp>
      <p:sp>
        <p:nvSpPr>
          <p:cNvPr id="15" name="TextBox 14">
            <a:extLst>
              <a:ext uri="{FF2B5EF4-FFF2-40B4-BE49-F238E27FC236}">
                <a16:creationId xmlns:a16="http://schemas.microsoft.com/office/drawing/2014/main" id="{19100FEA-4737-49ED-A50E-A4219ADF7611}"/>
              </a:ext>
            </a:extLst>
          </p:cNvPr>
          <p:cNvSpPr txBox="1"/>
          <p:nvPr/>
        </p:nvSpPr>
        <p:spPr>
          <a:xfrm>
            <a:off x="4366350" y="4596110"/>
            <a:ext cx="1536615" cy="307777"/>
          </a:xfrm>
          <a:prstGeom prst="rect">
            <a:avLst/>
          </a:prstGeom>
          <a:solidFill>
            <a:schemeClr val="bg1"/>
          </a:solidFill>
        </p:spPr>
        <p:txBody>
          <a:bodyPr wrap="square" rtlCol="0">
            <a:spAutoFit/>
          </a:bodyPr>
          <a:lstStyle/>
          <a:p>
            <a:pPr algn="ctr"/>
            <a:r>
              <a:rPr lang="fr-FR" sz="1400" b="1"/>
              <a:t>Jour 1</a:t>
            </a:r>
          </a:p>
        </p:txBody>
      </p:sp>
      <p:sp>
        <p:nvSpPr>
          <p:cNvPr id="16" name="TextBox 15">
            <a:extLst>
              <a:ext uri="{FF2B5EF4-FFF2-40B4-BE49-F238E27FC236}">
                <a16:creationId xmlns:a16="http://schemas.microsoft.com/office/drawing/2014/main" id="{A497AD1F-5BC1-4DD7-A8EA-39B9650D1A30}"/>
              </a:ext>
            </a:extLst>
          </p:cNvPr>
          <p:cNvSpPr txBox="1"/>
          <p:nvPr/>
        </p:nvSpPr>
        <p:spPr>
          <a:xfrm>
            <a:off x="6793183" y="5225620"/>
            <a:ext cx="2053616" cy="307777"/>
          </a:xfrm>
          <a:prstGeom prst="rect">
            <a:avLst/>
          </a:prstGeom>
          <a:solidFill>
            <a:schemeClr val="bg1"/>
          </a:solidFill>
        </p:spPr>
        <p:txBody>
          <a:bodyPr wrap="square" rtlCol="0">
            <a:spAutoFit/>
          </a:bodyPr>
          <a:lstStyle/>
          <a:p>
            <a:pPr algn="ctr"/>
            <a:r>
              <a:rPr lang="fr-FR" sz="1400" b="1" dirty="0"/>
              <a:t>Analyse principale</a:t>
            </a:r>
          </a:p>
        </p:txBody>
      </p:sp>
      <p:sp>
        <p:nvSpPr>
          <p:cNvPr id="17" name="TextBox 16">
            <a:extLst>
              <a:ext uri="{FF2B5EF4-FFF2-40B4-BE49-F238E27FC236}">
                <a16:creationId xmlns:a16="http://schemas.microsoft.com/office/drawing/2014/main" id="{4C340378-2167-419A-A27B-D22929C949BB}"/>
              </a:ext>
            </a:extLst>
          </p:cNvPr>
          <p:cNvSpPr txBox="1"/>
          <p:nvPr/>
        </p:nvSpPr>
        <p:spPr>
          <a:xfrm>
            <a:off x="6176325" y="4594256"/>
            <a:ext cx="950185" cy="307777"/>
          </a:xfrm>
          <a:prstGeom prst="rect">
            <a:avLst/>
          </a:prstGeom>
          <a:solidFill>
            <a:schemeClr val="bg1"/>
          </a:solidFill>
        </p:spPr>
        <p:txBody>
          <a:bodyPr wrap="square" rtlCol="0">
            <a:spAutoFit/>
          </a:bodyPr>
          <a:lstStyle/>
          <a:p>
            <a:pPr algn="ctr"/>
            <a:r>
              <a:rPr lang="fr-FR" sz="1400" b="1"/>
              <a:t>Jour 8</a:t>
            </a:r>
          </a:p>
        </p:txBody>
      </p:sp>
      <p:sp>
        <p:nvSpPr>
          <p:cNvPr id="18" name="TextBox 17">
            <a:extLst>
              <a:ext uri="{FF2B5EF4-FFF2-40B4-BE49-F238E27FC236}">
                <a16:creationId xmlns:a16="http://schemas.microsoft.com/office/drawing/2014/main" id="{E25AFF16-44A2-4362-8F7E-BE247E64E0B5}"/>
              </a:ext>
            </a:extLst>
          </p:cNvPr>
          <p:cNvSpPr txBox="1"/>
          <p:nvPr/>
        </p:nvSpPr>
        <p:spPr>
          <a:xfrm>
            <a:off x="6183585" y="5646535"/>
            <a:ext cx="950185" cy="307777"/>
          </a:xfrm>
          <a:prstGeom prst="rect">
            <a:avLst/>
          </a:prstGeom>
          <a:solidFill>
            <a:schemeClr val="bg1"/>
          </a:solidFill>
        </p:spPr>
        <p:txBody>
          <a:bodyPr wrap="square" rtlCol="0">
            <a:spAutoFit/>
          </a:bodyPr>
          <a:lstStyle/>
          <a:p>
            <a:pPr algn="ctr"/>
            <a:r>
              <a:rPr lang="fr-FR" sz="1400" b="1"/>
              <a:t>Jour 8</a:t>
            </a:r>
          </a:p>
        </p:txBody>
      </p:sp>
      <p:sp>
        <p:nvSpPr>
          <p:cNvPr id="19" name="TextBox 18">
            <a:extLst>
              <a:ext uri="{FF2B5EF4-FFF2-40B4-BE49-F238E27FC236}">
                <a16:creationId xmlns:a16="http://schemas.microsoft.com/office/drawing/2014/main" id="{2CB71428-F8FB-4919-A063-8BFF09FF7B9C}"/>
              </a:ext>
            </a:extLst>
          </p:cNvPr>
          <p:cNvSpPr txBox="1"/>
          <p:nvPr/>
        </p:nvSpPr>
        <p:spPr>
          <a:xfrm>
            <a:off x="7018160" y="5653795"/>
            <a:ext cx="950185" cy="307777"/>
          </a:xfrm>
          <a:prstGeom prst="rect">
            <a:avLst/>
          </a:prstGeom>
          <a:solidFill>
            <a:schemeClr val="bg1"/>
          </a:solidFill>
        </p:spPr>
        <p:txBody>
          <a:bodyPr wrap="square" rtlCol="0">
            <a:spAutoFit/>
          </a:bodyPr>
          <a:lstStyle/>
          <a:p>
            <a:pPr algn="ctr"/>
            <a:r>
              <a:rPr lang="fr-FR" sz="1400" b="1"/>
              <a:t>Jour 15</a:t>
            </a:r>
          </a:p>
        </p:txBody>
      </p:sp>
      <p:sp>
        <p:nvSpPr>
          <p:cNvPr id="20" name="TextBox 19">
            <a:extLst>
              <a:ext uri="{FF2B5EF4-FFF2-40B4-BE49-F238E27FC236}">
                <a16:creationId xmlns:a16="http://schemas.microsoft.com/office/drawing/2014/main" id="{EE47EAA7-DC9F-47AA-B87E-B2C2A776056F}"/>
              </a:ext>
            </a:extLst>
          </p:cNvPr>
          <p:cNvSpPr txBox="1"/>
          <p:nvPr/>
        </p:nvSpPr>
        <p:spPr>
          <a:xfrm>
            <a:off x="7127018" y="4601516"/>
            <a:ext cx="950185" cy="307777"/>
          </a:xfrm>
          <a:prstGeom prst="rect">
            <a:avLst/>
          </a:prstGeom>
          <a:solidFill>
            <a:schemeClr val="bg1"/>
          </a:solidFill>
        </p:spPr>
        <p:txBody>
          <a:bodyPr wrap="square" rtlCol="0">
            <a:spAutoFit/>
          </a:bodyPr>
          <a:lstStyle/>
          <a:p>
            <a:pPr algn="ctr"/>
            <a:r>
              <a:rPr lang="fr-FR" sz="1400" b="1"/>
              <a:t>Jour 15</a:t>
            </a:r>
          </a:p>
        </p:txBody>
      </p:sp>
      <p:sp>
        <p:nvSpPr>
          <p:cNvPr id="21" name="TextBox 20">
            <a:extLst>
              <a:ext uri="{FF2B5EF4-FFF2-40B4-BE49-F238E27FC236}">
                <a16:creationId xmlns:a16="http://schemas.microsoft.com/office/drawing/2014/main" id="{F99AD32C-2442-4051-947C-5079ED875168}"/>
              </a:ext>
            </a:extLst>
          </p:cNvPr>
          <p:cNvSpPr txBox="1"/>
          <p:nvPr/>
        </p:nvSpPr>
        <p:spPr>
          <a:xfrm>
            <a:off x="8135760" y="4579748"/>
            <a:ext cx="950185" cy="307777"/>
          </a:xfrm>
          <a:prstGeom prst="rect">
            <a:avLst/>
          </a:prstGeom>
          <a:solidFill>
            <a:schemeClr val="bg1"/>
          </a:solidFill>
        </p:spPr>
        <p:txBody>
          <a:bodyPr wrap="square" rtlCol="0">
            <a:spAutoFit/>
          </a:bodyPr>
          <a:lstStyle/>
          <a:p>
            <a:pPr algn="ctr"/>
            <a:r>
              <a:rPr lang="fr-FR" sz="1400" b="1"/>
              <a:t>Jour 30</a:t>
            </a:r>
          </a:p>
        </p:txBody>
      </p:sp>
      <p:sp>
        <p:nvSpPr>
          <p:cNvPr id="22" name="TextBox 21">
            <a:extLst>
              <a:ext uri="{FF2B5EF4-FFF2-40B4-BE49-F238E27FC236}">
                <a16:creationId xmlns:a16="http://schemas.microsoft.com/office/drawing/2014/main" id="{5323FB4C-26A0-4293-B26C-0CCD12291D87}"/>
              </a:ext>
            </a:extLst>
          </p:cNvPr>
          <p:cNvSpPr txBox="1"/>
          <p:nvPr/>
        </p:nvSpPr>
        <p:spPr>
          <a:xfrm>
            <a:off x="8128505" y="5661053"/>
            <a:ext cx="950185" cy="307777"/>
          </a:xfrm>
          <a:prstGeom prst="rect">
            <a:avLst/>
          </a:prstGeom>
          <a:solidFill>
            <a:schemeClr val="bg1"/>
          </a:solidFill>
        </p:spPr>
        <p:txBody>
          <a:bodyPr wrap="square" rtlCol="0">
            <a:spAutoFit/>
          </a:bodyPr>
          <a:lstStyle/>
          <a:p>
            <a:pPr algn="ctr"/>
            <a:r>
              <a:rPr lang="fr-FR" sz="1400" b="1"/>
              <a:t>Jour 30</a:t>
            </a:r>
          </a:p>
        </p:txBody>
      </p:sp>
      <p:sp>
        <p:nvSpPr>
          <p:cNvPr id="23" name="TextBox 22">
            <a:extLst>
              <a:ext uri="{FF2B5EF4-FFF2-40B4-BE49-F238E27FC236}">
                <a16:creationId xmlns:a16="http://schemas.microsoft.com/office/drawing/2014/main" id="{71F45D78-DD7E-4612-8606-0C8CC002871A}"/>
              </a:ext>
            </a:extLst>
          </p:cNvPr>
          <p:cNvSpPr txBox="1"/>
          <p:nvPr/>
        </p:nvSpPr>
        <p:spPr>
          <a:xfrm>
            <a:off x="9282391" y="5653799"/>
            <a:ext cx="950185" cy="307777"/>
          </a:xfrm>
          <a:prstGeom prst="rect">
            <a:avLst/>
          </a:prstGeom>
          <a:solidFill>
            <a:schemeClr val="bg1"/>
          </a:solidFill>
        </p:spPr>
        <p:txBody>
          <a:bodyPr wrap="square" rtlCol="0">
            <a:spAutoFit/>
          </a:bodyPr>
          <a:lstStyle/>
          <a:p>
            <a:pPr algn="ctr"/>
            <a:r>
              <a:rPr lang="fr-FR" sz="1400" b="1"/>
              <a:t>Jour 180</a:t>
            </a:r>
          </a:p>
        </p:txBody>
      </p:sp>
      <p:sp>
        <p:nvSpPr>
          <p:cNvPr id="24" name="TextBox 23">
            <a:extLst>
              <a:ext uri="{FF2B5EF4-FFF2-40B4-BE49-F238E27FC236}">
                <a16:creationId xmlns:a16="http://schemas.microsoft.com/office/drawing/2014/main" id="{441E1CC5-DAD0-447C-AFD8-28FD85B2E4BF}"/>
              </a:ext>
            </a:extLst>
          </p:cNvPr>
          <p:cNvSpPr txBox="1"/>
          <p:nvPr/>
        </p:nvSpPr>
        <p:spPr>
          <a:xfrm>
            <a:off x="9347707" y="4601513"/>
            <a:ext cx="950185" cy="307777"/>
          </a:xfrm>
          <a:prstGeom prst="rect">
            <a:avLst/>
          </a:prstGeom>
          <a:solidFill>
            <a:schemeClr val="bg1"/>
          </a:solidFill>
        </p:spPr>
        <p:txBody>
          <a:bodyPr wrap="square" rtlCol="0">
            <a:spAutoFit/>
          </a:bodyPr>
          <a:lstStyle/>
          <a:p>
            <a:pPr algn="ctr"/>
            <a:r>
              <a:rPr lang="fr-FR" sz="1400" b="1"/>
              <a:t>Jour 180</a:t>
            </a:r>
          </a:p>
        </p:txBody>
      </p:sp>
      <p:sp>
        <p:nvSpPr>
          <p:cNvPr id="26" name="TextBox 25">
            <a:extLst>
              <a:ext uri="{FF2B5EF4-FFF2-40B4-BE49-F238E27FC236}">
                <a16:creationId xmlns:a16="http://schemas.microsoft.com/office/drawing/2014/main" id="{E0C337FB-A37C-4428-9A8A-E224292C1879}"/>
              </a:ext>
            </a:extLst>
          </p:cNvPr>
          <p:cNvSpPr txBox="1"/>
          <p:nvPr/>
        </p:nvSpPr>
        <p:spPr>
          <a:xfrm>
            <a:off x="10469056" y="4601512"/>
            <a:ext cx="950185" cy="307777"/>
          </a:xfrm>
          <a:prstGeom prst="rect">
            <a:avLst/>
          </a:prstGeom>
          <a:solidFill>
            <a:schemeClr val="bg1"/>
          </a:solidFill>
        </p:spPr>
        <p:txBody>
          <a:bodyPr wrap="square" rtlCol="0">
            <a:spAutoFit/>
          </a:bodyPr>
          <a:lstStyle/>
          <a:p>
            <a:pPr algn="ctr"/>
            <a:r>
              <a:rPr lang="fr-FR" sz="1400" b="1" dirty="0"/>
              <a:t>Jour 360</a:t>
            </a:r>
          </a:p>
        </p:txBody>
      </p:sp>
      <p:sp>
        <p:nvSpPr>
          <p:cNvPr id="28" name="TextBox 27">
            <a:extLst>
              <a:ext uri="{FF2B5EF4-FFF2-40B4-BE49-F238E27FC236}">
                <a16:creationId xmlns:a16="http://schemas.microsoft.com/office/drawing/2014/main" id="{E6F6FD4F-C51F-406F-A456-96A86F4295DF}"/>
              </a:ext>
            </a:extLst>
          </p:cNvPr>
          <p:cNvSpPr txBox="1"/>
          <p:nvPr/>
        </p:nvSpPr>
        <p:spPr>
          <a:xfrm>
            <a:off x="9197340" y="5232880"/>
            <a:ext cx="1904374" cy="307777"/>
          </a:xfrm>
          <a:prstGeom prst="rect">
            <a:avLst/>
          </a:prstGeom>
          <a:solidFill>
            <a:schemeClr val="bg1"/>
          </a:solidFill>
        </p:spPr>
        <p:txBody>
          <a:bodyPr wrap="square" rtlCol="0">
            <a:spAutoFit/>
          </a:bodyPr>
          <a:lstStyle/>
          <a:p>
            <a:pPr algn="ctr"/>
            <a:r>
              <a:rPr lang="fr-FR" sz="1400" b="1"/>
              <a:t>Analyse finale</a:t>
            </a:r>
          </a:p>
        </p:txBody>
      </p:sp>
    </p:spTree>
    <p:extLst>
      <p:ext uri="{BB962C8B-B14F-4D97-AF65-F5344CB8AC3E}">
        <p14:creationId xmlns:p14="http://schemas.microsoft.com/office/powerpoint/2010/main" val="312941940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C7F7A-DAD5-450C-951D-E825EA3BE3C7}"/>
              </a:ext>
            </a:extLst>
          </p:cNvPr>
          <p:cNvSpPr>
            <a:spLocks noGrp="1"/>
          </p:cNvSpPr>
          <p:nvPr>
            <p:ph type="title"/>
          </p:nvPr>
        </p:nvSpPr>
        <p:spPr/>
        <p:txBody>
          <a:bodyPr/>
          <a:lstStyle/>
          <a:p>
            <a:r>
              <a:rPr lang="fr-FR" dirty="0">
                <a:solidFill>
                  <a:srgbClr val="003479"/>
                </a:solidFill>
              </a:rPr>
              <a:t>Critères d’évaluation de l’étude</a:t>
            </a:r>
          </a:p>
        </p:txBody>
      </p:sp>
      <p:sp>
        <p:nvSpPr>
          <p:cNvPr id="4" name="Slide Number Placeholder 3">
            <a:extLst>
              <a:ext uri="{FF2B5EF4-FFF2-40B4-BE49-F238E27FC236}">
                <a16:creationId xmlns:a16="http://schemas.microsoft.com/office/drawing/2014/main" id="{6A9F0665-0AA8-4A83-9E5E-5C81A9438E33}"/>
              </a:ext>
            </a:extLst>
          </p:cNvPr>
          <p:cNvSpPr>
            <a:spLocks noGrp="1"/>
          </p:cNvSpPr>
          <p:nvPr>
            <p:ph type="sldNum" sz="quarter" idx="4"/>
          </p:nvPr>
        </p:nvSpPr>
        <p:spPr/>
        <p:txBody>
          <a:bodyPr/>
          <a:lstStyle/>
          <a:p>
            <a:fld id="{AD816501-AAE5-214E-B100-00C3DC5F5E3F}" type="slidenum">
              <a:rPr lang="en-US" smtClean="0"/>
              <a:pPr/>
              <a:t>5</a:t>
            </a:fld>
            <a:endParaRPr lang="en-US"/>
          </a:p>
        </p:txBody>
      </p:sp>
      <p:sp>
        <p:nvSpPr>
          <p:cNvPr id="5" name="Text Placeholder 4">
            <a:extLst>
              <a:ext uri="{FF2B5EF4-FFF2-40B4-BE49-F238E27FC236}">
                <a16:creationId xmlns:a16="http://schemas.microsoft.com/office/drawing/2014/main" id="{A7920E41-01B3-4B5C-8667-B39711F706CB}"/>
              </a:ext>
            </a:extLst>
          </p:cNvPr>
          <p:cNvSpPr>
            <a:spLocks noGrp="1"/>
          </p:cNvSpPr>
          <p:nvPr>
            <p:ph type="body" sz="quarter" idx="17"/>
          </p:nvPr>
        </p:nvSpPr>
        <p:spPr/>
        <p:txBody>
          <a:bodyPr/>
          <a:lstStyle/>
          <a:p>
            <a:r>
              <a:rPr lang="fr-FR" b="1" dirty="0"/>
              <a:t>EI</a:t>
            </a:r>
            <a:r>
              <a:rPr lang="fr-FR" dirty="0"/>
              <a:t>, événements indésirables ; </a:t>
            </a:r>
            <a:r>
              <a:rPr lang="fr-FR" b="1" dirty="0"/>
              <a:t>ELISA</a:t>
            </a:r>
            <a:r>
              <a:rPr lang="fr-FR" dirty="0"/>
              <a:t>, essai d’</a:t>
            </a:r>
            <a:r>
              <a:rPr lang="fr-FR" dirty="0" err="1"/>
              <a:t>immuno</a:t>
            </a:r>
            <a:r>
              <a:rPr lang="fr-FR" dirty="0"/>
              <a:t>-absorption enzymatique ; </a:t>
            </a:r>
            <a:r>
              <a:rPr lang="fr-FR" b="1" dirty="0"/>
              <a:t>OPK</a:t>
            </a:r>
            <a:r>
              <a:rPr lang="fr-FR" dirty="0"/>
              <a:t>, destruction </a:t>
            </a:r>
            <a:r>
              <a:rPr lang="fr-FR" dirty="0" err="1"/>
              <a:t>opsonophagocytaire</a:t>
            </a:r>
            <a:r>
              <a:rPr lang="fr-FR" dirty="0"/>
              <a:t>.</a:t>
            </a:r>
          </a:p>
        </p:txBody>
      </p:sp>
      <p:sp>
        <p:nvSpPr>
          <p:cNvPr id="9" name="TextBox 8">
            <a:extLst>
              <a:ext uri="{FF2B5EF4-FFF2-40B4-BE49-F238E27FC236}">
                <a16:creationId xmlns:a16="http://schemas.microsoft.com/office/drawing/2014/main" id="{FFCE7FB3-ECE9-4C8F-978C-24A32DC1A3F9}"/>
              </a:ext>
            </a:extLst>
          </p:cNvPr>
          <p:cNvSpPr txBox="1"/>
          <p:nvPr/>
        </p:nvSpPr>
        <p:spPr>
          <a:xfrm>
            <a:off x="3548172" y="2395367"/>
            <a:ext cx="3309829" cy="4770537"/>
          </a:xfrm>
          <a:prstGeom prst="rect">
            <a:avLst/>
          </a:prstGeom>
          <a:noFill/>
        </p:spPr>
        <p:txBody>
          <a:bodyPr wrap="square" rtlCol="0">
            <a:spAutoFit/>
          </a:bodyPr>
          <a:lstStyle/>
          <a:p>
            <a:pPr marL="457177" lvl="1" indent="0">
              <a:lnSpc>
                <a:spcPct val="120000"/>
              </a:lnSpc>
              <a:buClr>
                <a:schemeClr val="tx1"/>
              </a:buClr>
            </a:pPr>
            <a:r>
              <a:rPr lang="fr-FR" sz="2000" b="1" i="1" dirty="0">
                <a:solidFill>
                  <a:srgbClr val="003479"/>
                </a:solidFill>
              </a:rPr>
              <a:t>ELISA</a:t>
            </a:r>
            <a:br>
              <a:rPr lang="fr-FR" sz="2000" b="1" i="1" dirty="0">
                <a:solidFill>
                  <a:srgbClr val="003479"/>
                </a:solidFill>
              </a:rPr>
            </a:br>
            <a:r>
              <a:rPr lang="fr-FR" sz="2000" dirty="0"/>
              <a:t>-</a:t>
            </a:r>
            <a:r>
              <a:rPr lang="fr-FR" sz="2000" b="1" i="1" dirty="0">
                <a:solidFill>
                  <a:srgbClr val="003479"/>
                </a:solidFill>
              </a:rPr>
              <a:t> </a:t>
            </a:r>
            <a:r>
              <a:rPr lang="fr-FR" sz="2000" dirty="0"/>
              <a:t>Jour 1</a:t>
            </a:r>
            <a:br>
              <a:rPr lang="fr-FR" sz="2000" dirty="0"/>
            </a:br>
            <a:r>
              <a:rPr lang="fr-FR" sz="2000" dirty="0"/>
              <a:t>- Jour 15</a:t>
            </a:r>
            <a:br>
              <a:rPr lang="fr-FR" sz="2000" dirty="0"/>
            </a:br>
            <a:r>
              <a:rPr lang="fr-FR" sz="2000" dirty="0"/>
              <a:t>- Jour 30</a:t>
            </a:r>
            <a:br>
              <a:rPr lang="fr-FR" sz="2000" dirty="0"/>
            </a:br>
            <a:r>
              <a:rPr lang="fr-FR" sz="2000" dirty="0"/>
              <a:t>- Jour 180</a:t>
            </a:r>
            <a:br>
              <a:rPr lang="fr-FR" sz="2000" dirty="0"/>
            </a:br>
            <a:r>
              <a:rPr lang="fr-FR" sz="2000" dirty="0"/>
              <a:t>- Jour 360</a:t>
            </a:r>
          </a:p>
          <a:p>
            <a:pPr marL="457177" lvl="1" indent="0">
              <a:lnSpc>
                <a:spcPct val="120000"/>
              </a:lnSpc>
              <a:buClr>
                <a:schemeClr val="tx1"/>
              </a:buClr>
            </a:pPr>
            <a:r>
              <a:rPr lang="fr-FR" sz="2000" b="1" i="1" dirty="0">
                <a:solidFill>
                  <a:srgbClr val="003479"/>
                </a:solidFill>
              </a:rPr>
              <a:t>Test OPK</a:t>
            </a:r>
            <a:br>
              <a:rPr lang="fr-FR" sz="2000" b="1" i="1" dirty="0">
                <a:solidFill>
                  <a:srgbClr val="003479"/>
                </a:solidFill>
              </a:rPr>
            </a:br>
            <a:r>
              <a:rPr lang="fr-FR" sz="2000" dirty="0"/>
              <a:t>-</a:t>
            </a:r>
            <a:r>
              <a:rPr lang="fr-FR" sz="2000" b="1" i="1" dirty="0">
                <a:solidFill>
                  <a:srgbClr val="003479"/>
                </a:solidFill>
              </a:rPr>
              <a:t> </a:t>
            </a:r>
            <a:r>
              <a:rPr lang="fr-FR" sz="2000" dirty="0"/>
              <a:t>Jour 1</a:t>
            </a:r>
            <a:br>
              <a:rPr lang="fr-FR" sz="2000" dirty="0"/>
            </a:br>
            <a:r>
              <a:rPr lang="fr-FR" sz="2000" dirty="0"/>
              <a:t>- Jour 15</a:t>
            </a:r>
            <a:br>
              <a:rPr lang="fr-FR" sz="2000" dirty="0"/>
            </a:br>
            <a:r>
              <a:rPr lang="fr-FR" sz="2000" dirty="0"/>
              <a:t>- Jour 30</a:t>
            </a:r>
            <a:br>
              <a:rPr lang="fr-FR" sz="2000" dirty="0"/>
            </a:br>
            <a:r>
              <a:rPr lang="fr-FR" sz="2000" dirty="0"/>
              <a:t>- Jour 360</a:t>
            </a:r>
          </a:p>
          <a:p>
            <a:endParaRPr lang="en-US" sz="2000" dirty="0"/>
          </a:p>
        </p:txBody>
      </p:sp>
      <p:sp>
        <p:nvSpPr>
          <p:cNvPr id="10" name="TextBox 9">
            <a:extLst>
              <a:ext uri="{FF2B5EF4-FFF2-40B4-BE49-F238E27FC236}">
                <a16:creationId xmlns:a16="http://schemas.microsoft.com/office/drawing/2014/main" id="{2A2A7396-3950-46A0-8B4D-BF3606B4586F}"/>
              </a:ext>
            </a:extLst>
          </p:cNvPr>
          <p:cNvSpPr txBox="1"/>
          <p:nvPr/>
        </p:nvSpPr>
        <p:spPr>
          <a:xfrm>
            <a:off x="7431405" y="2608599"/>
            <a:ext cx="3677610" cy="3320845"/>
          </a:xfrm>
          <a:prstGeom prst="rect">
            <a:avLst/>
          </a:prstGeom>
          <a:noFill/>
        </p:spPr>
        <p:txBody>
          <a:bodyPr wrap="none" rtlCol="0">
            <a:spAutoFit/>
          </a:bodyPr>
          <a:lstStyle/>
          <a:p>
            <a:pPr marL="457177" lvl="1" indent="0">
              <a:lnSpc>
                <a:spcPct val="120000"/>
              </a:lnSpc>
              <a:buClr>
                <a:schemeClr val="tx1"/>
              </a:buClr>
            </a:pPr>
            <a:r>
              <a:rPr lang="fr-FR" sz="2000" b="1" i="1" dirty="0">
                <a:solidFill>
                  <a:srgbClr val="003479"/>
                </a:solidFill>
              </a:rPr>
              <a:t>EI locaux sollicités</a:t>
            </a:r>
            <a:br>
              <a:rPr lang="fr-FR" sz="2000" b="1" i="1" dirty="0">
                <a:solidFill>
                  <a:srgbClr val="003479"/>
                </a:solidFill>
              </a:rPr>
            </a:br>
            <a:r>
              <a:rPr lang="fr-FR" sz="2000" dirty="0"/>
              <a:t>-</a:t>
            </a:r>
            <a:r>
              <a:rPr lang="fr-FR" sz="2000" b="1" i="1" dirty="0">
                <a:solidFill>
                  <a:srgbClr val="003479"/>
                </a:solidFill>
              </a:rPr>
              <a:t> </a:t>
            </a:r>
            <a:r>
              <a:rPr lang="fr-FR" sz="2000" dirty="0"/>
              <a:t>Du jour 1 au jour 8</a:t>
            </a:r>
          </a:p>
          <a:p>
            <a:pPr marL="457177" lvl="1" indent="0">
              <a:lnSpc>
                <a:spcPct val="120000"/>
              </a:lnSpc>
              <a:buClr>
                <a:schemeClr val="tx1"/>
              </a:buClr>
            </a:pPr>
            <a:r>
              <a:rPr lang="fr-FR" sz="2000" b="1" i="1" dirty="0">
                <a:solidFill>
                  <a:srgbClr val="003479"/>
                </a:solidFill>
              </a:rPr>
              <a:t>EI systémiques sollicités</a:t>
            </a:r>
            <a:br>
              <a:rPr lang="fr-FR" sz="2000" b="1" i="1" dirty="0">
                <a:solidFill>
                  <a:srgbClr val="003479"/>
                </a:solidFill>
              </a:rPr>
            </a:br>
            <a:r>
              <a:rPr lang="fr-FR" sz="2000" dirty="0"/>
              <a:t>-</a:t>
            </a:r>
            <a:r>
              <a:rPr lang="fr-FR" sz="2000" b="1" i="1" dirty="0">
                <a:solidFill>
                  <a:srgbClr val="003479"/>
                </a:solidFill>
              </a:rPr>
              <a:t> </a:t>
            </a:r>
            <a:r>
              <a:rPr lang="fr-FR" sz="2000" dirty="0"/>
              <a:t>Du jour 1 au jour 8</a:t>
            </a:r>
          </a:p>
          <a:p>
            <a:pPr marL="457177" lvl="1" indent="0">
              <a:lnSpc>
                <a:spcPct val="120000"/>
              </a:lnSpc>
              <a:spcBef>
                <a:spcPts val="600"/>
              </a:spcBef>
              <a:buClr>
                <a:schemeClr val="tx1"/>
              </a:buClr>
            </a:pPr>
            <a:r>
              <a:rPr lang="fr-FR" sz="2000" b="1" i="1" dirty="0">
                <a:solidFill>
                  <a:srgbClr val="003479"/>
                </a:solidFill>
              </a:rPr>
              <a:t>EI non sollicités</a:t>
            </a:r>
            <a:br>
              <a:rPr lang="fr-FR" sz="2000" b="1" i="1" dirty="0">
                <a:solidFill>
                  <a:srgbClr val="003479"/>
                </a:solidFill>
              </a:rPr>
            </a:br>
            <a:r>
              <a:rPr lang="fr-FR" sz="2000" dirty="0"/>
              <a:t>-</a:t>
            </a:r>
            <a:r>
              <a:rPr lang="fr-FR" sz="2000" b="1" i="1" dirty="0">
                <a:solidFill>
                  <a:srgbClr val="003479"/>
                </a:solidFill>
              </a:rPr>
              <a:t> </a:t>
            </a:r>
            <a:r>
              <a:rPr lang="fr-FR" sz="2000" dirty="0"/>
              <a:t>Du jour 1 au jour 30</a:t>
            </a:r>
          </a:p>
          <a:p>
            <a:pPr marL="457177" lvl="1" indent="0">
              <a:lnSpc>
                <a:spcPct val="120000"/>
              </a:lnSpc>
              <a:spcBef>
                <a:spcPts val="600"/>
              </a:spcBef>
              <a:buClr>
                <a:schemeClr val="tx1"/>
              </a:buClr>
            </a:pPr>
            <a:r>
              <a:rPr lang="fr-FR" sz="2000" b="1" i="1" dirty="0">
                <a:solidFill>
                  <a:srgbClr val="003479"/>
                </a:solidFill>
              </a:rPr>
              <a:t>EI graves</a:t>
            </a:r>
            <a:br>
              <a:rPr lang="fr-FR" sz="2000" b="1" i="1" dirty="0">
                <a:solidFill>
                  <a:srgbClr val="003479"/>
                </a:solidFill>
              </a:rPr>
            </a:br>
            <a:r>
              <a:rPr lang="fr-FR" sz="2000" dirty="0"/>
              <a:t>-</a:t>
            </a:r>
            <a:r>
              <a:rPr lang="fr-FR" sz="2000" b="1" i="1" dirty="0">
                <a:solidFill>
                  <a:srgbClr val="003479"/>
                </a:solidFill>
              </a:rPr>
              <a:t> </a:t>
            </a:r>
            <a:r>
              <a:rPr lang="fr-FR" sz="2000" dirty="0"/>
              <a:t>Du jour 1 au jour 360</a:t>
            </a:r>
          </a:p>
        </p:txBody>
      </p:sp>
      <p:sp>
        <p:nvSpPr>
          <p:cNvPr id="13" name="Rectangle 12">
            <a:extLst>
              <a:ext uri="{FF2B5EF4-FFF2-40B4-BE49-F238E27FC236}">
                <a16:creationId xmlns:a16="http://schemas.microsoft.com/office/drawing/2014/main" id="{D94B72B0-92FB-47B7-9737-2365139EA38D}"/>
              </a:ext>
            </a:extLst>
          </p:cNvPr>
          <p:cNvSpPr/>
          <p:nvPr/>
        </p:nvSpPr>
        <p:spPr bwMode="auto">
          <a:xfrm>
            <a:off x="7772400" y="2242967"/>
            <a:ext cx="4025585" cy="4443583"/>
          </a:xfrm>
          <a:prstGeom prst="rect">
            <a:avLst/>
          </a:prstGeom>
          <a:noFill/>
          <a:ln w="12700" cap="flat" cmpd="sng" algn="ctr">
            <a:solidFill>
              <a:srgbClr val="00B0F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14" name="Rectangle 13">
            <a:extLst>
              <a:ext uri="{FF2B5EF4-FFF2-40B4-BE49-F238E27FC236}">
                <a16:creationId xmlns:a16="http://schemas.microsoft.com/office/drawing/2014/main" id="{962D728C-F514-4C02-81FC-25CF800A37D0}"/>
              </a:ext>
            </a:extLst>
          </p:cNvPr>
          <p:cNvSpPr/>
          <p:nvPr/>
        </p:nvSpPr>
        <p:spPr bwMode="auto">
          <a:xfrm>
            <a:off x="3086100" y="2239688"/>
            <a:ext cx="4025900" cy="4446862"/>
          </a:xfrm>
          <a:prstGeom prst="rect">
            <a:avLst/>
          </a:prstGeom>
          <a:noFill/>
          <a:ln w="12700" cap="flat" cmpd="sng" algn="ctr">
            <a:solidFill>
              <a:srgbClr val="00B0F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6" name="Rectangle 5">
            <a:extLst>
              <a:ext uri="{FF2B5EF4-FFF2-40B4-BE49-F238E27FC236}">
                <a16:creationId xmlns:a16="http://schemas.microsoft.com/office/drawing/2014/main" id="{E6F4EF92-856A-4384-B7A0-87F291D6A80E}"/>
              </a:ext>
            </a:extLst>
          </p:cNvPr>
          <p:cNvSpPr/>
          <p:nvPr/>
        </p:nvSpPr>
        <p:spPr bwMode="auto">
          <a:xfrm>
            <a:off x="3086100" y="1366667"/>
            <a:ext cx="4025900" cy="876300"/>
          </a:xfrm>
          <a:prstGeom prst="rect">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2200" b="1" i="0" u="none" strike="noStrike" cap="none" normalizeH="0" baseline="0">
                <a:ln>
                  <a:noFill/>
                </a:ln>
                <a:solidFill>
                  <a:schemeClr val="bg1"/>
                </a:solidFill>
                <a:latin typeface="Verdana" panose="020B0604030504040204" pitchFamily="34" charset="0"/>
                <a:ea typeface="Verdana" panose="020B0604030504040204" pitchFamily="34" charset="0"/>
                <a:cs typeface="ヒラギノ角ゴ ProN W3" pitchFamily="-110" charset="-128"/>
                <a:sym typeface="Arial" pitchFamily="-110" charset="0"/>
              </a:rPr>
              <a:t>Immunogénicité</a:t>
            </a:r>
          </a:p>
        </p:txBody>
      </p:sp>
      <p:sp>
        <p:nvSpPr>
          <p:cNvPr id="7" name="Rectangle 6">
            <a:extLst>
              <a:ext uri="{FF2B5EF4-FFF2-40B4-BE49-F238E27FC236}">
                <a16:creationId xmlns:a16="http://schemas.microsoft.com/office/drawing/2014/main" id="{64E6F947-520A-4704-B62C-8F07B50E6302}"/>
              </a:ext>
            </a:extLst>
          </p:cNvPr>
          <p:cNvSpPr/>
          <p:nvPr/>
        </p:nvSpPr>
        <p:spPr bwMode="auto">
          <a:xfrm>
            <a:off x="7772400" y="1366667"/>
            <a:ext cx="4025900" cy="883412"/>
          </a:xfrm>
          <a:prstGeom prst="rect">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2200" b="1" i="0" u="none" strike="noStrike" cap="none" normalizeH="0" baseline="0">
                <a:ln>
                  <a:noFill/>
                </a:ln>
                <a:solidFill>
                  <a:schemeClr val="bg1"/>
                </a:solidFill>
                <a:latin typeface="Verdana" panose="020B0604030504040204" pitchFamily="34" charset="0"/>
                <a:ea typeface="Verdana" panose="020B0604030504040204" pitchFamily="34" charset="0"/>
                <a:cs typeface="ヒラギノ角ゴ ProN W3" pitchFamily="-110" charset="-128"/>
                <a:sym typeface="Arial" pitchFamily="-110" charset="0"/>
              </a:rPr>
              <a:t>Innocuité</a:t>
            </a:r>
          </a:p>
        </p:txBody>
      </p:sp>
    </p:spTree>
    <p:extLst>
      <p:ext uri="{BB962C8B-B14F-4D97-AF65-F5344CB8AC3E}">
        <p14:creationId xmlns:p14="http://schemas.microsoft.com/office/powerpoint/2010/main" val="267718261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8773AE-80B5-4837-95A5-56395E4DE7F8}"/>
              </a:ext>
            </a:extLst>
          </p:cNvPr>
          <p:cNvSpPr>
            <a:spLocks noGrp="1"/>
          </p:cNvSpPr>
          <p:nvPr>
            <p:ph type="title"/>
          </p:nvPr>
        </p:nvSpPr>
        <p:spPr>
          <a:xfrm>
            <a:off x="726440" y="454149"/>
            <a:ext cx="13177520" cy="553998"/>
          </a:xfrm>
        </p:spPr>
        <p:txBody>
          <a:bodyPr/>
          <a:lstStyle/>
          <a:p>
            <a:r>
              <a:rPr lang="fr-FR">
                <a:solidFill>
                  <a:srgbClr val="003479"/>
                </a:solidFill>
              </a:rPr>
              <a:t>Résultats</a:t>
            </a:r>
          </a:p>
        </p:txBody>
      </p:sp>
      <p:sp>
        <p:nvSpPr>
          <p:cNvPr id="4" name="Text Placeholder 3">
            <a:extLst>
              <a:ext uri="{FF2B5EF4-FFF2-40B4-BE49-F238E27FC236}">
                <a16:creationId xmlns:a16="http://schemas.microsoft.com/office/drawing/2014/main" id="{6B439CA2-3814-460E-B316-E996B1B37926}"/>
              </a:ext>
            </a:extLst>
          </p:cNvPr>
          <p:cNvSpPr>
            <a:spLocks noGrp="1"/>
          </p:cNvSpPr>
          <p:nvPr>
            <p:ph type="body" sz="quarter" idx="10"/>
          </p:nvPr>
        </p:nvSpPr>
        <p:spPr>
          <a:xfrm>
            <a:off x="726440" y="1169058"/>
            <a:ext cx="13177520" cy="1143903"/>
          </a:xfrm>
          <a:ln>
            <a:noFill/>
          </a:ln>
        </p:spPr>
        <p:txBody>
          <a:bodyPr/>
          <a:lstStyle/>
          <a:p>
            <a:r>
              <a:rPr lang="fr-FR" dirty="0">
                <a:solidFill>
                  <a:srgbClr val="0095D0"/>
                </a:solidFill>
              </a:rPr>
              <a:t>Participants à l’étude</a:t>
            </a:r>
          </a:p>
          <a:p>
            <a:endParaRPr lang="en-US" dirty="0">
              <a:solidFill>
                <a:srgbClr val="0095D0"/>
              </a:solidFill>
            </a:endParaRPr>
          </a:p>
        </p:txBody>
      </p:sp>
      <p:sp>
        <p:nvSpPr>
          <p:cNvPr id="5" name="Slide Number Placeholder 4">
            <a:extLst>
              <a:ext uri="{FF2B5EF4-FFF2-40B4-BE49-F238E27FC236}">
                <a16:creationId xmlns:a16="http://schemas.microsoft.com/office/drawing/2014/main" id="{A0C01C62-5908-4F62-9C3E-45DD8498BC8B}"/>
              </a:ext>
            </a:extLst>
          </p:cNvPr>
          <p:cNvSpPr>
            <a:spLocks noGrp="1"/>
          </p:cNvSpPr>
          <p:nvPr>
            <p:ph type="sldNum" sz="quarter" idx="4"/>
          </p:nvPr>
        </p:nvSpPr>
        <p:spPr/>
        <p:txBody>
          <a:bodyPr/>
          <a:lstStyle/>
          <a:p>
            <a:fld id="{AD816501-AAE5-214E-B100-00C3DC5F5E3F}" type="slidenum">
              <a:rPr lang="en-US" smtClean="0"/>
              <a:pPr/>
              <a:t>6</a:t>
            </a:fld>
            <a:endParaRPr lang="en-US"/>
          </a:p>
        </p:txBody>
      </p:sp>
      <p:sp>
        <p:nvSpPr>
          <p:cNvPr id="6" name="Text Placeholder 5">
            <a:extLst>
              <a:ext uri="{FF2B5EF4-FFF2-40B4-BE49-F238E27FC236}">
                <a16:creationId xmlns:a16="http://schemas.microsoft.com/office/drawing/2014/main" id="{825D93EF-AFD8-4017-A52D-D0201907C7CC}"/>
              </a:ext>
            </a:extLst>
          </p:cNvPr>
          <p:cNvSpPr>
            <a:spLocks noGrp="1"/>
          </p:cNvSpPr>
          <p:nvPr>
            <p:ph type="body" sz="quarter" idx="17"/>
          </p:nvPr>
        </p:nvSpPr>
        <p:spPr/>
        <p:txBody>
          <a:bodyPr/>
          <a:lstStyle/>
          <a:p>
            <a:endParaRPr lang="en-US" dirty="0"/>
          </a:p>
        </p:txBody>
      </p:sp>
      <p:graphicFrame>
        <p:nvGraphicFramePr>
          <p:cNvPr id="18" name="Table 17">
            <a:extLst>
              <a:ext uri="{FF2B5EF4-FFF2-40B4-BE49-F238E27FC236}">
                <a16:creationId xmlns:a16="http://schemas.microsoft.com/office/drawing/2014/main" id="{8D933F4D-04E6-42C8-9A3C-DB321D2890C1}"/>
              </a:ext>
            </a:extLst>
          </p:cNvPr>
          <p:cNvGraphicFramePr>
            <a:graphicFrameLocks noGrp="1"/>
          </p:cNvGraphicFramePr>
          <p:nvPr>
            <p:extLst>
              <p:ext uri="{D42A27DB-BD31-4B8C-83A1-F6EECF244321}">
                <p14:modId xmlns:p14="http://schemas.microsoft.com/office/powerpoint/2010/main" val="4185185619"/>
              </p:ext>
            </p:extLst>
          </p:nvPr>
        </p:nvGraphicFramePr>
        <p:xfrm>
          <a:off x="6400800" y="1360858"/>
          <a:ext cx="7210269" cy="5070079"/>
        </p:xfrm>
        <a:graphic>
          <a:graphicData uri="http://schemas.openxmlformats.org/drawingml/2006/table">
            <a:tbl>
              <a:tblPr firstRow="1" bandRow="1">
                <a:tableStyleId>{69012ECD-51FC-41F1-AA8D-1B2483CD663E}</a:tableStyleId>
              </a:tblPr>
              <a:tblGrid>
                <a:gridCol w="4984230">
                  <a:extLst>
                    <a:ext uri="{9D8B030D-6E8A-4147-A177-3AD203B41FA5}">
                      <a16:colId xmlns:a16="http://schemas.microsoft.com/office/drawing/2014/main" val="2181868163"/>
                    </a:ext>
                  </a:extLst>
                </a:gridCol>
                <a:gridCol w="2226039">
                  <a:extLst>
                    <a:ext uri="{9D8B030D-6E8A-4147-A177-3AD203B41FA5}">
                      <a16:colId xmlns:a16="http://schemas.microsoft.com/office/drawing/2014/main" val="2981341020"/>
                    </a:ext>
                  </a:extLst>
                </a:gridCol>
              </a:tblGrid>
              <a:tr h="489794">
                <a:tc>
                  <a:txBody>
                    <a:bodyPr/>
                    <a:lstStyle/>
                    <a:p>
                      <a:pPr marL="0" marR="0" lvl="0" indent="0" algn="l" defTabSz="345643" rtl="0" eaLnBrk="1" fontAlgn="auto" latinLnBrk="0" hangingPunct="1">
                        <a:lnSpc>
                          <a:spcPct val="120000"/>
                        </a:lnSpc>
                        <a:spcBef>
                          <a:spcPts val="0"/>
                        </a:spcBef>
                        <a:spcAft>
                          <a:spcPts val="0"/>
                        </a:spcAft>
                        <a:buClrTx/>
                        <a:buSzTx/>
                        <a:buFontTx/>
                        <a:buNone/>
                        <a:tabLst/>
                        <a:defRPr/>
                      </a:pPr>
                      <a:endParaRPr lang="en-US" sz="1800" dirty="0">
                        <a:latin typeface="Verdana" panose="020B0604030504040204" pitchFamily="34" charset="0"/>
                        <a:ea typeface="Verdana" panose="020B0604030504040204" pitchFamily="34" charset="0"/>
                      </a:endParaRPr>
                    </a:p>
                  </a:txBody>
                  <a:tcPr anchor="ctr"/>
                </a:tc>
                <a:tc>
                  <a:txBody>
                    <a:bodyPr/>
                    <a:lstStyle/>
                    <a:p>
                      <a:pPr>
                        <a:lnSpc>
                          <a:spcPct val="120000"/>
                        </a:lnSpc>
                      </a:pPr>
                      <a:r>
                        <a:rPr lang="fr-FR" sz="1800">
                          <a:latin typeface="Verdana" panose="020B0604030504040204" pitchFamily="34" charset="0"/>
                          <a:ea typeface="Verdana" panose="020B0604030504040204" pitchFamily="34" charset="0"/>
                        </a:rPr>
                        <a:t>n (%)</a:t>
                      </a:r>
                    </a:p>
                  </a:txBody>
                  <a:tcPr anchor="ctr"/>
                </a:tc>
                <a:extLst>
                  <a:ext uri="{0D108BD9-81ED-4DB2-BD59-A6C34878D82A}">
                    <a16:rowId xmlns:a16="http://schemas.microsoft.com/office/drawing/2014/main" val="1956836003"/>
                  </a:ext>
                </a:extLst>
              </a:tr>
              <a:tr h="1224806">
                <a:tc>
                  <a:txBody>
                    <a:bodyPr/>
                    <a:lstStyle/>
                    <a:p>
                      <a:pPr>
                        <a:lnSpc>
                          <a:spcPct val="120000"/>
                        </a:lnSpc>
                      </a:pPr>
                      <a:r>
                        <a:rPr lang="fr-FR" sz="1800" b="1" dirty="0">
                          <a:latin typeface="Verdana" panose="020B0604030504040204" pitchFamily="34" charset="0"/>
                          <a:ea typeface="Verdana" panose="020B0604030504040204" pitchFamily="34" charset="0"/>
                        </a:rPr>
                        <a:t>Traitement</a:t>
                      </a:r>
                    </a:p>
                    <a:p>
                      <a:pPr>
                        <a:lnSpc>
                          <a:spcPct val="120000"/>
                        </a:lnSpc>
                      </a:pPr>
                      <a:r>
                        <a:rPr lang="fr-FR" sz="1800" dirty="0">
                          <a:latin typeface="Verdana" panose="020B0604030504040204" pitchFamily="34" charset="0"/>
                          <a:ea typeface="Verdana" panose="020B0604030504040204" pitchFamily="34" charset="0"/>
                        </a:rPr>
                        <a:t>Tous</a:t>
                      </a:r>
                    </a:p>
                    <a:p>
                      <a:pPr>
                        <a:lnSpc>
                          <a:spcPct val="120000"/>
                        </a:lnSpc>
                      </a:pPr>
                      <a:r>
                        <a:rPr lang="fr-FR" sz="1800" dirty="0">
                          <a:latin typeface="Verdana" panose="020B0604030504040204" pitchFamily="34" charset="0"/>
                          <a:ea typeface="Verdana" panose="020B0604030504040204" pitchFamily="34" charset="0"/>
                        </a:rPr>
                        <a:t>Vaccin ExPEC4V (les 5 doses)</a:t>
                      </a:r>
                      <a:br>
                        <a:rPr lang="fr-FR" sz="1800" dirty="0">
                          <a:latin typeface="Verdana" panose="020B0604030504040204" pitchFamily="34" charset="0"/>
                          <a:ea typeface="Verdana" panose="020B0604030504040204" pitchFamily="34" charset="0"/>
                        </a:rPr>
                      </a:br>
                      <a:r>
                        <a:rPr lang="fr-FR" sz="1800" dirty="0">
                          <a:latin typeface="Verdana" panose="020B0604030504040204" pitchFamily="34" charset="0"/>
                          <a:ea typeface="Verdana" panose="020B0604030504040204" pitchFamily="34" charset="0"/>
                        </a:rPr>
                        <a:t>Placebo</a:t>
                      </a:r>
                    </a:p>
                  </a:txBody>
                  <a:tcPr/>
                </a:tc>
                <a:tc>
                  <a:txBody>
                    <a:bodyPr/>
                    <a:lstStyle/>
                    <a:p>
                      <a:pPr algn="l" rtl="0">
                        <a:lnSpc>
                          <a:spcPct val="120000"/>
                        </a:lnSpc>
                      </a:pPr>
                      <a:endParaRPr lang="en-US" sz="1800" dirty="0">
                        <a:latin typeface="Verdana" panose="020B0604030504040204" pitchFamily="34" charset="0"/>
                        <a:ea typeface="Verdana" panose="020B0604030504040204" pitchFamily="34" charset="0"/>
                      </a:endParaRPr>
                    </a:p>
                    <a:p>
                      <a:pPr>
                        <a:lnSpc>
                          <a:spcPct val="120000"/>
                        </a:lnSpc>
                      </a:pPr>
                      <a:r>
                        <a:rPr lang="fr-FR" sz="1800" dirty="0">
                          <a:latin typeface="Verdana" panose="020B0604030504040204" pitchFamily="34" charset="0"/>
                          <a:ea typeface="Verdana" panose="020B0604030504040204" pitchFamily="34" charset="0"/>
                        </a:rPr>
                        <a:t>843 (99,4 %)</a:t>
                      </a:r>
                    </a:p>
                    <a:p>
                      <a:pPr>
                        <a:lnSpc>
                          <a:spcPct val="120000"/>
                        </a:lnSpc>
                      </a:pPr>
                      <a:r>
                        <a:rPr lang="fr-FR" sz="1800" dirty="0">
                          <a:latin typeface="Verdana" panose="020B0604030504040204" pitchFamily="34" charset="0"/>
                          <a:ea typeface="Verdana" panose="020B0604030504040204" pitchFamily="34" charset="0"/>
                        </a:rPr>
                        <a:t>757 (89,8 %)</a:t>
                      </a:r>
                    </a:p>
                    <a:p>
                      <a:pPr>
                        <a:lnSpc>
                          <a:spcPct val="120000"/>
                        </a:lnSpc>
                      </a:pPr>
                      <a:r>
                        <a:rPr lang="fr-FR" sz="1800" dirty="0">
                          <a:latin typeface="Verdana" panose="020B0604030504040204" pitchFamily="34" charset="0"/>
                          <a:ea typeface="Verdana" panose="020B0604030504040204" pitchFamily="34" charset="0"/>
                        </a:rPr>
                        <a:t>86 (10,2 %)</a:t>
                      </a:r>
                    </a:p>
                  </a:txBody>
                  <a:tcPr/>
                </a:tc>
                <a:extLst>
                  <a:ext uri="{0D108BD9-81ED-4DB2-BD59-A6C34878D82A}">
                    <a16:rowId xmlns:a16="http://schemas.microsoft.com/office/drawing/2014/main" val="2875654945"/>
                  </a:ext>
                </a:extLst>
              </a:tr>
              <a:tr h="982974">
                <a:tc>
                  <a:txBody>
                    <a:bodyPr/>
                    <a:lstStyle/>
                    <a:p>
                      <a:pPr>
                        <a:lnSpc>
                          <a:spcPct val="120000"/>
                        </a:lnSpc>
                      </a:pPr>
                      <a:r>
                        <a:rPr lang="fr-FR" sz="1800" b="1" dirty="0">
                          <a:latin typeface="Verdana" panose="020B0604030504040204" pitchFamily="34" charset="0"/>
                          <a:ea typeface="Verdana" panose="020B0604030504040204" pitchFamily="34" charset="0"/>
                        </a:rPr>
                        <a:t>Tranche d’âge </a:t>
                      </a:r>
                      <a:r>
                        <a:rPr lang="fr-FR" sz="1800" b="0" dirty="0">
                          <a:latin typeface="Verdana" panose="020B0604030504040204" pitchFamily="34" charset="0"/>
                          <a:ea typeface="Verdana" panose="020B0604030504040204" pitchFamily="34" charset="0"/>
                        </a:rPr>
                        <a:t>(N=843)</a:t>
                      </a:r>
                    </a:p>
                    <a:p>
                      <a:pPr>
                        <a:lnSpc>
                          <a:spcPct val="120000"/>
                        </a:lnSpc>
                      </a:pPr>
                      <a:r>
                        <a:rPr lang="fr-FR" sz="1800" dirty="0">
                          <a:latin typeface="Verdana" panose="020B0604030504040204" pitchFamily="34" charset="0"/>
                          <a:ea typeface="Verdana" panose="020B0604030504040204" pitchFamily="34" charset="0"/>
                        </a:rPr>
                        <a:t>≥ 18 à &lt;50 ans</a:t>
                      </a:r>
                    </a:p>
                    <a:p>
                      <a:pPr>
                        <a:lnSpc>
                          <a:spcPct val="120000"/>
                        </a:lnSpc>
                      </a:pPr>
                      <a:r>
                        <a:rPr lang="fr-FR" sz="1800" dirty="0">
                          <a:latin typeface="Verdana" panose="020B0604030504040204" pitchFamily="34" charset="0"/>
                          <a:ea typeface="Verdana" panose="020B0604030504040204" pitchFamily="34" charset="0"/>
                        </a:rPr>
                        <a:t>≥ 50 ans</a:t>
                      </a:r>
                    </a:p>
                  </a:txBody>
                  <a:tcPr/>
                </a:tc>
                <a:tc>
                  <a:txBody>
                    <a:bodyPr/>
                    <a:lstStyle/>
                    <a:p>
                      <a:pPr algn="l" rtl="0">
                        <a:lnSpc>
                          <a:spcPct val="120000"/>
                        </a:lnSpc>
                      </a:pPr>
                      <a:endParaRPr lang="en-US" sz="1800" dirty="0">
                        <a:latin typeface="Verdana" panose="020B0604030504040204" pitchFamily="34" charset="0"/>
                        <a:ea typeface="Verdana" panose="020B0604030504040204" pitchFamily="34" charset="0"/>
                      </a:endParaRPr>
                    </a:p>
                    <a:p>
                      <a:pPr>
                        <a:lnSpc>
                          <a:spcPct val="120000"/>
                        </a:lnSpc>
                      </a:pPr>
                      <a:r>
                        <a:rPr lang="fr-FR" sz="1800" dirty="0">
                          <a:latin typeface="Verdana" panose="020B0604030504040204" pitchFamily="34" charset="0"/>
                          <a:ea typeface="Verdana" panose="020B0604030504040204" pitchFamily="34" charset="0"/>
                        </a:rPr>
                        <a:t>272 (32,3 %)</a:t>
                      </a:r>
                    </a:p>
                    <a:p>
                      <a:pPr>
                        <a:lnSpc>
                          <a:spcPct val="120000"/>
                        </a:lnSpc>
                      </a:pPr>
                      <a:r>
                        <a:rPr lang="fr-FR" sz="1800" dirty="0">
                          <a:latin typeface="Verdana" panose="020B0604030504040204" pitchFamily="34" charset="0"/>
                          <a:ea typeface="Verdana" panose="020B0604030504040204" pitchFamily="34" charset="0"/>
                        </a:rPr>
                        <a:t>571 (67,7 %)</a:t>
                      </a:r>
                    </a:p>
                  </a:txBody>
                  <a:tcPr/>
                </a:tc>
                <a:extLst>
                  <a:ext uri="{0D108BD9-81ED-4DB2-BD59-A6C34878D82A}">
                    <a16:rowId xmlns:a16="http://schemas.microsoft.com/office/drawing/2014/main" val="476673441"/>
                  </a:ext>
                </a:extLst>
              </a:tr>
              <a:tr h="404017">
                <a:tc>
                  <a:txBody>
                    <a:bodyPr/>
                    <a:lstStyle/>
                    <a:p>
                      <a:pPr>
                        <a:lnSpc>
                          <a:spcPct val="120000"/>
                        </a:lnSpc>
                      </a:pPr>
                      <a:r>
                        <a:rPr lang="fr-FR" sz="1800" b="1">
                          <a:latin typeface="Verdana" panose="020B0604030504040204" pitchFamily="34" charset="0"/>
                          <a:ea typeface="Verdana" panose="020B0604030504040204" pitchFamily="34" charset="0"/>
                        </a:rPr>
                        <a:t>Age médian </a:t>
                      </a:r>
                      <a:r>
                        <a:rPr lang="fr-FR" sz="1800" b="0">
                          <a:latin typeface="Verdana" panose="020B0604030504040204" pitchFamily="34" charset="0"/>
                          <a:ea typeface="Verdana" panose="020B0604030504040204" pitchFamily="34" charset="0"/>
                        </a:rPr>
                        <a:t>(Tous, N=843), années</a:t>
                      </a:r>
                    </a:p>
                  </a:txBody>
                  <a:tcPr/>
                </a:tc>
                <a:tc>
                  <a:txBody>
                    <a:bodyPr/>
                    <a:lstStyle/>
                    <a:p>
                      <a:pPr>
                        <a:lnSpc>
                          <a:spcPct val="120000"/>
                        </a:lnSpc>
                      </a:pPr>
                      <a:r>
                        <a:rPr lang="fr-FR" sz="1800">
                          <a:latin typeface="Verdana" panose="020B0604030504040204" pitchFamily="34" charset="0"/>
                          <a:ea typeface="Verdana" panose="020B0604030504040204" pitchFamily="34" charset="0"/>
                        </a:rPr>
                        <a:t>55,0</a:t>
                      </a:r>
                    </a:p>
                  </a:txBody>
                  <a:tcPr/>
                </a:tc>
                <a:extLst>
                  <a:ext uri="{0D108BD9-81ED-4DB2-BD59-A6C34878D82A}">
                    <a16:rowId xmlns:a16="http://schemas.microsoft.com/office/drawing/2014/main" val="102629264"/>
                  </a:ext>
                </a:extLst>
              </a:tr>
              <a:tr h="982974">
                <a:tc>
                  <a:txBody>
                    <a:bodyPr/>
                    <a:lstStyle/>
                    <a:p>
                      <a:pPr>
                        <a:lnSpc>
                          <a:spcPct val="120000"/>
                        </a:lnSpc>
                      </a:pPr>
                      <a:r>
                        <a:rPr lang="fr-FR" sz="1800" b="1" dirty="0">
                          <a:latin typeface="Verdana" panose="020B0604030504040204" pitchFamily="34" charset="0"/>
                          <a:ea typeface="Verdana" panose="020B0604030504040204" pitchFamily="34" charset="0"/>
                        </a:rPr>
                        <a:t>Sexe </a:t>
                      </a:r>
                      <a:r>
                        <a:rPr lang="fr-FR" sz="1800" b="0" dirty="0">
                          <a:latin typeface="Verdana" panose="020B0604030504040204" pitchFamily="34" charset="0"/>
                          <a:ea typeface="Verdana" panose="020B0604030504040204" pitchFamily="34" charset="0"/>
                        </a:rPr>
                        <a:t>(Tous, N=843)</a:t>
                      </a:r>
                      <a:br>
                        <a:rPr lang="fr-FR" sz="1800" dirty="0">
                          <a:latin typeface="Verdana" panose="020B0604030504040204" pitchFamily="34" charset="0"/>
                          <a:ea typeface="Verdana" panose="020B0604030504040204" pitchFamily="34" charset="0"/>
                        </a:rPr>
                      </a:br>
                      <a:r>
                        <a:rPr lang="fr-FR" sz="1800" dirty="0">
                          <a:latin typeface="Verdana" panose="020B0604030504040204" pitchFamily="34" charset="0"/>
                          <a:ea typeface="Verdana" panose="020B0604030504040204" pitchFamily="34" charset="0"/>
                        </a:rPr>
                        <a:t>Homme</a:t>
                      </a:r>
                    </a:p>
                    <a:p>
                      <a:pPr marL="0" marR="0" lvl="0" indent="0" algn="l" defTabSz="345643" rtl="0" eaLnBrk="1" fontAlgn="auto" latinLnBrk="0" hangingPunct="1">
                        <a:lnSpc>
                          <a:spcPct val="120000"/>
                        </a:lnSpc>
                        <a:spcBef>
                          <a:spcPts val="0"/>
                        </a:spcBef>
                        <a:spcAft>
                          <a:spcPts val="0"/>
                        </a:spcAft>
                        <a:buClrTx/>
                        <a:buSzTx/>
                        <a:buFontTx/>
                        <a:buNone/>
                        <a:tabLst/>
                        <a:defRPr/>
                      </a:pPr>
                      <a:r>
                        <a:rPr lang="fr-FR" sz="1800" dirty="0">
                          <a:latin typeface="Verdana" panose="020B0604030504040204" pitchFamily="34" charset="0"/>
                          <a:ea typeface="Verdana" panose="020B0604030504040204" pitchFamily="34" charset="0"/>
                        </a:rPr>
                        <a:t>Femme</a:t>
                      </a:r>
                    </a:p>
                  </a:txBody>
                  <a:tcPr/>
                </a:tc>
                <a:tc>
                  <a:txBody>
                    <a:bodyPr/>
                    <a:lstStyle/>
                    <a:p>
                      <a:pPr algn="l" rtl="0">
                        <a:lnSpc>
                          <a:spcPct val="120000"/>
                        </a:lnSpc>
                      </a:pPr>
                      <a:endParaRPr lang="en-US" sz="1800" dirty="0">
                        <a:latin typeface="Verdana" panose="020B0604030504040204" pitchFamily="34" charset="0"/>
                        <a:ea typeface="Verdana" panose="020B0604030504040204" pitchFamily="34" charset="0"/>
                      </a:endParaRPr>
                    </a:p>
                    <a:p>
                      <a:pPr>
                        <a:lnSpc>
                          <a:spcPct val="120000"/>
                        </a:lnSpc>
                      </a:pPr>
                      <a:r>
                        <a:rPr lang="fr-FR" sz="1800" dirty="0">
                          <a:latin typeface="Verdana" panose="020B0604030504040204" pitchFamily="34" charset="0"/>
                          <a:ea typeface="Verdana" panose="020B0604030504040204" pitchFamily="34" charset="0"/>
                        </a:rPr>
                        <a:t>417 (49,5 %)</a:t>
                      </a:r>
                    </a:p>
                    <a:p>
                      <a:pPr>
                        <a:lnSpc>
                          <a:spcPct val="120000"/>
                        </a:lnSpc>
                      </a:pPr>
                      <a:r>
                        <a:rPr lang="fr-FR" sz="1800" dirty="0">
                          <a:latin typeface="Verdana" panose="020B0604030504040204" pitchFamily="34" charset="0"/>
                          <a:ea typeface="Verdana" panose="020B0604030504040204" pitchFamily="34" charset="0"/>
                        </a:rPr>
                        <a:t>426 (50,5 %)</a:t>
                      </a:r>
                    </a:p>
                  </a:txBody>
                  <a:tcPr/>
                </a:tc>
                <a:extLst>
                  <a:ext uri="{0D108BD9-81ED-4DB2-BD59-A6C34878D82A}">
                    <a16:rowId xmlns:a16="http://schemas.microsoft.com/office/drawing/2014/main" val="3226762363"/>
                  </a:ext>
                </a:extLst>
              </a:tr>
              <a:tr h="670315">
                <a:tc>
                  <a:txBody>
                    <a:bodyPr/>
                    <a:lstStyle/>
                    <a:p>
                      <a:pPr>
                        <a:lnSpc>
                          <a:spcPct val="120000"/>
                        </a:lnSpc>
                      </a:pPr>
                      <a:r>
                        <a:rPr lang="fr-FR" sz="1800" b="1">
                          <a:latin typeface="Verdana" panose="020B0604030504040204" pitchFamily="34" charset="0"/>
                          <a:ea typeface="Verdana" panose="020B0604030504040204" pitchFamily="34" charset="0"/>
                        </a:rPr>
                        <a:t>Origine ethnique </a:t>
                      </a:r>
                      <a:r>
                        <a:rPr lang="fr-FR" sz="1800" b="0">
                          <a:latin typeface="Verdana" panose="020B0604030504040204" pitchFamily="34" charset="0"/>
                          <a:ea typeface="Verdana" panose="020B0604030504040204" pitchFamily="34" charset="0"/>
                        </a:rPr>
                        <a:t>(Toutes, N=843)</a:t>
                      </a:r>
                    </a:p>
                    <a:p>
                      <a:pPr>
                        <a:lnSpc>
                          <a:spcPct val="120000"/>
                        </a:lnSpc>
                      </a:pPr>
                      <a:r>
                        <a:rPr lang="fr-FR" sz="1800">
                          <a:latin typeface="Verdana" panose="020B0604030504040204" pitchFamily="34" charset="0"/>
                          <a:ea typeface="Verdana" panose="020B0604030504040204" pitchFamily="34" charset="0"/>
                        </a:rPr>
                        <a:t>Blanc, %</a:t>
                      </a:r>
                    </a:p>
                  </a:txBody>
                  <a:tcPr/>
                </a:tc>
                <a:tc>
                  <a:txBody>
                    <a:bodyPr/>
                    <a:lstStyle/>
                    <a:p>
                      <a:pPr algn="l" rtl="0">
                        <a:lnSpc>
                          <a:spcPct val="120000"/>
                        </a:lnSpc>
                      </a:pPr>
                      <a:endParaRPr lang="en-US" sz="1800" dirty="0">
                        <a:latin typeface="Verdana" panose="020B0604030504040204" pitchFamily="34" charset="0"/>
                        <a:ea typeface="Verdana" panose="020B0604030504040204" pitchFamily="34" charset="0"/>
                      </a:endParaRPr>
                    </a:p>
                    <a:p>
                      <a:pPr>
                        <a:lnSpc>
                          <a:spcPct val="120000"/>
                        </a:lnSpc>
                      </a:pPr>
                      <a:r>
                        <a:rPr lang="fr-FR" sz="1800" dirty="0">
                          <a:latin typeface="Verdana" panose="020B0604030504040204" pitchFamily="34" charset="0"/>
                          <a:ea typeface="Verdana" panose="020B0604030504040204" pitchFamily="34" charset="0"/>
                        </a:rPr>
                        <a:t>77,3 %</a:t>
                      </a:r>
                    </a:p>
                  </a:txBody>
                  <a:tcPr/>
                </a:tc>
                <a:extLst>
                  <a:ext uri="{0D108BD9-81ED-4DB2-BD59-A6C34878D82A}">
                    <a16:rowId xmlns:a16="http://schemas.microsoft.com/office/drawing/2014/main" val="175594430"/>
                  </a:ext>
                </a:extLst>
              </a:tr>
            </a:tbl>
          </a:graphicData>
        </a:graphic>
      </p:graphicFrame>
      <p:grpSp>
        <p:nvGrpSpPr>
          <p:cNvPr id="17" name="Group 16">
            <a:extLst>
              <a:ext uri="{FF2B5EF4-FFF2-40B4-BE49-F238E27FC236}">
                <a16:creationId xmlns:a16="http://schemas.microsoft.com/office/drawing/2014/main" id="{3303EDF9-3537-4FA5-842E-49AD37825FEC}"/>
              </a:ext>
            </a:extLst>
          </p:cNvPr>
          <p:cNvGrpSpPr/>
          <p:nvPr/>
        </p:nvGrpSpPr>
        <p:grpSpPr>
          <a:xfrm>
            <a:off x="722313" y="2018882"/>
            <a:ext cx="4854992" cy="4191836"/>
            <a:chOff x="8694823" y="1313304"/>
            <a:chExt cx="5501834" cy="5021956"/>
          </a:xfrm>
        </p:grpSpPr>
        <p:sp>
          <p:nvSpPr>
            <p:cNvPr id="19" name="Rectangle: Rounded Corners 18">
              <a:extLst>
                <a:ext uri="{FF2B5EF4-FFF2-40B4-BE49-F238E27FC236}">
                  <a16:creationId xmlns:a16="http://schemas.microsoft.com/office/drawing/2014/main" id="{557186EC-382A-4FED-9A05-00AF6B6B75A1}"/>
                </a:ext>
              </a:extLst>
            </p:cNvPr>
            <p:cNvSpPr/>
            <p:nvPr/>
          </p:nvSpPr>
          <p:spPr bwMode="auto">
            <a:xfrm>
              <a:off x="9291266" y="1313304"/>
              <a:ext cx="4301530" cy="770021"/>
            </a:xfrm>
            <a:prstGeom prst="roundRect">
              <a:avLst/>
            </a:prstGeom>
            <a:solidFill>
              <a:schemeClr val="bg1"/>
            </a:solidFill>
            <a:ln>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a:ln>
                    <a:noFill/>
                  </a:ln>
                  <a:solidFill>
                    <a:srgbClr val="003479"/>
                  </a:solidFill>
                  <a:latin typeface="Verdana" panose="020B0604030504040204" pitchFamily="34" charset="0"/>
                  <a:ea typeface="Verdana" panose="020B0604030504040204" pitchFamily="34" charset="0"/>
                  <a:cs typeface="ヒラギノ角ゴ ProN W3" pitchFamily="-110" charset="-128"/>
                  <a:sym typeface="Arial" pitchFamily="-110" charset="0"/>
                </a:rPr>
                <a:t>848 </a:t>
              </a:r>
              <a:r>
                <a:rPr kumimoji="0" lang="fr-FR" sz="1600" b="0" i="0" u="none" strike="noStrike" cap="none" normalizeH="0" baseline="0">
                  <a:ln>
                    <a:noFill/>
                  </a:ln>
                  <a:solidFill>
                    <a:srgbClr val="003479"/>
                  </a:solidFill>
                  <a:latin typeface="Verdana" panose="020B0604030504040204" pitchFamily="34" charset="0"/>
                  <a:ea typeface="Verdana" panose="020B0604030504040204" pitchFamily="34" charset="0"/>
                  <a:cs typeface="ヒラギノ角ゴ ProN W3" pitchFamily="-110" charset="-128"/>
                  <a:sym typeface="Arial" pitchFamily="-110" charset="0"/>
                </a:rPr>
                <a:t>participants recrutés</a:t>
              </a:r>
            </a:p>
          </p:txBody>
        </p:sp>
        <p:sp>
          <p:nvSpPr>
            <p:cNvPr id="20" name="Rectangle: Rounded Corners 19">
              <a:extLst>
                <a:ext uri="{FF2B5EF4-FFF2-40B4-BE49-F238E27FC236}">
                  <a16:creationId xmlns:a16="http://schemas.microsoft.com/office/drawing/2014/main" id="{145D084D-C20E-482C-8E09-3C9271D3167A}"/>
                </a:ext>
              </a:extLst>
            </p:cNvPr>
            <p:cNvSpPr/>
            <p:nvPr/>
          </p:nvSpPr>
          <p:spPr bwMode="auto">
            <a:xfrm>
              <a:off x="9291266" y="2757409"/>
              <a:ext cx="4301530" cy="770021"/>
            </a:xfrm>
            <a:prstGeom prst="roundRect">
              <a:avLst/>
            </a:prstGeom>
            <a:ln>
              <a:solidFill>
                <a:srgbClr val="003479"/>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a:ln>
                    <a:noFill/>
                  </a:ln>
                  <a:solidFill>
                    <a:srgbClr val="003479"/>
                  </a:solidFill>
                  <a:latin typeface="Verdana" panose="020B0604030504040204" pitchFamily="34" charset="0"/>
                  <a:ea typeface="Verdana" panose="020B0604030504040204" pitchFamily="34" charset="0"/>
                  <a:cs typeface="ヒラギノ角ゴ ProN W3" pitchFamily="-110" charset="-128"/>
                  <a:sym typeface="Arial" pitchFamily="-110" charset="0"/>
                </a:rPr>
                <a:t>843 (99,4 %) </a:t>
              </a:r>
              <a:r>
                <a:rPr kumimoji="0" lang="fr-FR" sz="1600" b="0" i="0" u="none" strike="noStrike" cap="none" normalizeH="0" baseline="0" dirty="0">
                  <a:ln>
                    <a:noFill/>
                  </a:ln>
                  <a:solidFill>
                    <a:srgbClr val="003479"/>
                  </a:solidFill>
                  <a:latin typeface="Verdana" panose="020B0604030504040204" pitchFamily="34" charset="0"/>
                  <a:ea typeface="Verdana" panose="020B0604030504040204" pitchFamily="34" charset="0"/>
                  <a:cs typeface="ヒラギノ角ゴ ProN W3" pitchFamily="-110" charset="-128"/>
                  <a:sym typeface="Arial" pitchFamily="-110" charset="0"/>
                </a:rPr>
                <a:t>participants ont reçu un vaccin ou un placebo</a:t>
              </a:r>
            </a:p>
          </p:txBody>
        </p:sp>
        <p:sp>
          <p:nvSpPr>
            <p:cNvPr id="21" name="Rectangle: Rounded Corners 20">
              <a:extLst>
                <a:ext uri="{FF2B5EF4-FFF2-40B4-BE49-F238E27FC236}">
                  <a16:creationId xmlns:a16="http://schemas.microsoft.com/office/drawing/2014/main" id="{98E1C4BB-F9CD-4878-8915-0615D3B8B4AD}"/>
                </a:ext>
              </a:extLst>
            </p:cNvPr>
            <p:cNvSpPr/>
            <p:nvPr/>
          </p:nvSpPr>
          <p:spPr bwMode="auto">
            <a:xfrm>
              <a:off x="8694823" y="4211026"/>
              <a:ext cx="2626894" cy="770021"/>
            </a:xfrm>
            <a:prstGeom prst="roundRect">
              <a:avLst/>
            </a:prstGeom>
            <a:ln>
              <a:solidFill>
                <a:srgbClr val="0095D0"/>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a:ln>
                    <a:noFill/>
                  </a:ln>
                  <a:solidFill>
                    <a:srgbClr val="00A0DF"/>
                  </a:solidFill>
                  <a:latin typeface="Verdana" panose="020B0604030504040204" pitchFamily="34" charset="0"/>
                  <a:ea typeface="Verdana" panose="020B0604030504040204" pitchFamily="34" charset="0"/>
                  <a:cs typeface="ヒラギノ角ゴ ProN W3" pitchFamily="-110" charset="-128"/>
                  <a:sym typeface="Arial" pitchFamily="-110" charset="0"/>
                </a:rPr>
                <a:t>272 (32,3 %)</a:t>
              </a:r>
            </a:p>
            <a:p>
              <a:pPr marL="0" marR="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rgbClr val="00A0DF"/>
                  </a:solidFill>
                  <a:latin typeface="Verdana" panose="020B0604030504040204" pitchFamily="34" charset="0"/>
                  <a:ea typeface="Verdana" panose="020B0604030504040204" pitchFamily="34" charset="0"/>
                  <a:cs typeface="ヒラギノ角ゴ ProN W3" pitchFamily="-110" charset="-128"/>
                  <a:sym typeface="Arial" pitchFamily="-110" charset="0"/>
                </a:rPr>
                <a:t>≥ 18 à &lt;50 ans</a:t>
              </a:r>
            </a:p>
          </p:txBody>
        </p:sp>
        <p:sp>
          <p:nvSpPr>
            <p:cNvPr id="22" name="Rectangle: Rounded Corners 21">
              <a:extLst>
                <a:ext uri="{FF2B5EF4-FFF2-40B4-BE49-F238E27FC236}">
                  <a16:creationId xmlns:a16="http://schemas.microsoft.com/office/drawing/2014/main" id="{ED5FFC23-B169-4FA1-860F-C08A7BAF896B}"/>
                </a:ext>
              </a:extLst>
            </p:cNvPr>
            <p:cNvSpPr/>
            <p:nvPr/>
          </p:nvSpPr>
          <p:spPr bwMode="auto">
            <a:xfrm>
              <a:off x="11569763" y="4209440"/>
              <a:ext cx="2626894" cy="770021"/>
            </a:xfrm>
            <a:prstGeom prst="roundRect">
              <a:avLst/>
            </a:prstGeom>
            <a:ln>
              <a:solidFill>
                <a:srgbClr val="0095D0"/>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a:ln>
                    <a:noFill/>
                  </a:ln>
                  <a:solidFill>
                    <a:srgbClr val="00A0DF"/>
                  </a:solidFill>
                  <a:latin typeface="Verdana" panose="020B0604030504040204" pitchFamily="34" charset="0"/>
                  <a:ea typeface="Verdana" panose="020B0604030504040204" pitchFamily="34" charset="0"/>
                  <a:cs typeface="ヒラギノ角ゴ ProN W3" pitchFamily="-110" charset="-128"/>
                  <a:sym typeface="Arial" pitchFamily="-110" charset="0"/>
                </a:rPr>
                <a:t>571 (67,7 %)</a:t>
              </a:r>
            </a:p>
            <a:p>
              <a:pPr marL="0" marR="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rgbClr val="00A0DF"/>
                  </a:solidFill>
                  <a:latin typeface="Verdana" panose="020B0604030504040204" pitchFamily="34" charset="0"/>
                  <a:ea typeface="Verdana" panose="020B0604030504040204" pitchFamily="34" charset="0"/>
                  <a:cs typeface="ヒラギノ角ゴ ProN W3" pitchFamily="-110" charset="-128"/>
                  <a:sym typeface="Arial" pitchFamily="-110" charset="0"/>
                </a:rPr>
                <a:t>≥ 50 ans</a:t>
              </a:r>
            </a:p>
          </p:txBody>
        </p:sp>
        <p:cxnSp>
          <p:nvCxnSpPr>
            <p:cNvPr id="23" name="Straight Arrow Connector 22">
              <a:extLst>
                <a:ext uri="{FF2B5EF4-FFF2-40B4-BE49-F238E27FC236}">
                  <a16:creationId xmlns:a16="http://schemas.microsoft.com/office/drawing/2014/main" id="{BA95D5D9-28C4-4165-A44B-98B0DA2872C4}"/>
                </a:ext>
              </a:extLst>
            </p:cNvPr>
            <p:cNvCxnSpPr>
              <a:cxnSpLocks/>
              <a:stCxn id="19" idx="2"/>
              <a:endCxn id="20" idx="0"/>
            </p:cNvCxnSpPr>
            <p:nvPr/>
          </p:nvCxnSpPr>
          <p:spPr bwMode="auto">
            <a:xfrm>
              <a:off x="11442031" y="2083325"/>
              <a:ext cx="0" cy="674084"/>
            </a:xfrm>
            <a:prstGeom prst="straightConnector1">
              <a:avLst/>
            </a:prstGeom>
            <a:solidFill>
              <a:srgbClr val="C0C0C0"/>
            </a:solidFill>
            <a:ln w="57150" cap="flat" cmpd="sng" algn="ctr">
              <a:solidFill>
                <a:srgbClr val="003479"/>
              </a:solidFill>
              <a:prstDash val="solid"/>
              <a:round/>
              <a:headEnd type="none" w="med" len="med"/>
              <a:tailEnd type="triangle"/>
            </a:ln>
            <a:effectLst>
              <a:outerShdw blurRad="50800" dist="38100" dir="2700000" algn="tl" rotWithShape="0">
                <a:prstClr val="black">
                  <a:alpha val="40000"/>
                </a:prstClr>
              </a:outerShdw>
            </a:effectLst>
          </p:spPr>
        </p:cxnSp>
        <p:cxnSp>
          <p:nvCxnSpPr>
            <p:cNvPr id="24" name="Straight Arrow Connector 23">
              <a:extLst>
                <a:ext uri="{FF2B5EF4-FFF2-40B4-BE49-F238E27FC236}">
                  <a16:creationId xmlns:a16="http://schemas.microsoft.com/office/drawing/2014/main" id="{D0F39D2E-7300-47E2-9D29-FE53F32C475D}"/>
                </a:ext>
              </a:extLst>
            </p:cNvPr>
            <p:cNvCxnSpPr/>
            <p:nvPr/>
          </p:nvCxnSpPr>
          <p:spPr bwMode="auto">
            <a:xfrm>
              <a:off x="10222832" y="3527430"/>
              <a:ext cx="0" cy="674084"/>
            </a:xfrm>
            <a:prstGeom prst="straightConnector1">
              <a:avLst/>
            </a:prstGeom>
            <a:solidFill>
              <a:srgbClr val="C0C0C0"/>
            </a:solidFill>
            <a:ln w="57150" cap="flat" cmpd="sng" algn="ctr">
              <a:solidFill>
                <a:srgbClr val="003479"/>
              </a:solidFill>
              <a:prstDash val="solid"/>
              <a:round/>
              <a:headEnd type="none" w="med" len="med"/>
              <a:tailEnd type="triangle"/>
            </a:ln>
            <a:effectLst>
              <a:outerShdw blurRad="50800" dist="38100" dir="2700000" algn="tl" rotWithShape="0">
                <a:prstClr val="black">
                  <a:alpha val="40000"/>
                </a:prstClr>
              </a:outerShdw>
            </a:effectLst>
          </p:spPr>
        </p:cxnSp>
        <p:cxnSp>
          <p:nvCxnSpPr>
            <p:cNvPr id="25" name="Straight Arrow Connector 24">
              <a:extLst>
                <a:ext uri="{FF2B5EF4-FFF2-40B4-BE49-F238E27FC236}">
                  <a16:creationId xmlns:a16="http://schemas.microsoft.com/office/drawing/2014/main" id="{371774D8-8ADD-46AA-88B4-3147AF2717A9}"/>
                </a:ext>
              </a:extLst>
            </p:cNvPr>
            <p:cNvCxnSpPr/>
            <p:nvPr/>
          </p:nvCxnSpPr>
          <p:spPr bwMode="auto">
            <a:xfrm>
              <a:off x="12613106" y="3527430"/>
              <a:ext cx="0" cy="674084"/>
            </a:xfrm>
            <a:prstGeom prst="straightConnector1">
              <a:avLst/>
            </a:prstGeom>
            <a:solidFill>
              <a:srgbClr val="C0C0C0"/>
            </a:solidFill>
            <a:ln w="57150" cap="flat" cmpd="sng" algn="ctr">
              <a:solidFill>
                <a:srgbClr val="003479"/>
              </a:solidFill>
              <a:prstDash val="solid"/>
              <a:round/>
              <a:headEnd type="none" w="med" len="med"/>
              <a:tailEnd type="triangle"/>
            </a:ln>
            <a:effectLst>
              <a:outerShdw blurRad="50800" dist="38100" dir="2700000" algn="tl" rotWithShape="0">
                <a:prstClr val="black">
                  <a:alpha val="40000"/>
                </a:prstClr>
              </a:outerShdw>
            </a:effectLst>
          </p:spPr>
        </p:cxnSp>
        <p:sp>
          <p:nvSpPr>
            <p:cNvPr id="26" name="Left Brace 25">
              <a:extLst>
                <a:ext uri="{FF2B5EF4-FFF2-40B4-BE49-F238E27FC236}">
                  <a16:creationId xmlns:a16="http://schemas.microsoft.com/office/drawing/2014/main" id="{D432CBE4-3C46-4BD9-802A-09327F1E997B}"/>
                </a:ext>
              </a:extLst>
            </p:cNvPr>
            <p:cNvSpPr/>
            <p:nvPr/>
          </p:nvSpPr>
          <p:spPr bwMode="auto">
            <a:xfrm rot="16200000">
              <a:off x="11252869" y="4064997"/>
              <a:ext cx="330200" cy="2390274"/>
            </a:xfrm>
            <a:prstGeom prst="leftBrace">
              <a:avLst>
                <a:gd name="adj1" fmla="val 8333"/>
                <a:gd name="adj2" fmla="val 50000"/>
              </a:avLst>
            </a:prstGeom>
            <a:noFill/>
            <a:ln w="38100" cap="flat" cmpd="sng" algn="ctr">
              <a:solidFill>
                <a:srgbClr val="0095D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777777"/>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27" name="Rectangle: Rounded Corners 26">
              <a:extLst>
                <a:ext uri="{FF2B5EF4-FFF2-40B4-BE49-F238E27FC236}">
                  <a16:creationId xmlns:a16="http://schemas.microsoft.com/office/drawing/2014/main" id="{BD7FC576-FF13-4A07-B3D2-684E89E96DF5}"/>
                </a:ext>
              </a:extLst>
            </p:cNvPr>
            <p:cNvSpPr/>
            <p:nvPr/>
          </p:nvSpPr>
          <p:spPr bwMode="auto">
            <a:xfrm>
              <a:off x="8694823" y="5565239"/>
              <a:ext cx="5501834" cy="770021"/>
            </a:xfrm>
            <a:prstGeom prst="roundRect">
              <a:avLst/>
            </a:prstGeom>
            <a:ln>
              <a:solidFill>
                <a:srgbClr val="0095D0"/>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fr-FR" sz="1600" b="1" dirty="0">
                  <a:solidFill>
                    <a:srgbClr val="00A0DF"/>
                  </a:solidFill>
                  <a:latin typeface="Verdana" panose="020B0604030504040204" pitchFamily="34" charset="0"/>
                  <a:ea typeface="Verdana" panose="020B0604030504040204" pitchFamily="34" charset="0"/>
                  <a:cs typeface="ヒラギノ角ゴ ProN W3" pitchFamily="-110" charset="-128"/>
                  <a:sym typeface="Arial" pitchFamily="-110" charset="0"/>
                </a:rPr>
                <a:t>447</a:t>
              </a:r>
              <a:r>
                <a:rPr kumimoji="0" lang="fr-FR" sz="1600" b="1" i="0" u="none" strike="noStrike" cap="none" normalizeH="0" baseline="0" dirty="0">
                  <a:ln>
                    <a:noFill/>
                  </a:ln>
                  <a:solidFill>
                    <a:srgbClr val="00A0DF"/>
                  </a:solidFill>
                  <a:latin typeface="Verdana" panose="020B0604030504040204" pitchFamily="34" charset="0"/>
                  <a:ea typeface="Verdana" panose="020B0604030504040204" pitchFamily="34" charset="0"/>
                  <a:cs typeface="ヒラギノ角ゴ ProN W3" pitchFamily="-110" charset="-128"/>
                  <a:sym typeface="Arial" pitchFamily="-110" charset="0"/>
                </a:rPr>
                <a:t> (53 %) </a:t>
              </a:r>
              <a:r>
                <a:rPr kumimoji="0" lang="fr-FR" sz="1600" b="0" i="0" u="none" strike="noStrike" cap="none" normalizeH="0" baseline="0" dirty="0">
                  <a:ln>
                    <a:noFill/>
                  </a:ln>
                  <a:solidFill>
                    <a:srgbClr val="00A0DF"/>
                  </a:solidFill>
                  <a:latin typeface="Verdana" panose="020B0604030504040204" pitchFamily="34" charset="0"/>
                  <a:ea typeface="Verdana" panose="020B0604030504040204" pitchFamily="34" charset="0"/>
                  <a:cs typeface="ヒラギノ角ゴ ProN W3" pitchFamily="-110" charset="-128"/>
                  <a:sym typeface="Arial" pitchFamily="-110" charset="0"/>
                </a:rPr>
                <a:t>participants 
visite terminée au jour 360</a:t>
              </a:r>
            </a:p>
          </p:txBody>
        </p:sp>
      </p:grpSp>
      <p:sp>
        <p:nvSpPr>
          <p:cNvPr id="2" name="TextBox 1">
            <a:extLst>
              <a:ext uri="{FF2B5EF4-FFF2-40B4-BE49-F238E27FC236}">
                <a16:creationId xmlns:a16="http://schemas.microsoft.com/office/drawing/2014/main" id="{C3B396C3-5106-4A14-9AC3-D340EB70B4B0}"/>
              </a:ext>
            </a:extLst>
          </p:cNvPr>
          <p:cNvSpPr txBox="1"/>
          <p:nvPr/>
        </p:nvSpPr>
        <p:spPr>
          <a:xfrm>
            <a:off x="6307810" y="6430937"/>
            <a:ext cx="2351926" cy="230832"/>
          </a:xfrm>
          <a:prstGeom prst="rect">
            <a:avLst/>
          </a:prstGeom>
          <a:noFill/>
        </p:spPr>
        <p:txBody>
          <a:bodyPr wrap="none" rtlCol="0">
            <a:spAutoFit/>
          </a:bodyPr>
          <a:lstStyle/>
          <a:p>
            <a:r>
              <a:rPr kumimoji="0" lang="fr-FR" sz="900" b="0" i="0" u="none" strike="noStrike" cap="none" normalizeH="0" baseline="0" noProof="0">
                <a:ln>
                  <a:noFill/>
                </a:ln>
                <a:solidFill>
                  <a:srgbClr val="000000"/>
                </a:solidFill>
                <a:uLnTx/>
                <a:uFillTx/>
                <a:latin typeface="Verdana" panose="020B0604030504040204" pitchFamily="34" charset="0"/>
                <a:ea typeface="Verdana" panose="020B0604030504040204" pitchFamily="34" charset="0"/>
                <a:sym typeface="Arial" pitchFamily="-65" charset="0"/>
              </a:rPr>
              <a:t>Toutes les valeurs sont n (%) sauf si spécifié.</a:t>
            </a:r>
          </a:p>
        </p:txBody>
      </p:sp>
    </p:spTree>
    <p:extLst>
      <p:ext uri="{BB962C8B-B14F-4D97-AF65-F5344CB8AC3E}">
        <p14:creationId xmlns:p14="http://schemas.microsoft.com/office/powerpoint/2010/main" val="224253907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6DC57E-8830-47F4-B09C-979DB0388C62}"/>
              </a:ext>
            </a:extLst>
          </p:cNvPr>
          <p:cNvSpPr>
            <a:spLocks noGrp="1"/>
          </p:cNvSpPr>
          <p:nvPr>
            <p:ph type="title"/>
          </p:nvPr>
        </p:nvSpPr>
        <p:spPr>
          <a:xfrm>
            <a:off x="726440" y="454149"/>
            <a:ext cx="13177520" cy="553998"/>
          </a:xfrm>
        </p:spPr>
        <p:txBody>
          <a:bodyPr/>
          <a:lstStyle/>
          <a:p>
            <a:r>
              <a:rPr lang="fr-FR">
                <a:solidFill>
                  <a:srgbClr val="003479"/>
                </a:solidFill>
              </a:rPr>
              <a:t>Résultats</a:t>
            </a:r>
          </a:p>
        </p:txBody>
      </p:sp>
      <p:sp>
        <p:nvSpPr>
          <p:cNvPr id="4" name="Text Placeholder 3">
            <a:extLst>
              <a:ext uri="{FF2B5EF4-FFF2-40B4-BE49-F238E27FC236}">
                <a16:creationId xmlns:a16="http://schemas.microsoft.com/office/drawing/2014/main" id="{9D6805C1-0498-4394-9805-D620CAD149E9}"/>
              </a:ext>
            </a:extLst>
          </p:cNvPr>
          <p:cNvSpPr>
            <a:spLocks noGrp="1"/>
          </p:cNvSpPr>
          <p:nvPr>
            <p:ph type="body" sz="quarter" idx="10"/>
          </p:nvPr>
        </p:nvSpPr>
        <p:spPr>
          <a:xfrm>
            <a:off x="726440" y="1169058"/>
            <a:ext cx="13177520" cy="861774"/>
          </a:xfrm>
        </p:spPr>
        <p:txBody>
          <a:bodyPr/>
          <a:lstStyle/>
          <a:p>
            <a:r>
              <a:rPr lang="fr-FR" dirty="0"/>
              <a:t>Répartition de l’étude (ensemble d’analyse de tous les participants randomisés)</a:t>
            </a:r>
          </a:p>
        </p:txBody>
      </p:sp>
      <p:sp>
        <p:nvSpPr>
          <p:cNvPr id="5" name="Slide Number Placeholder 4">
            <a:extLst>
              <a:ext uri="{FF2B5EF4-FFF2-40B4-BE49-F238E27FC236}">
                <a16:creationId xmlns:a16="http://schemas.microsoft.com/office/drawing/2014/main" id="{AE3B883D-72C6-4F7C-9147-4E8AE21394F4}"/>
              </a:ext>
            </a:extLst>
          </p:cNvPr>
          <p:cNvSpPr>
            <a:spLocks noGrp="1"/>
          </p:cNvSpPr>
          <p:nvPr>
            <p:ph type="sldNum" sz="quarter" idx="4"/>
          </p:nvPr>
        </p:nvSpPr>
        <p:spPr/>
        <p:txBody>
          <a:bodyPr/>
          <a:lstStyle/>
          <a:p>
            <a:fld id="{AD816501-AAE5-214E-B100-00C3DC5F5E3F}" type="slidenum">
              <a:rPr lang="en-US" smtClean="0"/>
              <a:pPr/>
              <a:t>7</a:t>
            </a:fld>
            <a:endParaRPr lang="en-US"/>
          </a:p>
        </p:txBody>
      </p:sp>
      <p:sp>
        <p:nvSpPr>
          <p:cNvPr id="6" name="Text Placeholder 5">
            <a:extLst>
              <a:ext uri="{FF2B5EF4-FFF2-40B4-BE49-F238E27FC236}">
                <a16:creationId xmlns:a16="http://schemas.microsoft.com/office/drawing/2014/main" id="{24560D90-10F2-4136-90A2-30C90CEEE073}"/>
              </a:ext>
            </a:extLst>
          </p:cNvPr>
          <p:cNvSpPr>
            <a:spLocks noGrp="1"/>
          </p:cNvSpPr>
          <p:nvPr>
            <p:ph type="body" sz="quarter" idx="17"/>
          </p:nvPr>
        </p:nvSpPr>
        <p:spPr/>
        <p:txBody>
          <a:bodyPr/>
          <a:lstStyle/>
          <a:p>
            <a:endParaRPr lang="en-US"/>
          </a:p>
        </p:txBody>
      </p:sp>
      <p:graphicFrame>
        <p:nvGraphicFramePr>
          <p:cNvPr id="2" name="Table 6">
            <a:extLst>
              <a:ext uri="{FF2B5EF4-FFF2-40B4-BE49-F238E27FC236}">
                <a16:creationId xmlns:a16="http://schemas.microsoft.com/office/drawing/2014/main" id="{16BECAA6-E871-44E1-8283-F635EF94F7E0}"/>
              </a:ext>
            </a:extLst>
          </p:cNvPr>
          <p:cNvGraphicFramePr>
            <a:graphicFrameLocks noGrp="1"/>
          </p:cNvGraphicFramePr>
          <p:nvPr>
            <p:extLst>
              <p:ext uri="{D42A27DB-BD31-4B8C-83A1-F6EECF244321}">
                <p14:modId xmlns:p14="http://schemas.microsoft.com/office/powerpoint/2010/main" val="3300024985"/>
              </p:ext>
            </p:extLst>
          </p:nvPr>
        </p:nvGraphicFramePr>
        <p:xfrm>
          <a:off x="519135" y="2517769"/>
          <a:ext cx="13592127" cy="2403856"/>
        </p:xfrm>
        <a:graphic>
          <a:graphicData uri="http://schemas.openxmlformats.org/drawingml/2006/table">
            <a:tbl>
              <a:tblPr firstRow="1" bandRow="1">
                <a:tableStyleId>{69012ECD-51FC-41F1-AA8D-1B2483CD663E}</a:tableStyleId>
              </a:tblPr>
              <a:tblGrid>
                <a:gridCol w="2735793">
                  <a:extLst>
                    <a:ext uri="{9D8B030D-6E8A-4147-A177-3AD203B41FA5}">
                      <a16:colId xmlns:a16="http://schemas.microsoft.com/office/drawing/2014/main" val="2624705516"/>
                    </a:ext>
                  </a:extLst>
                </a:gridCol>
                <a:gridCol w="1809389">
                  <a:extLst>
                    <a:ext uri="{9D8B030D-6E8A-4147-A177-3AD203B41FA5}">
                      <a16:colId xmlns:a16="http://schemas.microsoft.com/office/drawing/2014/main" val="3892032356"/>
                    </a:ext>
                  </a:extLst>
                </a:gridCol>
                <a:gridCol w="1809389">
                  <a:extLst>
                    <a:ext uri="{9D8B030D-6E8A-4147-A177-3AD203B41FA5}">
                      <a16:colId xmlns:a16="http://schemas.microsoft.com/office/drawing/2014/main" val="2071633376"/>
                    </a:ext>
                  </a:extLst>
                </a:gridCol>
                <a:gridCol w="1809389">
                  <a:extLst>
                    <a:ext uri="{9D8B030D-6E8A-4147-A177-3AD203B41FA5}">
                      <a16:colId xmlns:a16="http://schemas.microsoft.com/office/drawing/2014/main" val="1985066634"/>
                    </a:ext>
                  </a:extLst>
                </a:gridCol>
                <a:gridCol w="1809389">
                  <a:extLst>
                    <a:ext uri="{9D8B030D-6E8A-4147-A177-3AD203B41FA5}">
                      <a16:colId xmlns:a16="http://schemas.microsoft.com/office/drawing/2014/main" val="21656017"/>
                    </a:ext>
                  </a:extLst>
                </a:gridCol>
                <a:gridCol w="1809389">
                  <a:extLst>
                    <a:ext uri="{9D8B030D-6E8A-4147-A177-3AD203B41FA5}">
                      <a16:colId xmlns:a16="http://schemas.microsoft.com/office/drawing/2014/main" val="3192910747"/>
                    </a:ext>
                  </a:extLst>
                </a:gridCol>
                <a:gridCol w="1809389">
                  <a:extLst>
                    <a:ext uri="{9D8B030D-6E8A-4147-A177-3AD203B41FA5}">
                      <a16:colId xmlns:a16="http://schemas.microsoft.com/office/drawing/2014/main" val="679272619"/>
                    </a:ext>
                  </a:extLst>
                </a:gridCol>
              </a:tblGrid>
              <a:tr h="370840">
                <a:tc>
                  <a:txBody>
                    <a:bodyPr/>
                    <a:lstStyle/>
                    <a:p>
                      <a:pPr algn="l" rtl="0">
                        <a:lnSpc>
                          <a:spcPct val="120000"/>
                        </a:lnSpc>
                      </a:pPr>
                      <a:endParaRPr lang="en-US" sz="1600" dirty="0">
                        <a:latin typeface="Verdana" panose="020B0604030504040204" pitchFamily="34" charset="0"/>
                        <a:ea typeface="Verdana" panose="020B0604030504040204" pitchFamily="34" charset="0"/>
                      </a:endParaRPr>
                    </a:p>
                  </a:txBody>
                  <a:tcPr/>
                </a:tc>
                <a:tc>
                  <a:txBody>
                    <a:bodyPr/>
                    <a:lstStyle/>
                    <a:p>
                      <a:pPr algn="ctr">
                        <a:lnSpc>
                          <a:spcPct val="120000"/>
                        </a:lnSpc>
                      </a:pPr>
                      <a:r>
                        <a:rPr lang="fr-FR" sz="1600">
                          <a:latin typeface="Verdana" panose="020B0604030504040204" pitchFamily="34" charset="0"/>
                          <a:ea typeface="Verdana" panose="020B0604030504040204" pitchFamily="34" charset="0"/>
                        </a:rPr>
                        <a:t>Placebo</a:t>
                      </a:r>
                    </a:p>
                  </a:txBody>
                  <a:tcPr anchor="ctr"/>
                </a:tc>
                <a:tc>
                  <a:txBody>
                    <a:bodyPr/>
                    <a:lstStyle/>
                    <a:p>
                      <a:pPr algn="ctr">
                        <a:lnSpc>
                          <a:spcPct val="120000"/>
                        </a:lnSpc>
                      </a:pPr>
                      <a:r>
                        <a:rPr lang="fr-FR" sz="1600">
                          <a:latin typeface="Verdana" panose="020B0604030504040204" pitchFamily="34" charset="0"/>
                          <a:ea typeface="Verdana" panose="020B0604030504040204" pitchFamily="34" charset="0"/>
                        </a:rPr>
                        <a:t>4:4:4:4</a:t>
                      </a:r>
                    </a:p>
                  </a:txBody>
                  <a:tcPr anchor="ctr"/>
                </a:tc>
                <a:tc>
                  <a:txBody>
                    <a:bodyPr/>
                    <a:lstStyle/>
                    <a:p>
                      <a:pPr algn="ctr">
                        <a:lnSpc>
                          <a:spcPct val="120000"/>
                        </a:lnSpc>
                      </a:pPr>
                      <a:r>
                        <a:rPr lang="fr-FR" sz="1600">
                          <a:latin typeface="Verdana" panose="020B0604030504040204" pitchFamily="34" charset="0"/>
                          <a:ea typeface="Verdana" panose="020B0604030504040204" pitchFamily="34" charset="0"/>
                        </a:rPr>
                        <a:t>4:4:4:8</a:t>
                      </a:r>
                    </a:p>
                  </a:txBody>
                  <a:tcPr anchor="ctr"/>
                </a:tc>
                <a:tc>
                  <a:txBody>
                    <a:bodyPr/>
                    <a:lstStyle/>
                    <a:p>
                      <a:pPr algn="ctr">
                        <a:lnSpc>
                          <a:spcPct val="120000"/>
                        </a:lnSpc>
                      </a:pPr>
                      <a:r>
                        <a:rPr lang="fr-FR" sz="1600">
                          <a:latin typeface="Verdana" panose="020B0604030504040204" pitchFamily="34" charset="0"/>
                          <a:ea typeface="Verdana" panose="020B0604030504040204" pitchFamily="34" charset="0"/>
                        </a:rPr>
                        <a:t>8:8:8:8</a:t>
                      </a:r>
                    </a:p>
                  </a:txBody>
                  <a:tcPr anchor="ctr"/>
                </a:tc>
                <a:tc>
                  <a:txBody>
                    <a:bodyPr/>
                    <a:lstStyle/>
                    <a:p>
                      <a:pPr algn="ctr">
                        <a:lnSpc>
                          <a:spcPct val="120000"/>
                        </a:lnSpc>
                      </a:pPr>
                      <a:r>
                        <a:rPr lang="fr-FR" sz="1600">
                          <a:latin typeface="Verdana" panose="020B0604030504040204" pitchFamily="34" charset="0"/>
                          <a:ea typeface="Verdana" panose="020B0604030504040204" pitchFamily="34" charset="0"/>
                        </a:rPr>
                        <a:t>8:8:8:16</a:t>
                      </a:r>
                    </a:p>
                  </a:txBody>
                  <a:tcPr anchor="ctr"/>
                </a:tc>
                <a:tc>
                  <a:txBody>
                    <a:bodyPr/>
                    <a:lstStyle/>
                    <a:p>
                      <a:pPr algn="ctr">
                        <a:lnSpc>
                          <a:spcPct val="120000"/>
                        </a:lnSpc>
                      </a:pPr>
                      <a:r>
                        <a:rPr lang="fr-FR" sz="1600">
                          <a:latin typeface="Verdana" panose="020B0604030504040204" pitchFamily="34" charset="0"/>
                          <a:ea typeface="Verdana" panose="020B0604030504040204" pitchFamily="34" charset="0"/>
                        </a:rPr>
                        <a:t>16:16:16:16</a:t>
                      </a:r>
                    </a:p>
                  </a:txBody>
                  <a:tcPr anchor="ctr"/>
                </a:tc>
                <a:extLst>
                  <a:ext uri="{0D108BD9-81ED-4DB2-BD59-A6C34878D82A}">
                    <a16:rowId xmlns:a16="http://schemas.microsoft.com/office/drawing/2014/main" val="3067194751"/>
                  </a:ext>
                </a:extLst>
              </a:tr>
              <a:tr h="370840">
                <a:tc>
                  <a:txBody>
                    <a:bodyPr/>
                    <a:lstStyle/>
                    <a:p>
                      <a:pPr algn="r">
                        <a:lnSpc>
                          <a:spcPct val="120000"/>
                        </a:lnSpc>
                      </a:pPr>
                      <a:r>
                        <a:rPr lang="fr-FR" sz="1600" dirty="0">
                          <a:latin typeface="Verdana" panose="020B0604030504040204" pitchFamily="34" charset="0"/>
                          <a:ea typeface="Verdana" panose="020B0604030504040204" pitchFamily="34" charset="0"/>
                        </a:rPr>
                        <a:t>Participants randomisés, </a:t>
                      </a:r>
                      <a:br>
                        <a:rPr lang="fr-FR" sz="1600" dirty="0">
                          <a:latin typeface="Verdana" panose="020B0604030504040204" pitchFamily="34" charset="0"/>
                          <a:ea typeface="Verdana" panose="020B0604030504040204" pitchFamily="34" charset="0"/>
                        </a:rPr>
                      </a:br>
                      <a:r>
                        <a:rPr lang="fr-FR" sz="1600" dirty="0">
                          <a:latin typeface="Verdana" panose="020B0604030504040204" pitchFamily="34" charset="0"/>
                          <a:ea typeface="Verdana" panose="020B0604030504040204" pitchFamily="34" charset="0"/>
                        </a:rPr>
                        <a:t>848 (100,0 %)</a:t>
                      </a:r>
                    </a:p>
                  </a:txBody>
                  <a:tcPr/>
                </a:tc>
                <a:tc>
                  <a:txBody>
                    <a:bodyPr/>
                    <a:lstStyle/>
                    <a:p>
                      <a:pPr algn="ctr">
                        <a:lnSpc>
                          <a:spcPct val="120000"/>
                        </a:lnSpc>
                      </a:pPr>
                      <a:r>
                        <a:rPr lang="fr-FR" sz="1600" dirty="0">
                          <a:latin typeface="Verdana" panose="020B0604030504040204" pitchFamily="34" charset="0"/>
                          <a:ea typeface="Verdana" panose="020B0604030504040204" pitchFamily="34" charset="0"/>
                        </a:rPr>
                        <a:t>87 (100,0 %)</a:t>
                      </a:r>
                    </a:p>
                  </a:txBody>
                  <a:tcPr anchor="ctr"/>
                </a:tc>
                <a:tc>
                  <a:txBody>
                    <a:bodyPr/>
                    <a:lstStyle/>
                    <a:p>
                      <a:pPr algn="ctr">
                        <a:lnSpc>
                          <a:spcPct val="120000"/>
                        </a:lnSpc>
                      </a:pPr>
                      <a:r>
                        <a:rPr lang="fr-FR" sz="1600" dirty="0">
                          <a:latin typeface="Verdana" panose="020B0604030504040204" pitchFamily="34" charset="0"/>
                          <a:ea typeface="Verdana" panose="020B0604030504040204" pitchFamily="34" charset="0"/>
                        </a:rPr>
                        <a:t>152 (100,0 %)</a:t>
                      </a:r>
                    </a:p>
                  </a:txBody>
                  <a:tcPr anchor="ctr"/>
                </a:tc>
                <a:tc>
                  <a:txBody>
                    <a:bodyPr/>
                    <a:lstStyle/>
                    <a:p>
                      <a:pPr algn="ctr">
                        <a:lnSpc>
                          <a:spcPct val="120000"/>
                        </a:lnSpc>
                      </a:pPr>
                      <a:r>
                        <a:rPr lang="fr-FR" sz="1600" dirty="0">
                          <a:latin typeface="Verdana" panose="020B0604030504040204" pitchFamily="34" charset="0"/>
                          <a:ea typeface="Verdana" panose="020B0604030504040204" pitchFamily="34" charset="0"/>
                        </a:rPr>
                        <a:t>153 (100,0 %)</a:t>
                      </a:r>
                    </a:p>
                  </a:txBody>
                  <a:tcPr anchor="ctr"/>
                </a:tc>
                <a:tc>
                  <a:txBody>
                    <a:bodyPr/>
                    <a:lstStyle/>
                    <a:p>
                      <a:pPr algn="ctr">
                        <a:lnSpc>
                          <a:spcPct val="120000"/>
                        </a:lnSpc>
                      </a:pPr>
                      <a:r>
                        <a:rPr lang="fr-FR" sz="1600" dirty="0">
                          <a:latin typeface="Verdana" panose="020B0604030504040204" pitchFamily="34" charset="0"/>
                          <a:ea typeface="Verdana" panose="020B0604030504040204" pitchFamily="34" charset="0"/>
                        </a:rPr>
                        <a:t>152 (100,0 %)</a:t>
                      </a:r>
                    </a:p>
                  </a:txBody>
                  <a:tcPr anchor="ctr"/>
                </a:tc>
                <a:tc>
                  <a:txBody>
                    <a:bodyPr/>
                    <a:lstStyle/>
                    <a:p>
                      <a:pPr algn="ctr">
                        <a:lnSpc>
                          <a:spcPct val="120000"/>
                        </a:lnSpc>
                      </a:pPr>
                      <a:r>
                        <a:rPr lang="fr-FR" sz="1600" dirty="0">
                          <a:latin typeface="Verdana" panose="020B0604030504040204" pitchFamily="34" charset="0"/>
                          <a:ea typeface="Verdana" panose="020B0604030504040204" pitchFamily="34" charset="0"/>
                        </a:rPr>
                        <a:t>152 (100,0 %)</a:t>
                      </a:r>
                    </a:p>
                  </a:txBody>
                  <a:tcPr anchor="ctr"/>
                </a:tc>
                <a:tc>
                  <a:txBody>
                    <a:bodyPr/>
                    <a:lstStyle/>
                    <a:p>
                      <a:pPr algn="ctr">
                        <a:lnSpc>
                          <a:spcPct val="120000"/>
                        </a:lnSpc>
                      </a:pPr>
                      <a:r>
                        <a:rPr lang="fr-FR" sz="1600" dirty="0">
                          <a:latin typeface="Verdana" panose="020B0604030504040204" pitchFamily="34" charset="0"/>
                          <a:ea typeface="Verdana" panose="020B0604030504040204" pitchFamily="34" charset="0"/>
                        </a:rPr>
                        <a:t>152 (100,0 %)</a:t>
                      </a:r>
                    </a:p>
                  </a:txBody>
                  <a:tcPr anchor="ctr"/>
                </a:tc>
                <a:extLst>
                  <a:ext uri="{0D108BD9-81ED-4DB2-BD59-A6C34878D82A}">
                    <a16:rowId xmlns:a16="http://schemas.microsoft.com/office/drawing/2014/main" val="2543343980"/>
                  </a:ext>
                </a:extLst>
              </a:tr>
              <a:tr h="370840">
                <a:tc>
                  <a:txBody>
                    <a:bodyPr/>
                    <a:lstStyle/>
                    <a:p>
                      <a:pPr algn="r">
                        <a:lnSpc>
                          <a:spcPct val="120000"/>
                        </a:lnSpc>
                      </a:pPr>
                      <a:r>
                        <a:rPr lang="fr-FR" sz="1600" dirty="0">
                          <a:latin typeface="Verdana" panose="020B0604030504040204" pitchFamily="34" charset="0"/>
                          <a:ea typeface="Verdana" panose="020B0604030504040204" pitchFamily="34" charset="0"/>
                        </a:rPr>
                        <a:t>Vaccin ou placebo, </a:t>
                      </a:r>
                      <a:br>
                        <a:rPr lang="fr-FR" sz="1600" dirty="0">
                          <a:latin typeface="Verdana" panose="020B0604030504040204" pitchFamily="34" charset="0"/>
                          <a:ea typeface="Verdana" panose="020B0604030504040204" pitchFamily="34" charset="0"/>
                        </a:rPr>
                      </a:br>
                      <a:r>
                        <a:rPr lang="fr-FR" sz="1600" dirty="0">
                          <a:latin typeface="Verdana" panose="020B0604030504040204" pitchFamily="34" charset="0"/>
                          <a:ea typeface="Verdana" panose="020B0604030504040204" pitchFamily="34" charset="0"/>
                        </a:rPr>
                        <a:t>843 (99,4 %)</a:t>
                      </a:r>
                    </a:p>
                  </a:txBody>
                  <a:tcPr/>
                </a:tc>
                <a:tc>
                  <a:txBody>
                    <a:bodyPr/>
                    <a:lstStyle/>
                    <a:p>
                      <a:pPr algn="ctr">
                        <a:lnSpc>
                          <a:spcPct val="120000"/>
                        </a:lnSpc>
                      </a:pPr>
                      <a:r>
                        <a:rPr lang="fr-FR" sz="1600" dirty="0">
                          <a:latin typeface="Verdana" panose="020B0604030504040204" pitchFamily="34" charset="0"/>
                          <a:ea typeface="Verdana" panose="020B0604030504040204" pitchFamily="34" charset="0"/>
                        </a:rPr>
                        <a:t>86 (98,9 %)</a:t>
                      </a:r>
                    </a:p>
                  </a:txBody>
                  <a:tcPr anchor="ctr"/>
                </a:tc>
                <a:tc>
                  <a:txBody>
                    <a:bodyPr/>
                    <a:lstStyle/>
                    <a:p>
                      <a:pPr algn="ctr">
                        <a:lnSpc>
                          <a:spcPct val="120000"/>
                        </a:lnSpc>
                      </a:pPr>
                      <a:r>
                        <a:rPr lang="fr-FR" sz="1600" dirty="0">
                          <a:latin typeface="Verdana" panose="020B0604030504040204" pitchFamily="34" charset="0"/>
                          <a:ea typeface="Verdana" panose="020B0604030504040204" pitchFamily="34" charset="0"/>
                        </a:rPr>
                        <a:t>152 (100,0 %)</a:t>
                      </a:r>
                    </a:p>
                  </a:txBody>
                  <a:tcPr anchor="ctr"/>
                </a:tc>
                <a:tc>
                  <a:txBody>
                    <a:bodyPr/>
                    <a:lstStyle/>
                    <a:p>
                      <a:pPr algn="ctr">
                        <a:lnSpc>
                          <a:spcPct val="120000"/>
                        </a:lnSpc>
                      </a:pPr>
                      <a:r>
                        <a:rPr lang="fr-FR" sz="1600" dirty="0">
                          <a:latin typeface="Verdana" panose="020B0604030504040204" pitchFamily="34" charset="0"/>
                          <a:ea typeface="Verdana" panose="020B0604030504040204" pitchFamily="34" charset="0"/>
                        </a:rPr>
                        <a:t>152 (99,3 %)</a:t>
                      </a:r>
                    </a:p>
                  </a:txBody>
                  <a:tcPr anchor="ctr"/>
                </a:tc>
                <a:tc>
                  <a:txBody>
                    <a:bodyPr/>
                    <a:lstStyle/>
                    <a:p>
                      <a:pPr algn="ctr">
                        <a:lnSpc>
                          <a:spcPct val="120000"/>
                        </a:lnSpc>
                      </a:pPr>
                      <a:r>
                        <a:rPr lang="fr-FR" sz="1600" dirty="0">
                          <a:latin typeface="Verdana" panose="020B0604030504040204" pitchFamily="34" charset="0"/>
                          <a:ea typeface="Verdana" panose="020B0604030504040204" pitchFamily="34" charset="0"/>
                        </a:rPr>
                        <a:t>151 (99,3 %)</a:t>
                      </a:r>
                    </a:p>
                  </a:txBody>
                  <a:tcPr anchor="ctr"/>
                </a:tc>
                <a:tc>
                  <a:txBody>
                    <a:bodyPr/>
                    <a:lstStyle/>
                    <a:p>
                      <a:pPr algn="ctr">
                        <a:lnSpc>
                          <a:spcPct val="120000"/>
                        </a:lnSpc>
                      </a:pPr>
                      <a:r>
                        <a:rPr lang="fr-FR" sz="1600" dirty="0">
                          <a:latin typeface="Verdana" panose="020B0604030504040204" pitchFamily="34" charset="0"/>
                          <a:ea typeface="Verdana" panose="020B0604030504040204" pitchFamily="34" charset="0"/>
                        </a:rPr>
                        <a:t>150 (98,7 %)</a:t>
                      </a:r>
                    </a:p>
                  </a:txBody>
                  <a:tcPr anchor="ctr"/>
                </a:tc>
                <a:tc>
                  <a:txBody>
                    <a:bodyPr/>
                    <a:lstStyle/>
                    <a:p>
                      <a:pPr algn="ctr">
                        <a:lnSpc>
                          <a:spcPct val="120000"/>
                        </a:lnSpc>
                      </a:pPr>
                      <a:r>
                        <a:rPr lang="fr-FR" sz="1600" dirty="0">
                          <a:latin typeface="Verdana" panose="020B0604030504040204" pitchFamily="34" charset="0"/>
                          <a:ea typeface="Verdana" panose="020B0604030504040204" pitchFamily="34" charset="0"/>
                        </a:rPr>
                        <a:t>152 (100,0 %)</a:t>
                      </a:r>
                    </a:p>
                  </a:txBody>
                  <a:tcPr anchor="ctr"/>
                </a:tc>
                <a:extLst>
                  <a:ext uri="{0D108BD9-81ED-4DB2-BD59-A6C34878D82A}">
                    <a16:rowId xmlns:a16="http://schemas.microsoft.com/office/drawing/2014/main" val="3137033958"/>
                  </a:ext>
                </a:extLst>
              </a:tr>
              <a:tr h="370840">
                <a:tc>
                  <a:txBody>
                    <a:bodyPr/>
                    <a:lstStyle/>
                    <a:p>
                      <a:pPr algn="r">
                        <a:lnSpc>
                          <a:spcPct val="120000"/>
                        </a:lnSpc>
                      </a:pPr>
                      <a:r>
                        <a:rPr lang="fr-FR" sz="1600">
                          <a:latin typeface="Verdana" panose="020B0604030504040204" pitchFamily="34" charset="0"/>
                          <a:ea typeface="Verdana" panose="020B0604030504040204" pitchFamily="34" charset="0"/>
                        </a:rPr>
                        <a:t>À la fin des 30 jours </a:t>
                      </a:r>
                    </a:p>
                  </a:txBody>
                  <a:tcPr/>
                </a:tc>
                <a:tc>
                  <a:txBody>
                    <a:bodyPr/>
                    <a:lstStyle/>
                    <a:p>
                      <a:pPr algn="ctr">
                        <a:lnSpc>
                          <a:spcPct val="120000"/>
                        </a:lnSpc>
                      </a:pPr>
                      <a:r>
                        <a:rPr lang="fr-FR" sz="1600" dirty="0">
                          <a:latin typeface="Verdana" panose="020B0604030504040204" pitchFamily="34" charset="0"/>
                          <a:ea typeface="Verdana" panose="020B0604030504040204" pitchFamily="34" charset="0"/>
                        </a:rPr>
                        <a:t>82 (94,2 %)</a:t>
                      </a:r>
                    </a:p>
                  </a:txBody>
                  <a:tcPr anchor="ctr"/>
                </a:tc>
                <a:tc>
                  <a:txBody>
                    <a:bodyPr/>
                    <a:lstStyle/>
                    <a:p>
                      <a:pPr algn="ctr">
                        <a:lnSpc>
                          <a:spcPct val="120000"/>
                        </a:lnSpc>
                      </a:pPr>
                      <a:r>
                        <a:rPr lang="fr-FR" sz="1600" dirty="0">
                          <a:latin typeface="Verdana" panose="020B0604030504040204" pitchFamily="34" charset="0"/>
                          <a:ea typeface="Verdana" panose="020B0604030504040204" pitchFamily="34" charset="0"/>
                        </a:rPr>
                        <a:t>144 (94,7 %)</a:t>
                      </a:r>
                    </a:p>
                  </a:txBody>
                  <a:tcPr anchor="ctr"/>
                </a:tc>
                <a:tc>
                  <a:txBody>
                    <a:bodyPr/>
                    <a:lstStyle/>
                    <a:p>
                      <a:pPr algn="ctr">
                        <a:lnSpc>
                          <a:spcPct val="120000"/>
                        </a:lnSpc>
                      </a:pPr>
                      <a:r>
                        <a:rPr lang="fr-FR" sz="1600" dirty="0">
                          <a:latin typeface="Verdana" panose="020B0604030504040204" pitchFamily="34" charset="0"/>
                          <a:ea typeface="Verdana" panose="020B0604030504040204" pitchFamily="34" charset="0"/>
                        </a:rPr>
                        <a:t>148 (96,7 %)</a:t>
                      </a:r>
                    </a:p>
                  </a:txBody>
                  <a:tcPr anchor="ctr"/>
                </a:tc>
                <a:tc>
                  <a:txBody>
                    <a:bodyPr/>
                    <a:lstStyle/>
                    <a:p>
                      <a:pPr algn="ctr">
                        <a:lnSpc>
                          <a:spcPct val="120000"/>
                        </a:lnSpc>
                      </a:pPr>
                      <a:r>
                        <a:rPr lang="fr-FR" sz="1600" dirty="0">
                          <a:latin typeface="Verdana" panose="020B0604030504040204" pitchFamily="34" charset="0"/>
                          <a:ea typeface="Verdana" panose="020B0604030504040204" pitchFamily="34" charset="0"/>
                        </a:rPr>
                        <a:t>146 (96,0 %)</a:t>
                      </a:r>
                    </a:p>
                  </a:txBody>
                  <a:tcPr anchor="ctr"/>
                </a:tc>
                <a:tc>
                  <a:txBody>
                    <a:bodyPr/>
                    <a:lstStyle/>
                    <a:p>
                      <a:pPr algn="ctr">
                        <a:lnSpc>
                          <a:spcPct val="120000"/>
                        </a:lnSpc>
                      </a:pPr>
                      <a:r>
                        <a:rPr lang="fr-FR" sz="1600" dirty="0">
                          <a:latin typeface="Verdana" panose="020B0604030504040204" pitchFamily="34" charset="0"/>
                          <a:ea typeface="Verdana" panose="020B0604030504040204" pitchFamily="34" charset="0"/>
                        </a:rPr>
                        <a:t>146 (96,0 %)</a:t>
                      </a:r>
                    </a:p>
                  </a:txBody>
                  <a:tcPr anchor="ctr"/>
                </a:tc>
                <a:tc>
                  <a:txBody>
                    <a:bodyPr/>
                    <a:lstStyle/>
                    <a:p>
                      <a:pPr algn="ctr">
                        <a:lnSpc>
                          <a:spcPct val="120000"/>
                        </a:lnSpc>
                      </a:pPr>
                      <a:r>
                        <a:rPr lang="fr-FR" sz="1600" dirty="0">
                          <a:latin typeface="Verdana" panose="020B0604030504040204" pitchFamily="34" charset="0"/>
                          <a:ea typeface="Verdana" panose="020B0604030504040204" pitchFamily="34" charset="0"/>
                        </a:rPr>
                        <a:t>143 (94,1 %)</a:t>
                      </a:r>
                    </a:p>
                  </a:txBody>
                  <a:tcPr anchor="ctr"/>
                </a:tc>
                <a:extLst>
                  <a:ext uri="{0D108BD9-81ED-4DB2-BD59-A6C34878D82A}">
                    <a16:rowId xmlns:a16="http://schemas.microsoft.com/office/drawing/2014/main" val="1663780984"/>
                  </a:ext>
                </a:extLst>
              </a:tr>
              <a:tr h="370840">
                <a:tc>
                  <a:txBody>
                    <a:bodyPr/>
                    <a:lstStyle/>
                    <a:p>
                      <a:pPr algn="r">
                        <a:lnSpc>
                          <a:spcPct val="120000"/>
                        </a:lnSpc>
                      </a:pPr>
                      <a:r>
                        <a:rPr lang="fr-FR" sz="1600">
                          <a:latin typeface="Verdana" panose="020B0604030504040204" pitchFamily="34" charset="0"/>
                          <a:ea typeface="Verdana" panose="020B0604030504040204" pitchFamily="34" charset="0"/>
                        </a:rPr>
                        <a:t>À la fin des 360 jours</a:t>
                      </a:r>
                    </a:p>
                  </a:txBody>
                  <a:tcPr/>
                </a:tc>
                <a:tc>
                  <a:txBody>
                    <a:bodyPr/>
                    <a:lstStyle/>
                    <a:p>
                      <a:pPr algn="ctr">
                        <a:lnSpc>
                          <a:spcPct val="120000"/>
                        </a:lnSpc>
                      </a:pPr>
                      <a:r>
                        <a:rPr lang="fr-FR" sz="1600" dirty="0">
                          <a:latin typeface="Verdana" panose="020B0604030504040204" pitchFamily="34" charset="0"/>
                          <a:ea typeface="Verdana" panose="020B0604030504040204" pitchFamily="34" charset="0"/>
                        </a:rPr>
                        <a:t>73 (83,9 %)</a:t>
                      </a:r>
                    </a:p>
                  </a:txBody>
                  <a:tcPr anchor="ctr"/>
                </a:tc>
                <a:tc>
                  <a:txBody>
                    <a:bodyPr/>
                    <a:lstStyle/>
                    <a:p>
                      <a:pPr algn="l" rtl="0">
                        <a:lnSpc>
                          <a:spcPct val="120000"/>
                        </a:lnSpc>
                      </a:pPr>
                      <a:endParaRPr lang="en-US" sz="1600" dirty="0">
                        <a:latin typeface="Verdana" panose="020B0604030504040204" pitchFamily="34" charset="0"/>
                        <a:ea typeface="Verdana" panose="020B0604030504040204" pitchFamily="34" charset="0"/>
                      </a:endParaRPr>
                    </a:p>
                  </a:txBody>
                  <a:tcPr anchor="ctr"/>
                </a:tc>
                <a:tc>
                  <a:txBody>
                    <a:bodyPr/>
                    <a:lstStyle/>
                    <a:p>
                      <a:pPr algn="ctr">
                        <a:lnSpc>
                          <a:spcPct val="120000"/>
                        </a:lnSpc>
                      </a:pPr>
                      <a:r>
                        <a:rPr lang="fr-FR" sz="1600" dirty="0">
                          <a:latin typeface="Verdana" panose="020B0604030504040204" pitchFamily="34" charset="0"/>
                          <a:ea typeface="Verdana" panose="020B0604030504040204" pitchFamily="34" charset="0"/>
                        </a:rPr>
                        <a:t>128 (83,7 %)</a:t>
                      </a:r>
                    </a:p>
                  </a:txBody>
                  <a:tcPr anchor="ctr"/>
                </a:tc>
                <a:tc>
                  <a:txBody>
                    <a:bodyPr/>
                    <a:lstStyle/>
                    <a:p>
                      <a:pPr algn="l" rtl="0">
                        <a:lnSpc>
                          <a:spcPct val="120000"/>
                        </a:lnSpc>
                      </a:pPr>
                      <a:endParaRPr lang="en-US" sz="1600" dirty="0">
                        <a:latin typeface="Verdana" panose="020B0604030504040204" pitchFamily="34" charset="0"/>
                        <a:ea typeface="Verdana" panose="020B0604030504040204" pitchFamily="34" charset="0"/>
                      </a:endParaRPr>
                    </a:p>
                  </a:txBody>
                  <a:tcPr anchor="ctr"/>
                </a:tc>
                <a:tc>
                  <a:txBody>
                    <a:bodyPr/>
                    <a:lstStyle/>
                    <a:p>
                      <a:pPr algn="ctr">
                        <a:lnSpc>
                          <a:spcPct val="120000"/>
                        </a:lnSpc>
                      </a:pPr>
                      <a:r>
                        <a:rPr lang="fr-FR" sz="1600" dirty="0">
                          <a:latin typeface="Verdana" panose="020B0604030504040204" pitchFamily="34" charset="0"/>
                          <a:ea typeface="Verdana" panose="020B0604030504040204" pitchFamily="34" charset="0"/>
                        </a:rPr>
                        <a:t>129 (84,9 %)</a:t>
                      </a:r>
                    </a:p>
                  </a:txBody>
                  <a:tcPr anchor="ctr"/>
                </a:tc>
                <a:tc>
                  <a:txBody>
                    <a:bodyPr/>
                    <a:lstStyle/>
                    <a:p>
                      <a:pPr algn="l" rtl="0">
                        <a:lnSpc>
                          <a:spcPct val="120000"/>
                        </a:lnSpc>
                      </a:pPr>
                      <a:endParaRPr lang="en-US" sz="1600" dirty="0">
                        <a:latin typeface="Verdana" panose="020B0604030504040204" pitchFamily="34" charset="0"/>
                        <a:ea typeface="Verdana" panose="020B0604030504040204" pitchFamily="34" charset="0"/>
                      </a:endParaRPr>
                    </a:p>
                  </a:txBody>
                  <a:tcPr anchor="ctr"/>
                </a:tc>
                <a:extLst>
                  <a:ext uri="{0D108BD9-81ED-4DB2-BD59-A6C34878D82A}">
                    <a16:rowId xmlns:a16="http://schemas.microsoft.com/office/drawing/2014/main" val="3782255346"/>
                  </a:ext>
                </a:extLst>
              </a:tr>
            </a:tbl>
          </a:graphicData>
        </a:graphic>
      </p:graphicFrame>
      <p:sp>
        <p:nvSpPr>
          <p:cNvPr id="7" name="TextBox 6">
            <a:extLst>
              <a:ext uri="{FF2B5EF4-FFF2-40B4-BE49-F238E27FC236}">
                <a16:creationId xmlns:a16="http://schemas.microsoft.com/office/drawing/2014/main" id="{3EB70624-BBCC-4849-A817-9B28A927F491}"/>
              </a:ext>
            </a:extLst>
          </p:cNvPr>
          <p:cNvSpPr txBox="1"/>
          <p:nvPr/>
        </p:nvSpPr>
        <p:spPr>
          <a:xfrm>
            <a:off x="409371" y="5486798"/>
            <a:ext cx="8351966" cy="261610"/>
          </a:xfrm>
          <a:prstGeom prst="rect">
            <a:avLst/>
          </a:prstGeom>
          <a:noFill/>
        </p:spPr>
        <p:txBody>
          <a:bodyPr wrap="none" rtlCol="0">
            <a:spAutoFit/>
          </a:bodyPr>
          <a:lstStyle/>
          <a:p>
            <a:r>
              <a:rPr lang="fr-FR" sz="1100">
                <a:latin typeface="Verdana" panose="020B0604030504040204" pitchFamily="34" charset="0"/>
                <a:ea typeface="Verdana" panose="020B0604030504040204" pitchFamily="34" charset="0"/>
              </a:rPr>
              <a:t>Données représentées en n (%). Les pourcentages sont basés sur le nombre de participants randomisés dans un groupe spécifique.</a:t>
            </a:r>
          </a:p>
        </p:txBody>
      </p:sp>
    </p:spTree>
    <p:extLst>
      <p:ext uri="{BB962C8B-B14F-4D97-AF65-F5344CB8AC3E}">
        <p14:creationId xmlns:p14="http://schemas.microsoft.com/office/powerpoint/2010/main" val="267873773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725DA1CA-6EA7-445C-9084-270C5A7A12CD}"/>
              </a:ext>
            </a:extLst>
          </p:cNvPr>
          <p:cNvSpPr>
            <a:spLocks noGrp="1"/>
          </p:cNvSpPr>
          <p:nvPr>
            <p:ph type="body" sz="quarter" idx="11"/>
          </p:nvPr>
        </p:nvSpPr>
        <p:spPr>
          <a:xfrm>
            <a:off x="722313" y="2487794"/>
            <a:ext cx="6211887" cy="5155066"/>
          </a:xfrm>
        </p:spPr>
        <p:txBody>
          <a:bodyPr/>
          <a:lstStyle/>
          <a:p>
            <a:r>
              <a:rPr lang="fr-FR" sz="1600" dirty="0"/>
              <a:t>Augmentation ≥ 2 fois des IgG chez ≥ 71 % des participants dans tous les groupes pour tous les sérotypes au jour 15</a:t>
            </a:r>
          </a:p>
          <a:p>
            <a:r>
              <a:rPr lang="fr-FR" sz="1600" dirty="0"/>
              <a:t>Les titres maximaux des anticorps ont été atteints au jour 15, avec peu ou pas d’augmentation supplémentaire au jour 30</a:t>
            </a:r>
          </a:p>
          <a:p>
            <a:r>
              <a:rPr lang="fr-FR" sz="1600" dirty="0"/>
              <a:t>Les titres des anticorps des sérotypes O1A, O2 et O6A étaient plus élevés, avec des titres maximaux de MG observés avec le groupe 16:16:16:16</a:t>
            </a:r>
          </a:p>
          <a:p>
            <a:r>
              <a:rPr lang="fr-FR" sz="1600" dirty="0"/>
              <a:t>Les titres de sérotype O25B MG étaient les plus élevés avec les groupes 4:4:4:8 et 8:8:8:16, suggérant un risque d’interférence immunitaire avec les groupes 8:8:8:8 et 16:16:16:16 les jours 15 et 30.</a:t>
            </a:r>
          </a:p>
          <a:p>
            <a:r>
              <a:rPr lang="fr-FR" sz="1600" dirty="0"/>
              <a:t>La dose de 16:16:16:16 a induit une immunogénicité plus élevée pour les sérotypes O1A, O2 et O6A aux jours 15 et 30</a:t>
            </a:r>
          </a:p>
          <a:p>
            <a:endParaRPr lang="en-US" sz="1600" dirty="0"/>
          </a:p>
        </p:txBody>
      </p:sp>
      <p:sp>
        <p:nvSpPr>
          <p:cNvPr id="7" name="Title 6">
            <a:extLst>
              <a:ext uri="{FF2B5EF4-FFF2-40B4-BE49-F238E27FC236}">
                <a16:creationId xmlns:a16="http://schemas.microsoft.com/office/drawing/2014/main" id="{B531CE30-1F62-4E29-8F79-5596DE914F9A}"/>
              </a:ext>
            </a:extLst>
          </p:cNvPr>
          <p:cNvSpPr>
            <a:spLocks noGrp="1"/>
          </p:cNvSpPr>
          <p:nvPr>
            <p:ph type="title"/>
          </p:nvPr>
        </p:nvSpPr>
        <p:spPr>
          <a:xfrm>
            <a:off x="726440" y="454149"/>
            <a:ext cx="13177520" cy="553998"/>
          </a:xfrm>
        </p:spPr>
        <p:txBody>
          <a:bodyPr/>
          <a:lstStyle/>
          <a:p>
            <a:r>
              <a:rPr lang="fr-FR">
                <a:solidFill>
                  <a:srgbClr val="003479"/>
                </a:solidFill>
              </a:rPr>
              <a:t>Résultats</a:t>
            </a:r>
          </a:p>
        </p:txBody>
      </p:sp>
      <p:sp>
        <p:nvSpPr>
          <p:cNvPr id="9" name="Text Placeholder 8">
            <a:extLst>
              <a:ext uri="{FF2B5EF4-FFF2-40B4-BE49-F238E27FC236}">
                <a16:creationId xmlns:a16="http://schemas.microsoft.com/office/drawing/2014/main" id="{AF2F441C-A204-44AF-88AC-7C345662B3FA}"/>
              </a:ext>
            </a:extLst>
          </p:cNvPr>
          <p:cNvSpPr>
            <a:spLocks noGrp="1"/>
          </p:cNvSpPr>
          <p:nvPr>
            <p:ph type="body" sz="quarter" idx="10"/>
          </p:nvPr>
        </p:nvSpPr>
        <p:spPr/>
        <p:txBody>
          <a:bodyPr/>
          <a:lstStyle/>
          <a:p>
            <a:r>
              <a:rPr lang="fr-FR" dirty="0"/>
              <a:t>Immunogénicité – ELISA (ensemble d’analyse de l’immunogénicité)</a:t>
            </a:r>
          </a:p>
        </p:txBody>
      </p:sp>
      <p:sp>
        <p:nvSpPr>
          <p:cNvPr id="5" name="Slide Number Placeholder 4">
            <a:extLst>
              <a:ext uri="{FF2B5EF4-FFF2-40B4-BE49-F238E27FC236}">
                <a16:creationId xmlns:a16="http://schemas.microsoft.com/office/drawing/2014/main" id="{699A577E-2FA9-42B6-99A6-C7B0B4F386B1}"/>
              </a:ext>
            </a:extLst>
          </p:cNvPr>
          <p:cNvSpPr>
            <a:spLocks noGrp="1"/>
          </p:cNvSpPr>
          <p:nvPr>
            <p:ph type="sldNum" sz="quarter" idx="4"/>
          </p:nvPr>
        </p:nvSpPr>
        <p:spPr/>
        <p:txBody>
          <a:bodyPr/>
          <a:lstStyle/>
          <a:p>
            <a:fld id="{AD816501-AAE5-214E-B100-00C3DC5F5E3F}" type="slidenum">
              <a:rPr lang="en-US" smtClean="0"/>
              <a:pPr/>
              <a:t>8</a:t>
            </a:fld>
            <a:endParaRPr lang="en-US"/>
          </a:p>
        </p:txBody>
      </p:sp>
      <p:sp>
        <p:nvSpPr>
          <p:cNvPr id="11" name="Text Placeholder 10">
            <a:extLst>
              <a:ext uri="{FF2B5EF4-FFF2-40B4-BE49-F238E27FC236}">
                <a16:creationId xmlns:a16="http://schemas.microsoft.com/office/drawing/2014/main" id="{D1BC2242-78F8-4DF6-844B-632912429C18}"/>
              </a:ext>
            </a:extLst>
          </p:cNvPr>
          <p:cNvSpPr>
            <a:spLocks noGrp="1"/>
          </p:cNvSpPr>
          <p:nvPr>
            <p:ph type="body" sz="quarter" idx="17"/>
          </p:nvPr>
        </p:nvSpPr>
        <p:spPr>
          <a:xfrm>
            <a:off x="722313" y="7707621"/>
            <a:ext cx="10058400" cy="330200"/>
          </a:xfrm>
        </p:spPr>
        <p:txBody>
          <a:bodyPr/>
          <a:lstStyle/>
          <a:p>
            <a:r>
              <a:rPr lang="fr-FR" b="1" dirty="0"/>
              <a:t>ELISA</a:t>
            </a:r>
            <a:r>
              <a:rPr lang="fr-FR" dirty="0"/>
              <a:t>, essai d’</a:t>
            </a:r>
            <a:r>
              <a:rPr lang="fr-FR" dirty="0" err="1"/>
              <a:t>immuno</a:t>
            </a:r>
            <a:r>
              <a:rPr lang="fr-FR" dirty="0"/>
              <a:t>-absorption enzymatique ; </a:t>
            </a:r>
            <a:r>
              <a:rPr lang="fr-FR" b="1" dirty="0"/>
              <a:t>MG</a:t>
            </a:r>
            <a:r>
              <a:rPr lang="fr-FR" dirty="0"/>
              <a:t>, moyenne géométrique ;</a:t>
            </a:r>
            <a:r>
              <a:rPr lang="fr-FR" b="1" dirty="0"/>
              <a:t> IgG</a:t>
            </a:r>
            <a:r>
              <a:rPr lang="fr-FR" dirty="0"/>
              <a:t>, immunoglobuline G.</a:t>
            </a:r>
          </a:p>
        </p:txBody>
      </p:sp>
      <p:sp>
        <p:nvSpPr>
          <p:cNvPr id="8" name="Content Placeholder 7">
            <a:extLst>
              <a:ext uri="{FF2B5EF4-FFF2-40B4-BE49-F238E27FC236}">
                <a16:creationId xmlns:a16="http://schemas.microsoft.com/office/drawing/2014/main" id="{97A62C3B-D237-45E3-A6C2-F047B58B1C4C}"/>
              </a:ext>
            </a:extLst>
          </p:cNvPr>
          <p:cNvSpPr>
            <a:spLocks noGrp="1"/>
          </p:cNvSpPr>
          <p:nvPr>
            <p:ph idx="1"/>
          </p:nvPr>
        </p:nvSpPr>
        <p:spPr>
          <a:xfrm>
            <a:off x="726440" y="1681098"/>
            <a:ext cx="13242410" cy="630942"/>
          </a:xfrm>
        </p:spPr>
        <p:txBody>
          <a:bodyPr/>
          <a:lstStyle/>
          <a:p>
            <a:r>
              <a:rPr lang="fr-FR" sz="2050" dirty="0"/>
              <a:t>Analyse principale jusqu’au jour 30 – ExPEC4V a déclenché une réponse immunitaire rapide et robuste</a:t>
            </a:r>
          </a:p>
        </p:txBody>
      </p:sp>
      <p:grpSp>
        <p:nvGrpSpPr>
          <p:cNvPr id="15" name="Group 14">
            <a:extLst>
              <a:ext uri="{FF2B5EF4-FFF2-40B4-BE49-F238E27FC236}">
                <a16:creationId xmlns:a16="http://schemas.microsoft.com/office/drawing/2014/main" id="{41C231D6-26E1-4D8F-8D7D-B522B19FF130}"/>
              </a:ext>
            </a:extLst>
          </p:cNvPr>
          <p:cNvGrpSpPr/>
          <p:nvPr/>
        </p:nvGrpSpPr>
        <p:grpSpPr>
          <a:xfrm>
            <a:off x="7429519" y="2057913"/>
            <a:ext cx="6518256" cy="5253084"/>
            <a:chOff x="7429519" y="2057913"/>
            <a:chExt cx="6518256" cy="5253084"/>
          </a:xfrm>
        </p:grpSpPr>
        <p:pic>
          <p:nvPicPr>
            <p:cNvPr id="1027" name="Picture 3">
              <a:extLst>
                <a:ext uri="{FF2B5EF4-FFF2-40B4-BE49-F238E27FC236}">
                  <a16:creationId xmlns:a16="http://schemas.microsoft.com/office/drawing/2014/main" id="{8BFBB573-2C10-4E76-926B-E6D823B8AD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198"/>
            <a:stretch/>
          </p:blipFill>
          <p:spPr bwMode="auto">
            <a:xfrm>
              <a:off x="8028363" y="2444746"/>
              <a:ext cx="5174915" cy="4814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8ED2F41C-4378-48C7-A67E-E5DEE337DE23}"/>
                </a:ext>
              </a:extLst>
            </p:cNvPr>
            <p:cNvSpPr/>
            <p:nvPr/>
          </p:nvSpPr>
          <p:spPr bwMode="auto">
            <a:xfrm>
              <a:off x="7429519" y="2427245"/>
              <a:ext cx="6518256" cy="4883752"/>
            </a:xfrm>
            <a:prstGeom prst="rect">
              <a:avLst/>
            </a:prstGeom>
            <a:noFill/>
            <a:ln w="12700" cap="flat" cmpd="sng" algn="ctr">
              <a:solidFill>
                <a:srgbClr val="00347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13" name="TextBox 12">
              <a:extLst>
                <a:ext uri="{FF2B5EF4-FFF2-40B4-BE49-F238E27FC236}">
                  <a16:creationId xmlns:a16="http://schemas.microsoft.com/office/drawing/2014/main" id="{28685C11-D6DC-4A38-8246-1B38C91B272F}"/>
                </a:ext>
              </a:extLst>
            </p:cNvPr>
            <p:cNvSpPr txBox="1"/>
            <p:nvPr/>
          </p:nvSpPr>
          <p:spPr>
            <a:xfrm>
              <a:off x="7429519" y="2057913"/>
              <a:ext cx="6518256" cy="369332"/>
            </a:xfrm>
            <a:prstGeom prst="rect">
              <a:avLst/>
            </a:prstGeom>
            <a:solidFill>
              <a:srgbClr val="003479"/>
            </a:solidFill>
            <a:ln>
              <a:solidFill>
                <a:srgbClr val="003479"/>
              </a:solidFill>
            </a:ln>
          </p:spPr>
          <p:txBody>
            <a:bodyPr wrap="square" rtlCol="0">
              <a:spAutoFit/>
            </a:bodyPr>
            <a:lstStyle/>
            <a:p>
              <a:r>
                <a:rPr lang="fr-FR" sz="1800">
                  <a:solidFill>
                    <a:schemeClr val="bg1"/>
                  </a:solidFill>
                  <a:latin typeface="Verdana" panose="020B0604030504040204" pitchFamily="34" charset="0"/>
                  <a:ea typeface="Verdana" panose="020B0604030504040204" pitchFamily="34" charset="0"/>
                </a:rPr>
                <a:t>Titres MG (IC à 95 %) au jour 15 et au jour 30 (ELISA)</a:t>
              </a:r>
            </a:p>
          </p:txBody>
        </p:sp>
        <p:sp>
          <p:nvSpPr>
            <p:cNvPr id="6" name="TextBox 5">
              <a:extLst>
                <a:ext uri="{FF2B5EF4-FFF2-40B4-BE49-F238E27FC236}">
                  <a16:creationId xmlns:a16="http://schemas.microsoft.com/office/drawing/2014/main" id="{6CBCEC28-DC88-4910-88B8-F924A11C6CCE}"/>
                </a:ext>
              </a:extLst>
            </p:cNvPr>
            <p:cNvSpPr txBox="1"/>
            <p:nvPr/>
          </p:nvSpPr>
          <p:spPr>
            <a:xfrm rot="16200000">
              <a:off x="7560616" y="3313953"/>
              <a:ext cx="1280672" cy="276999"/>
            </a:xfrm>
            <a:prstGeom prst="rect">
              <a:avLst/>
            </a:prstGeom>
            <a:solidFill>
              <a:schemeClr val="bg1"/>
            </a:solidFill>
          </p:spPr>
          <p:txBody>
            <a:bodyPr wrap="none" rtlCol="0">
              <a:spAutoFit/>
            </a:bodyPr>
            <a:lstStyle/>
            <a:p>
              <a:r>
                <a:rPr lang="fr-FR" sz="1200"/>
                <a:t>Titres ELISA MG</a:t>
              </a:r>
            </a:p>
          </p:txBody>
        </p:sp>
        <p:sp>
          <p:nvSpPr>
            <p:cNvPr id="17" name="TextBox 16">
              <a:extLst>
                <a:ext uri="{FF2B5EF4-FFF2-40B4-BE49-F238E27FC236}">
                  <a16:creationId xmlns:a16="http://schemas.microsoft.com/office/drawing/2014/main" id="{326D4F70-01C9-464F-B2DF-71D224D8362C}"/>
                </a:ext>
              </a:extLst>
            </p:cNvPr>
            <p:cNvSpPr txBox="1"/>
            <p:nvPr/>
          </p:nvSpPr>
          <p:spPr>
            <a:xfrm rot="16200000">
              <a:off x="7574997" y="5410241"/>
              <a:ext cx="1280672" cy="276999"/>
            </a:xfrm>
            <a:prstGeom prst="rect">
              <a:avLst/>
            </a:prstGeom>
            <a:solidFill>
              <a:schemeClr val="bg1"/>
            </a:solidFill>
          </p:spPr>
          <p:txBody>
            <a:bodyPr wrap="none" rtlCol="0">
              <a:spAutoFit/>
            </a:bodyPr>
            <a:lstStyle/>
            <a:p>
              <a:r>
                <a:rPr lang="fr-FR" sz="1200"/>
                <a:t>Titres ELISA MG</a:t>
              </a:r>
            </a:p>
          </p:txBody>
        </p:sp>
        <p:sp>
          <p:nvSpPr>
            <p:cNvPr id="18" name="TextBox 17">
              <a:extLst>
                <a:ext uri="{FF2B5EF4-FFF2-40B4-BE49-F238E27FC236}">
                  <a16:creationId xmlns:a16="http://schemas.microsoft.com/office/drawing/2014/main" id="{02820EFB-EA86-4AB8-A201-3A6FC23DED13}"/>
                </a:ext>
              </a:extLst>
            </p:cNvPr>
            <p:cNvSpPr txBox="1"/>
            <p:nvPr/>
          </p:nvSpPr>
          <p:spPr>
            <a:xfrm rot="16200000">
              <a:off x="10140380" y="3313952"/>
              <a:ext cx="1280672" cy="276999"/>
            </a:xfrm>
            <a:prstGeom prst="rect">
              <a:avLst/>
            </a:prstGeom>
            <a:solidFill>
              <a:schemeClr val="bg1"/>
            </a:solidFill>
          </p:spPr>
          <p:txBody>
            <a:bodyPr wrap="none" rtlCol="0">
              <a:spAutoFit/>
            </a:bodyPr>
            <a:lstStyle/>
            <a:p>
              <a:r>
                <a:rPr lang="fr-FR" sz="1200"/>
                <a:t>Titres ELISA MG</a:t>
              </a:r>
            </a:p>
          </p:txBody>
        </p:sp>
        <p:sp>
          <p:nvSpPr>
            <p:cNvPr id="19" name="TextBox 18">
              <a:extLst>
                <a:ext uri="{FF2B5EF4-FFF2-40B4-BE49-F238E27FC236}">
                  <a16:creationId xmlns:a16="http://schemas.microsoft.com/office/drawing/2014/main" id="{50923870-3D14-4936-8BBE-A637FD2B17B7}"/>
                </a:ext>
              </a:extLst>
            </p:cNvPr>
            <p:cNvSpPr txBox="1"/>
            <p:nvPr/>
          </p:nvSpPr>
          <p:spPr>
            <a:xfrm rot="16200000">
              <a:off x="10140378" y="5410240"/>
              <a:ext cx="1280672" cy="276999"/>
            </a:xfrm>
            <a:prstGeom prst="rect">
              <a:avLst/>
            </a:prstGeom>
            <a:solidFill>
              <a:schemeClr val="bg1"/>
            </a:solidFill>
          </p:spPr>
          <p:txBody>
            <a:bodyPr wrap="none" rtlCol="0">
              <a:spAutoFit/>
            </a:bodyPr>
            <a:lstStyle/>
            <a:p>
              <a:r>
                <a:rPr lang="fr-FR" sz="1200"/>
                <a:t>Titres ELISA MG</a:t>
              </a:r>
            </a:p>
          </p:txBody>
        </p:sp>
      </p:grpSp>
      <p:sp>
        <p:nvSpPr>
          <p:cNvPr id="20" name="TextBox 19">
            <a:extLst>
              <a:ext uri="{FF2B5EF4-FFF2-40B4-BE49-F238E27FC236}">
                <a16:creationId xmlns:a16="http://schemas.microsoft.com/office/drawing/2014/main" id="{CA15780E-B77C-4D99-B47B-26021F5337B6}"/>
              </a:ext>
            </a:extLst>
          </p:cNvPr>
          <p:cNvSpPr txBox="1"/>
          <p:nvPr/>
        </p:nvSpPr>
        <p:spPr>
          <a:xfrm>
            <a:off x="8824753" y="4342112"/>
            <a:ext cx="1609689" cy="281616"/>
          </a:xfrm>
          <a:prstGeom prst="rect">
            <a:avLst/>
          </a:prstGeom>
          <a:solidFill>
            <a:schemeClr val="bg1"/>
          </a:solidFill>
        </p:spPr>
        <p:txBody>
          <a:bodyPr wrap="square" tIns="27432" bIns="0" rtlCol="0">
            <a:spAutoFit/>
          </a:bodyPr>
          <a:lstStyle/>
          <a:p>
            <a:pPr>
              <a:spcAft>
                <a:spcPts val="300"/>
              </a:spcAft>
            </a:pPr>
            <a:r>
              <a:rPr lang="fr-FR" sz="700" dirty="0"/>
              <a:t>Référence        Jour 15        Jour 30</a:t>
            </a:r>
          </a:p>
          <a:p>
            <a:pPr algn="ctr">
              <a:spcBef>
                <a:spcPts val="0"/>
              </a:spcBef>
            </a:pPr>
            <a:r>
              <a:rPr lang="fr-FR" sz="700" dirty="0"/>
              <a:t>  Visite </a:t>
            </a:r>
          </a:p>
        </p:txBody>
      </p:sp>
      <p:sp>
        <p:nvSpPr>
          <p:cNvPr id="54" name="TextBox 53">
            <a:extLst>
              <a:ext uri="{FF2B5EF4-FFF2-40B4-BE49-F238E27FC236}">
                <a16:creationId xmlns:a16="http://schemas.microsoft.com/office/drawing/2014/main" id="{16C09436-74BA-4BE3-A5B5-66F70E40BEE4}"/>
              </a:ext>
            </a:extLst>
          </p:cNvPr>
          <p:cNvSpPr txBox="1"/>
          <p:nvPr/>
        </p:nvSpPr>
        <p:spPr>
          <a:xfrm>
            <a:off x="11282369" y="6513822"/>
            <a:ext cx="1728782" cy="309315"/>
          </a:xfrm>
          <a:prstGeom prst="rect">
            <a:avLst/>
          </a:prstGeom>
          <a:solidFill>
            <a:schemeClr val="bg1"/>
          </a:solidFill>
        </p:spPr>
        <p:txBody>
          <a:bodyPr wrap="square" tIns="27432" bIns="27432" rtlCol="0">
            <a:spAutoFit/>
          </a:bodyPr>
          <a:lstStyle/>
          <a:p>
            <a:pPr>
              <a:spcAft>
                <a:spcPts val="300"/>
              </a:spcAft>
            </a:pPr>
            <a:r>
              <a:rPr lang="fr-FR" sz="700" dirty="0"/>
              <a:t>Référence          Jour 15           Jour 30</a:t>
            </a:r>
          </a:p>
          <a:p>
            <a:pPr algn="ctr">
              <a:spcBef>
                <a:spcPts val="0"/>
              </a:spcBef>
            </a:pPr>
            <a:r>
              <a:rPr lang="fr-FR" sz="700" dirty="0"/>
              <a:t>Visite </a:t>
            </a:r>
          </a:p>
        </p:txBody>
      </p:sp>
      <p:sp>
        <p:nvSpPr>
          <p:cNvPr id="55" name="TextBox 54">
            <a:extLst>
              <a:ext uri="{FF2B5EF4-FFF2-40B4-BE49-F238E27FC236}">
                <a16:creationId xmlns:a16="http://schemas.microsoft.com/office/drawing/2014/main" id="{A4E7B66D-7D6E-4D5A-A36E-A251F0FB1926}"/>
              </a:ext>
            </a:extLst>
          </p:cNvPr>
          <p:cNvSpPr txBox="1"/>
          <p:nvPr/>
        </p:nvSpPr>
        <p:spPr>
          <a:xfrm>
            <a:off x="8855868" y="6518571"/>
            <a:ext cx="1609689" cy="309315"/>
          </a:xfrm>
          <a:prstGeom prst="rect">
            <a:avLst/>
          </a:prstGeom>
          <a:solidFill>
            <a:schemeClr val="bg1"/>
          </a:solidFill>
        </p:spPr>
        <p:txBody>
          <a:bodyPr wrap="square" tIns="27432" bIns="27432" rtlCol="0">
            <a:spAutoFit/>
          </a:bodyPr>
          <a:lstStyle/>
          <a:p>
            <a:pPr>
              <a:spcAft>
                <a:spcPts val="300"/>
              </a:spcAft>
            </a:pPr>
            <a:r>
              <a:rPr lang="fr-FR" sz="700" dirty="0"/>
              <a:t>Référence        Jour 15        Jour 30</a:t>
            </a:r>
          </a:p>
          <a:p>
            <a:pPr algn="ctr">
              <a:spcBef>
                <a:spcPts val="0"/>
              </a:spcBef>
            </a:pPr>
            <a:r>
              <a:rPr lang="fr-FR" sz="700" dirty="0"/>
              <a:t>  Visite </a:t>
            </a:r>
          </a:p>
        </p:txBody>
      </p:sp>
      <p:sp>
        <p:nvSpPr>
          <p:cNvPr id="64" name="TextBox 63">
            <a:extLst>
              <a:ext uri="{FF2B5EF4-FFF2-40B4-BE49-F238E27FC236}">
                <a16:creationId xmlns:a16="http://schemas.microsoft.com/office/drawing/2014/main" id="{C33B6382-1488-487B-83BD-065E9B3BF43F}"/>
              </a:ext>
            </a:extLst>
          </p:cNvPr>
          <p:cNvSpPr txBox="1"/>
          <p:nvPr/>
        </p:nvSpPr>
        <p:spPr>
          <a:xfrm>
            <a:off x="9015412" y="6885296"/>
            <a:ext cx="528635" cy="163122"/>
          </a:xfrm>
          <a:prstGeom prst="rect">
            <a:avLst/>
          </a:prstGeom>
          <a:solidFill>
            <a:schemeClr val="bg1"/>
          </a:solidFill>
        </p:spPr>
        <p:txBody>
          <a:bodyPr wrap="square" tIns="27432" bIns="27432" rtlCol="0">
            <a:spAutoFit/>
          </a:bodyPr>
          <a:lstStyle/>
          <a:p>
            <a:r>
              <a:rPr lang="fr-FR" sz="700" dirty="0"/>
              <a:t>Placebo</a:t>
            </a:r>
          </a:p>
        </p:txBody>
      </p:sp>
      <p:sp>
        <p:nvSpPr>
          <p:cNvPr id="21" name="TextBox 20">
            <a:extLst>
              <a:ext uri="{FF2B5EF4-FFF2-40B4-BE49-F238E27FC236}">
                <a16:creationId xmlns:a16="http://schemas.microsoft.com/office/drawing/2014/main" id="{2344F22E-C2AA-4F56-AF73-5E0A285574BB}"/>
              </a:ext>
            </a:extLst>
          </p:cNvPr>
          <p:cNvSpPr txBox="1"/>
          <p:nvPr/>
        </p:nvSpPr>
        <p:spPr>
          <a:xfrm>
            <a:off x="11258199" y="4356363"/>
            <a:ext cx="1810102" cy="281616"/>
          </a:xfrm>
          <a:prstGeom prst="rect">
            <a:avLst/>
          </a:prstGeom>
          <a:solidFill>
            <a:schemeClr val="bg1"/>
          </a:solidFill>
        </p:spPr>
        <p:txBody>
          <a:bodyPr wrap="square" tIns="27432" bIns="0" rtlCol="0">
            <a:spAutoFit/>
          </a:bodyPr>
          <a:lstStyle/>
          <a:p>
            <a:pPr>
              <a:spcAft>
                <a:spcPts val="300"/>
              </a:spcAft>
            </a:pPr>
            <a:r>
              <a:rPr lang="fr-FR" sz="700" dirty="0"/>
              <a:t>Référence          Jour 15           Jour 30</a:t>
            </a:r>
          </a:p>
          <a:p>
            <a:pPr algn="ctr">
              <a:spcBef>
                <a:spcPts val="0"/>
              </a:spcBef>
            </a:pPr>
            <a:r>
              <a:rPr lang="fr-FR" sz="700" dirty="0"/>
              <a:t>Visite </a:t>
            </a:r>
          </a:p>
        </p:txBody>
      </p:sp>
    </p:spTree>
    <p:extLst>
      <p:ext uri="{BB962C8B-B14F-4D97-AF65-F5344CB8AC3E}">
        <p14:creationId xmlns:p14="http://schemas.microsoft.com/office/powerpoint/2010/main" val="202614501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176B5520-FB15-4B2C-B87D-88B6F411294B}"/>
              </a:ext>
            </a:extLst>
          </p:cNvPr>
          <p:cNvGraphicFramePr>
            <a:graphicFrameLocks/>
          </p:cNvGraphicFramePr>
          <p:nvPr>
            <p:extLst>
              <p:ext uri="{D42A27DB-BD31-4B8C-83A1-F6EECF244321}">
                <p14:modId xmlns:p14="http://schemas.microsoft.com/office/powerpoint/2010/main" val="2108648117"/>
              </p:ext>
            </p:extLst>
          </p:nvPr>
        </p:nvGraphicFramePr>
        <p:xfrm>
          <a:off x="6055829" y="2561947"/>
          <a:ext cx="7714362" cy="4957109"/>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9">
            <a:extLst>
              <a:ext uri="{FF2B5EF4-FFF2-40B4-BE49-F238E27FC236}">
                <a16:creationId xmlns:a16="http://schemas.microsoft.com/office/drawing/2014/main" id="{725DA1CA-6EA7-445C-9084-270C5A7A12CD}"/>
              </a:ext>
            </a:extLst>
          </p:cNvPr>
          <p:cNvSpPr>
            <a:spLocks noGrp="1"/>
          </p:cNvSpPr>
          <p:nvPr>
            <p:ph type="body" sz="quarter" idx="11"/>
          </p:nvPr>
        </p:nvSpPr>
        <p:spPr>
          <a:xfrm>
            <a:off x="722313" y="2541662"/>
            <a:ext cx="4659156" cy="4259578"/>
          </a:xfrm>
        </p:spPr>
        <p:txBody>
          <a:bodyPr/>
          <a:lstStyle/>
          <a:p>
            <a:r>
              <a:rPr lang="fr-FR" sz="1600" dirty="0"/>
              <a:t>Sur la base de l’analyse principale au jour 30 et de l’algorithme de sélection </a:t>
            </a:r>
            <a:br>
              <a:rPr lang="fr-FR" sz="1600" dirty="0"/>
            </a:br>
            <a:r>
              <a:rPr lang="fr-FR" sz="1600" dirty="0"/>
              <a:t>de dose d’immunogénicité, les groupes traités avec ExPEC4V 4:4:4:8 et 8:8:8:16 ont été sélectionnés pour une évaluation clinique plus approfondie jusqu’au jour 360.</a:t>
            </a:r>
          </a:p>
          <a:p>
            <a:r>
              <a:rPr lang="fr-FR" sz="1600" dirty="0"/>
              <a:t>Des réponses anticorps IgG robustes et durables induites par le vaccin ont été observées par rapport aux 4 sérotypes dans les 2 groupes évalués au jour 360 </a:t>
            </a:r>
          </a:p>
          <a:p>
            <a:r>
              <a:rPr lang="fr-FR" sz="1600" dirty="0"/>
              <a:t>Augmentation ≥ 2 fois des IgG par rapport au groupe placebo dans les 2 groupes analysés aux jours 15 et 360 :</a:t>
            </a:r>
          </a:p>
          <a:p>
            <a:pPr lvl="1">
              <a:spcBef>
                <a:spcPts val="600"/>
              </a:spcBef>
              <a:buFont typeface="Courier New" panose="02070309020205020404" pitchFamily="49" charset="0"/>
              <a:buChar char="o"/>
            </a:pPr>
            <a:r>
              <a:rPr lang="fr-FR" sz="1200" dirty="0"/>
              <a:t>≥82 % (4:4:4:8) pour le jour 15</a:t>
            </a:r>
          </a:p>
          <a:p>
            <a:pPr lvl="1">
              <a:buFont typeface="Courier New" panose="02070309020205020404" pitchFamily="49" charset="0"/>
              <a:buChar char="o"/>
            </a:pPr>
            <a:r>
              <a:rPr lang="fr-FR" sz="1200" dirty="0"/>
              <a:t>≥90 % (8:8:8:16) pour le jour 15</a:t>
            </a:r>
          </a:p>
          <a:p>
            <a:pPr lvl="1">
              <a:buFont typeface="Courier New" panose="02070309020205020404" pitchFamily="49" charset="0"/>
              <a:buChar char="o"/>
            </a:pPr>
            <a:r>
              <a:rPr lang="fr-FR" sz="1200" dirty="0"/>
              <a:t>≥65 % (4:4:4:8) pour le jour 360</a:t>
            </a:r>
          </a:p>
          <a:p>
            <a:pPr lvl="1">
              <a:buFont typeface="Courier New" panose="02070309020205020404" pitchFamily="49" charset="0"/>
              <a:buChar char="o"/>
            </a:pPr>
            <a:r>
              <a:rPr lang="fr-FR" sz="1200" dirty="0"/>
              <a:t>≥71 % (8:8:8:16) pour le jour 360</a:t>
            </a:r>
          </a:p>
          <a:p>
            <a:endParaRPr lang="en-US" sz="1600" dirty="0"/>
          </a:p>
        </p:txBody>
      </p:sp>
      <p:sp>
        <p:nvSpPr>
          <p:cNvPr id="7" name="Title 6">
            <a:extLst>
              <a:ext uri="{FF2B5EF4-FFF2-40B4-BE49-F238E27FC236}">
                <a16:creationId xmlns:a16="http://schemas.microsoft.com/office/drawing/2014/main" id="{B531CE30-1F62-4E29-8F79-5596DE914F9A}"/>
              </a:ext>
            </a:extLst>
          </p:cNvPr>
          <p:cNvSpPr>
            <a:spLocks noGrp="1"/>
          </p:cNvSpPr>
          <p:nvPr>
            <p:ph type="title"/>
          </p:nvPr>
        </p:nvSpPr>
        <p:spPr>
          <a:xfrm>
            <a:off x="726440" y="454149"/>
            <a:ext cx="13177520" cy="553998"/>
          </a:xfrm>
        </p:spPr>
        <p:txBody>
          <a:bodyPr/>
          <a:lstStyle/>
          <a:p>
            <a:r>
              <a:rPr lang="fr-FR">
                <a:solidFill>
                  <a:srgbClr val="003479"/>
                </a:solidFill>
              </a:rPr>
              <a:t>Résultats</a:t>
            </a:r>
          </a:p>
        </p:txBody>
      </p:sp>
      <p:sp>
        <p:nvSpPr>
          <p:cNvPr id="9" name="Text Placeholder 8">
            <a:extLst>
              <a:ext uri="{FF2B5EF4-FFF2-40B4-BE49-F238E27FC236}">
                <a16:creationId xmlns:a16="http://schemas.microsoft.com/office/drawing/2014/main" id="{AF2F441C-A204-44AF-88AC-7C345662B3FA}"/>
              </a:ext>
            </a:extLst>
          </p:cNvPr>
          <p:cNvSpPr>
            <a:spLocks noGrp="1"/>
          </p:cNvSpPr>
          <p:nvPr>
            <p:ph type="body" sz="quarter" idx="10"/>
          </p:nvPr>
        </p:nvSpPr>
        <p:spPr/>
        <p:txBody>
          <a:bodyPr/>
          <a:lstStyle/>
          <a:p>
            <a:r>
              <a:rPr lang="fr-FR" dirty="0"/>
              <a:t>Immunogénicité – ELISA (ensemble d’analyse de l’immunogénicité)</a:t>
            </a:r>
          </a:p>
        </p:txBody>
      </p:sp>
      <p:sp>
        <p:nvSpPr>
          <p:cNvPr id="5" name="Slide Number Placeholder 4">
            <a:extLst>
              <a:ext uri="{FF2B5EF4-FFF2-40B4-BE49-F238E27FC236}">
                <a16:creationId xmlns:a16="http://schemas.microsoft.com/office/drawing/2014/main" id="{699A577E-2FA9-42B6-99A6-C7B0B4F386B1}"/>
              </a:ext>
            </a:extLst>
          </p:cNvPr>
          <p:cNvSpPr>
            <a:spLocks noGrp="1"/>
          </p:cNvSpPr>
          <p:nvPr>
            <p:ph type="sldNum" sz="quarter" idx="4"/>
          </p:nvPr>
        </p:nvSpPr>
        <p:spPr/>
        <p:txBody>
          <a:bodyPr/>
          <a:lstStyle/>
          <a:p>
            <a:fld id="{AD816501-AAE5-214E-B100-00C3DC5F5E3F}" type="slidenum">
              <a:rPr lang="en-US" smtClean="0"/>
              <a:pPr/>
              <a:t>9</a:t>
            </a:fld>
            <a:endParaRPr lang="en-US"/>
          </a:p>
        </p:txBody>
      </p:sp>
      <p:sp>
        <p:nvSpPr>
          <p:cNvPr id="11" name="Text Placeholder 10">
            <a:extLst>
              <a:ext uri="{FF2B5EF4-FFF2-40B4-BE49-F238E27FC236}">
                <a16:creationId xmlns:a16="http://schemas.microsoft.com/office/drawing/2014/main" id="{D1BC2242-78F8-4DF6-844B-632912429C18}"/>
              </a:ext>
            </a:extLst>
          </p:cNvPr>
          <p:cNvSpPr>
            <a:spLocks noGrp="1"/>
          </p:cNvSpPr>
          <p:nvPr>
            <p:ph type="body" sz="quarter" idx="17"/>
          </p:nvPr>
        </p:nvSpPr>
        <p:spPr>
          <a:xfrm>
            <a:off x="722313" y="7709653"/>
            <a:ext cx="10058400" cy="330200"/>
          </a:xfrm>
        </p:spPr>
        <p:txBody>
          <a:bodyPr/>
          <a:lstStyle/>
          <a:p>
            <a:r>
              <a:rPr lang="fr-FR" b="1" dirty="0"/>
              <a:t>ELISA</a:t>
            </a:r>
            <a:r>
              <a:rPr lang="fr-FR" dirty="0"/>
              <a:t>, essai d’</a:t>
            </a:r>
            <a:r>
              <a:rPr lang="fr-FR" dirty="0" err="1"/>
              <a:t>immuno</a:t>
            </a:r>
            <a:r>
              <a:rPr lang="fr-FR" dirty="0"/>
              <a:t>-absorption enzymatique ; </a:t>
            </a:r>
            <a:r>
              <a:rPr lang="fr-FR" b="1" dirty="0"/>
              <a:t>IgG</a:t>
            </a:r>
            <a:r>
              <a:rPr lang="fr-FR" dirty="0"/>
              <a:t>, immunoglobuline G.</a:t>
            </a:r>
          </a:p>
        </p:txBody>
      </p:sp>
      <p:sp>
        <p:nvSpPr>
          <p:cNvPr id="8" name="Content Placeholder 7">
            <a:extLst>
              <a:ext uri="{FF2B5EF4-FFF2-40B4-BE49-F238E27FC236}">
                <a16:creationId xmlns:a16="http://schemas.microsoft.com/office/drawing/2014/main" id="{97A62C3B-D237-45E3-A6C2-F047B58B1C4C}"/>
              </a:ext>
            </a:extLst>
          </p:cNvPr>
          <p:cNvSpPr>
            <a:spLocks noGrp="1"/>
          </p:cNvSpPr>
          <p:nvPr>
            <p:ph idx="1"/>
          </p:nvPr>
        </p:nvSpPr>
        <p:spPr>
          <a:xfrm>
            <a:off x="726440" y="1681098"/>
            <a:ext cx="13242410" cy="630942"/>
          </a:xfrm>
        </p:spPr>
        <p:txBody>
          <a:bodyPr/>
          <a:lstStyle/>
          <a:p>
            <a:r>
              <a:rPr lang="fr-FR" sz="2050" dirty="0"/>
              <a:t>Analyse</a:t>
            </a:r>
            <a:r>
              <a:rPr lang="fr-FR" sz="2050" dirty="0">
                <a:solidFill>
                  <a:srgbClr val="FF0000"/>
                </a:solidFill>
              </a:rPr>
              <a:t> </a:t>
            </a:r>
            <a:r>
              <a:rPr lang="fr-FR" sz="2050" dirty="0"/>
              <a:t>jusqu’au Jour 360 – ExPEC4V a déclenché une réponse anticorps robuste </a:t>
            </a:r>
            <a:br>
              <a:rPr lang="fr-FR" sz="2050" dirty="0"/>
            </a:br>
            <a:r>
              <a:rPr lang="fr-FR" sz="2050" dirty="0"/>
              <a:t>et durable </a:t>
            </a:r>
          </a:p>
        </p:txBody>
      </p:sp>
      <p:sp>
        <p:nvSpPr>
          <p:cNvPr id="13" name="TextBox 12">
            <a:extLst>
              <a:ext uri="{FF2B5EF4-FFF2-40B4-BE49-F238E27FC236}">
                <a16:creationId xmlns:a16="http://schemas.microsoft.com/office/drawing/2014/main" id="{664D6863-BDFE-4C4E-A044-45FDC87A7EDF}"/>
              </a:ext>
            </a:extLst>
          </p:cNvPr>
          <p:cNvSpPr txBox="1"/>
          <p:nvPr/>
        </p:nvSpPr>
        <p:spPr>
          <a:xfrm>
            <a:off x="5732554" y="2084740"/>
            <a:ext cx="8236296" cy="646331"/>
          </a:xfrm>
          <a:prstGeom prst="rect">
            <a:avLst/>
          </a:prstGeom>
          <a:solidFill>
            <a:srgbClr val="003479"/>
          </a:solidFill>
          <a:ln>
            <a:solidFill>
              <a:srgbClr val="003479"/>
            </a:solidFill>
          </a:ln>
        </p:spPr>
        <p:txBody>
          <a:bodyPr wrap="square" rtlCol="0">
            <a:spAutoFit/>
          </a:bodyPr>
          <a:lstStyle/>
          <a:p>
            <a:r>
              <a:rPr lang="fr-FR" sz="1800">
                <a:solidFill>
                  <a:schemeClr val="bg1"/>
                </a:solidFill>
                <a:latin typeface="Verdana" panose="020B0604030504040204" pitchFamily="34" charset="0"/>
                <a:ea typeface="Verdana" panose="020B0604030504040204" pitchFamily="34" charset="0"/>
              </a:rPr>
              <a:t>Pourcentage de participants présentant une multiplication par au moins 2 des IgG par rapport à la référence au jour 15 et au jour 360 (ELISA)</a:t>
            </a:r>
          </a:p>
        </p:txBody>
      </p:sp>
      <p:sp>
        <p:nvSpPr>
          <p:cNvPr id="2" name="Rectangle 1">
            <a:extLst>
              <a:ext uri="{FF2B5EF4-FFF2-40B4-BE49-F238E27FC236}">
                <a16:creationId xmlns:a16="http://schemas.microsoft.com/office/drawing/2014/main" id="{07A08A65-9BB4-4418-8F8C-3A4B1E6194BE}"/>
              </a:ext>
            </a:extLst>
          </p:cNvPr>
          <p:cNvSpPr/>
          <p:nvPr/>
        </p:nvSpPr>
        <p:spPr bwMode="auto">
          <a:xfrm>
            <a:off x="5732554" y="2731071"/>
            <a:ext cx="8236296" cy="4506491"/>
          </a:xfrm>
          <a:prstGeom prst="rect">
            <a:avLst/>
          </a:prstGeom>
          <a:noFill/>
          <a:ln w="12700" cap="flat" cmpd="sng" algn="ctr">
            <a:solidFill>
              <a:srgbClr val="00347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Tree>
    <p:extLst>
      <p:ext uri="{BB962C8B-B14F-4D97-AF65-F5344CB8AC3E}">
        <p14:creationId xmlns:p14="http://schemas.microsoft.com/office/powerpoint/2010/main" val="2515376643"/>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VBfgBjNTespLlz3So4094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DYNG.x4STj2ujxKu3404pA"/>
</p:tagLst>
</file>

<file path=ppt/theme/theme1.xml><?xml version="1.0" encoding="utf-8"?>
<a:theme xmlns:a="http://schemas.openxmlformats.org/drawingml/2006/main" name="Janssen Our Promise Widescreen - COOL">
  <a:themeElements>
    <a:clrScheme name="Janssen Our Promise – COOL">
      <a:dk1>
        <a:srgbClr val="212121"/>
      </a:dk1>
      <a:lt1>
        <a:srgbClr val="FFFFFF"/>
      </a:lt1>
      <a:dk2>
        <a:srgbClr val="646464"/>
      </a:dk2>
      <a:lt2>
        <a:srgbClr val="F4F4F4"/>
      </a:lt2>
      <a:accent1>
        <a:srgbClr val="00A0DF"/>
      </a:accent1>
      <a:accent2>
        <a:srgbClr val="003479"/>
      </a:accent2>
      <a:accent3>
        <a:srgbClr val="1C75BC"/>
      </a:accent3>
      <a:accent4>
        <a:srgbClr val="349941"/>
      </a:accent4>
      <a:accent5>
        <a:srgbClr val="6EBD44"/>
      </a:accent5>
      <a:accent6>
        <a:srgbClr val="7E2E78"/>
      </a:accent6>
      <a:hlink>
        <a:srgbClr val="00A0DE"/>
      </a:hlink>
      <a:folHlink>
        <a:srgbClr val="636363"/>
      </a:folHlink>
    </a:clrScheme>
    <a:fontScheme name="Title &amp; Bullets">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cap="flat" cmpd="sng" algn="ctr">
          <a:no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3200" b="0" i="0" u="none" strike="noStrike" cap="none" normalizeH="0" baseline="0" dirty="0" err="1" smtClean="0">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C0C0C0"/>
        </a:solidFill>
        <a:ln w="12700" cap="flat" cmpd="sng" algn="ctr">
          <a:solidFill>
            <a:srgbClr val="777777"/>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777777"/>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ize test" id="{5A3F7E74-1F64-FC43-939D-F5E240543E99}" vid="{6CCB798A-6427-2444-9220-356171E7DC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84bd934-8994-41ad-929d-ae1e71c694e4">
      <UserInfo>
        <DisplayName>Pierson, Chris [JJCUS Non-J&amp;J]</DisplayName>
        <AccountId>47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BDD133AFD3EEB4DBB7178F80FA76AB2" ma:contentTypeVersion="10" ma:contentTypeDescription="Create a new document." ma:contentTypeScope="" ma:versionID="4c3098f7b7177b197501d5b09e121645">
  <xsd:schema xmlns:xsd="http://www.w3.org/2001/XMLSchema" xmlns:xs="http://www.w3.org/2001/XMLSchema" xmlns:p="http://schemas.microsoft.com/office/2006/metadata/properties" xmlns:ns2="d7d31aab-e396-4f94-bf2e-c2b873d2d997" xmlns:ns3="f84bd934-8994-41ad-929d-ae1e71c694e4" targetNamespace="http://schemas.microsoft.com/office/2006/metadata/properties" ma:root="true" ma:fieldsID="2d1615c257b862384277d73aec05cb4c" ns2:_="" ns3:_="">
    <xsd:import namespace="d7d31aab-e396-4f94-bf2e-c2b873d2d997"/>
    <xsd:import namespace="f84bd934-8994-41ad-929d-ae1e71c694e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3:SharedWithUsers" minOccurs="0"/>
                <xsd:element ref="ns3:SharedWithDetail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d31aab-e396-4f94-bf2e-c2b873d2d99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84bd934-8994-41ad-929d-ae1e71c694e4"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5803E0-959F-4A0F-BFF5-5EBE93B92320}">
  <ds:schemaRefs>
    <ds:schemaRef ds:uri="http://schemas.microsoft.com/office/2006/documentManagement/types"/>
    <ds:schemaRef ds:uri="http://schemas.microsoft.com/office/infopath/2007/PartnerControls"/>
    <ds:schemaRef ds:uri="d7d31aab-e396-4f94-bf2e-c2b873d2d997"/>
    <ds:schemaRef ds:uri="http://purl.org/dc/elements/1.1/"/>
    <ds:schemaRef ds:uri="http://schemas.microsoft.com/office/2006/metadata/properties"/>
    <ds:schemaRef ds:uri="http://purl.org/dc/terms/"/>
    <ds:schemaRef ds:uri="http://schemas.openxmlformats.org/package/2006/metadata/core-properties"/>
    <ds:schemaRef ds:uri="f84bd934-8994-41ad-929d-ae1e71c694e4"/>
    <ds:schemaRef ds:uri="http://www.w3.org/XML/1998/namespace"/>
    <ds:schemaRef ds:uri="http://purl.org/dc/dcmitype/"/>
  </ds:schemaRefs>
</ds:datastoreItem>
</file>

<file path=customXml/itemProps2.xml><?xml version="1.0" encoding="utf-8"?>
<ds:datastoreItem xmlns:ds="http://schemas.openxmlformats.org/officeDocument/2006/customXml" ds:itemID="{A97C0BC3-442B-47CD-AD2E-B6A143BAE3C8}">
  <ds:schemaRefs>
    <ds:schemaRef ds:uri="http://schemas.microsoft.com/sharepoint/v3/contenttype/forms"/>
  </ds:schemaRefs>
</ds:datastoreItem>
</file>

<file path=customXml/itemProps3.xml><?xml version="1.0" encoding="utf-8"?>
<ds:datastoreItem xmlns:ds="http://schemas.openxmlformats.org/officeDocument/2006/customXml" ds:itemID="{BE801240-A7F2-4C50-AD9C-6BDC6A1756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d31aab-e396-4f94-bf2e-c2b873d2d997"/>
    <ds:schemaRef ds:uri="f84bd934-8994-41ad-929d-ae1e71c694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Janssen Our Promise Widescreen - COOL</Template>
  <TotalTime>24699</TotalTime>
  <Words>2910</Words>
  <Application>Microsoft Office PowerPoint</Application>
  <PresentationFormat>Custom</PresentationFormat>
  <Paragraphs>525</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Courier New</vt:lpstr>
      <vt:lpstr>Georgia</vt:lpstr>
      <vt:lpstr>Verdana</vt:lpstr>
      <vt:lpstr>Janssen Our Promise Widescreen - COOL</vt:lpstr>
      <vt:lpstr>Évaluation de l’immunogénicité et de l’innocuité d’ExPEC4V, un vaccin développé pour la prévention  des infections invasives extra-intestinale dûes à Escherichia Coli chez les volontaires sains – 
Étude de phase 2 randomisée en double aveugle </vt:lpstr>
      <vt:lpstr>Contexte</vt:lpstr>
      <vt:lpstr>Protocole d’étude</vt:lpstr>
      <vt:lpstr>Protocole d’étude</vt:lpstr>
      <vt:lpstr>Critères d’évaluation de l’étude</vt:lpstr>
      <vt:lpstr>Résultats</vt:lpstr>
      <vt:lpstr>Résultats</vt:lpstr>
      <vt:lpstr>Résultats</vt:lpstr>
      <vt:lpstr>Résultats</vt:lpstr>
      <vt:lpstr>Résultats</vt:lpstr>
      <vt:lpstr>Résultats</vt:lpstr>
      <vt:lpstr>Résultats</vt:lpstr>
      <vt:lpstr>Résultats</vt:lpstr>
      <vt:lpstr>Résultats</vt:lpstr>
      <vt:lpstr>Résultats</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Microsoft Office User</dc:creator>
  <cp:lastModifiedBy>Khurana, Shradha</cp:lastModifiedBy>
  <cp:revision>113</cp:revision>
  <cp:lastPrinted>2019-02-06T04:20:42Z</cp:lastPrinted>
  <dcterms:created xsi:type="dcterms:W3CDTF">2020-04-06T14:14:09Z</dcterms:created>
  <dcterms:modified xsi:type="dcterms:W3CDTF">2021-09-14T13:10:43Z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0x0101008BDD133AFD3EEB4DBB7178F80FA76AB2</vt:lpwstr>
  </property>
</Properties>
</file>