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2161"/>
    <a:srgbClr val="EBE9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/>
    <p:restoredTop sz="94667"/>
  </p:normalViewPr>
  <p:slideViewPr>
    <p:cSldViewPr snapToGrid="0" snapToObjects="1">
      <p:cViewPr>
        <p:scale>
          <a:sx n="90" d="100"/>
          <a:sy n="90" d="100"/>
        </p:scale>
        <p:origin x="1882" y="-17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BED7-60D1-9645-AFCF-8307639C1F9D}" type="datetimeFigureOut">
              <a:rPr lang="fr-FR" smtClean="0"/>
              <a:t>03/11/2021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9E8DA-F387-EB4B-8DEB-1BC1BE2DD1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0418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BED7-60D1-9645-AFCF-8307639C1F9D}" type="datetimeFigureOut">
              <a:rPr lang="fr-FR" smtClean="0"/>
              <a:t>03/11/2021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9E8DA-F387-EB4B-8DEB-1BC1BE2DD1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3402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BED7-60D1-9645-AFCF-8307639C1F9D}" type="datetimeFigureOut">
              <a:rPr lang="fr-FR" smtClean="0"/>
              <a:t>03/11/2021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9E8DA-F387-EB4B-8DEB-1BC1BE2DD1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273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BED7-60D1-9645-AFCF-8307639C1F9D}" type="datetimeFigureOut">
              <a:rPr lang="fr-FR" smtClean="0"/>
              <a:t>03/11/2021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9E8DA-F387-EB4B-8DEB-1BC1BE2DD1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5808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BED7-60D1-9645-AFCF-8307639C1F9D}" type="datetimeFigureOut">
              <a:rPr lang="fr-FR" smtClean="0"/>
              <a:t>03/11/2021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9E8DA-F387-EB4B-8DEB-1BC1BE2DD1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329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BED7-60D1-9645-AFCF-8307639C1F9D}" type="datetimeFigureOut">
              <a:rPr lang="fr-FR" smtClean="0"/>
              <a:t>03/11/2021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9E8DA-F387-EB4B-8DEB-1BC1BE2DD1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4599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BED7-60D1-9645-AFCF-8307639C1F9D}" type="datetimeFigureOut">
              <a:rPr lang="fr-FR" smtClean="0"/>
              <a:t>03/11/2021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9E8DA-F387-EB4B-8DEB-1BC1BE2DD1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516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BED7-60D1-9645-AFCF-8307639C1F9D}" type="datetimeFigureOut">
              <a:rPr lang="fr-FR" smtClean="0"/>
              <a:t>03/11/2021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9E8DA-F387-EB4B-8DEB-1BC1BE2DD1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973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BED7-60D1-9645-AFCF-8307639C1F9D}" type="datetimeFigureOut">
              <a:rPr lang="fr-FR" smtClean="0"/>
              <a:t>03/11/2021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9E8DA-F387-EB4B-8DEB-1BC1BE2DD1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64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BED7-60D1-9645-AFCF-8307639C1F9D}" type="datetimeFigureOut">
              <a:rPr lang="fr-FR" smtClean="0"/>
              <a:t>03/11/2021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9E8DA-F387-EB4B-8DEB-1BC1BE2DD1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170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BED7-60D1-9645-AFCF-8307639C1F9D}" type="datetimeFigureOut">
              <a:rPr lang="fr-FR" smtClean="0"/>
              <a:t>03/11/2021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9E8DA-F387-EB4B-8DEB-1BC1BE2DD1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7250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6BED7-60D1-9645-AFCF-8307639C1F9D}" type="datetimeFigureOut">
              <a:rPr lang="fr-FR" smtClean="0"/>
              <a:t>03/11/2021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9E8DA-F387-EB4B-8DEB-1BC1BE2DD1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95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9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Espace réservé du contenu 14" descr="Une image contenant extérieur, personne&#10;&#10;Description générée automatiquement">
            <a:extLst>
              <a:ext uri="{FF2B5EF4-FFF2-40B4-BE49-F238E27FC236}">
                <a16:creationId xmlns:a16="http://schemas.microsoft.com/office/drawing/2014/main" id="{902CFE2C-F77C-4D72-A4DB-F9B2AACCBE1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58757" y="456034"/>
            <a:ext cx="2427689" cy="2427689"/>
          </a:xfrm>
        </p:spPr>
      </p:pic>
      <p:pic>
        <p:nvPicPr>
          <p:cNvPr id="19" name="Espace réservé du contenu 18">
            <a:extLst>
              <a:ext uri="{FF2B5EF4-FFF2-40B4-BE49-F238E27FC236}">
                <a16:creationId xmlns:a16="http://schemas.microsoft.com/office/drawing/2014/main" id="{10BB953F-C059-450B-ADD7-E8DA6B39FB3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16907" y="5119868"/>
            <a:ext cx="2720960" cy="1341130"/>
          </a:xfr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2268A4E3-DA41-0E49-B954-6C5F3687B0EE}"/>
              </a:ext>
            </a:extLst>
          </p:cNvPr>
          <p:cNvSpPr txBox="1"/>
          <p:nvPr/>
        </p:nvSpPr>
        <p:spPr>
          <a:xfrm>
            <a:off x="220133" y="4808891"/>
            <a:ext cx="3826933" cy="1862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6EFD04A-35DA-2F4B-BC83-7E5016FD61DA}"/>
              </a:ext>
            </a:extLst>
          </p:cNvPr>
          <p:cNvSpPr txBox="1"/>
          <p:nvPr/>
        </p:nvSpPr>
        <p:spPr>
          <a:xfrm>
            <a:off x="338666" y="4115568"/>
            <a:ext cx="59774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i="1" dirty="0"/>
              <a:t>Quelles activités et centres d’intérêts souhaiteriez-vous partager avec les autres membres d’</a:t>
            </a:r>
            <a:r>
              <a:rPr lang="fr-FR" sz="1400" i="1" dirty="0" err="1"/>
              <a:t>Adebiotech</a:t>
            </a:r>
            <a:r>
              <a:rPr lang="fr-FR" sz="1400" i="1" dirty="0"/>
              <a:t> en vue de collaborations en 2022-2023</a:t>
            </a:r>
          </a:p>
          <a:p>
            <a:pPr algn="ctr"/>
            <a:endParaRPr lang="fr-FR" sz="1400" i="1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6B6230D-82D8-1F4D-BF53-6853F5A62A86}"/>
              </a:ext>
            </a:extLst>
          </p:cNvPr>
          <p:cNvSpPr txBox="1"/>
          <p:nvPr/>
        </p:nvSpPr>
        <p:spPr>
          <a:xfrm>
            <a:off x="457199" y="3746236"/>
            <a:ext cx="6112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32161"/>
                </a:solidFill>
              </a:rPr>
              <a:t>Principales activités de votre société/institut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DBD09A9-4D5C-964A-98B8-2C377B4CFA63}"/>
              </a:ext>
            </a:extLst>
          </p:cNvPr>
          <p:cNvSpPr txBox="1"/>
          <p:nvPr/>
        </p:nvSpPr>
        <p:spPr>
          <a:xfrm>
            <a:off x="3261815" y="217064"/>
            <a:ext cx="365544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2060"/>
                </a:solidFill>
              </a:rPr>
              <a:t>Nom : ABOT</a:t>
            </a:r>
          </a:p>
          <a:p>
            <a:endParaRPr lang="fr-FR" b="1" dirty="0">
              <a:solidFill>
                <a:srgbClr val="002060"/>
              </a:solidFill>
            </a:endParaRPr>
          </a:p>
          <a:p>
            <a:r>
              <a:rPr lang="fr-FR" b="1" dirty="0">
                <a:solidFill>
                  <a:srgbClr val="002060"/>
                </a:solidFill>
              </a:rPr>
              <a:t>Prénom : Anne</a:t>
            </a:r>
          </a:p>
          <a:p>
            <a:endParaRPr lang="fr-FR" b="1" dirty="0">
              <a:solidFill>
                <a:srgbClr val="002060"/>
              </a:solidFill>
            </a:endParaRPr>
          </a:p>
          <a:p>
            <a:r>
              <a:rPr lang="fr-FR" b="1" dirty="0">
                <a:solidFill>
                  <a:srgbClr val="002060"/>
                </a:solidFill>
              </a:rPr>
              <a:t>Structure : ENTEROSYS</a:t>
            </a:r>
          </a:p>
          <a:p>
            <a:endParaRPr lang="fr-FR" b="1" dirty="0">
              <a:solidFill>
                <a:srgbClr val="002060"/>
              </a:solidFill>
            </a:endParaRPr>
          </a:p>
          <a:p>
            <a:r>
              <a:rPr lang="fr-FR" b="1" dirty="0">
                <a:solidFill>
                  <a:srgbClr val="002060"/>
                </a:solidFill>
              </a:rPr>
              <a:t>Fonction : Directrice scientifique</a:t>
            </a:r>
          </a:p>
          <a:p>
            <a:endParaRPr lang="fr-FR" b="1" dirty="0">
              <a:solidFill>
                <a:srgbClr val="002060"/>
              </a:solidFill>
            </a:endParaRPr>
          </a:p>
          <a:p>
            <a:r>
              <a:rPr lang="fr-FR" b="1" dirty="0">
                <a:solidFill>
                  <a:srgbClr val="002060"/>
                </a:solidFill>
              </a:rPr>
              <a:t>Email : anne.abot@enterosys.com</a:t>
            </a:r>
            <a:br>
              <a:rPr lang="fr-FR" b="1" dirty="0">
                <a:solidFill>
                  <a:srgbClr val="002060"/>
                </a:solidFill>
              </a:rPr>
            </a:br>
            <a:br>
              <a:rPr lang="fr-FR" b="1" dirty="0">
                <a:solidFill>
                  <a:srgbClr val="002060"/>
                </a:solidFill>
              </a:rPr>
            </a:br>
            <a:r>
              <a:rPr lang="fr-FR" b="1" dirty="0">
                <a:solidFill>
                  <a:srgbClr val="002060"/>
                </a:solidFill>
              </a:rPr>
              <a:t>Téléphone </a:t>
            </a:r>
            <a:r>
              <a:rPr lang="fr-FR" dirty="0"/>
              <a:t>: 06 73 75 45 26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DC7519E-035B-2040-A1D1-6F147097BDCC}"/>
              </a:ext>
            </a:extLst>
          </p:cNvPr>
          <p:cNvSpPr txBox="1"/>
          <p:nvPr/>
        </p:nvSpPr>
        <p:spPr>
          <a:xfrm>
            <a:off x="1109131" y="6911477"/>
            <a:ext cx="4809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Vos attentes pour </a:t>
            </a:r>
            <a:r>
              <a:rPr lang="fr-FR" b="1" dirty="0" err="1">
                <a:solidFill>
                  <a:srgbClr val="002060"/>
                </a:solidFill>
              </a:rPr>
              <a:t>Adebiotech</a:t>
            </a:r>
            <a:r>
              <a:rPr lang="fr-FR" b="1" dirty="0">
                <a:solidFill>
                  <a:srgbClr val="002060"/>
                </a:solidFill>
              </a:rPr>
              <a:t> Campus 2022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C663B96D-42F7-C148-A8D9-8F4F81571A1F}"/>
              </a:ext>
            </a:extLst>
          </p:cNvPr>
          <p:cNvSpPr txBox="1"/>
          <p:nvPr/>
        </p:nvSpPr>
        <p:spPr>
          <a:xfrm>
            <a:off x="416982" y="9629001"/>
            <a:ext cx="5820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© </a:t>
            </a:r>
            <a:r>
              <a:rPr lang="fr-FR" sz="1200" dirty="0" err="1"/>
              <a:t>Adebiotech</a:t>
            </a:r>
            <a:r>
              <a:rPr lang="fr-FR" sz="1200" dirty="0"/>
              <a:t> 2021 -exclusivement réservé aux membres d'</a:t>
            </a:r>
            <a:r>
              <a:rPr lang="fr-FR" sz="1200" dirty="0" err="1"/>
              <a:t>Adebiotech</a:t>
            </a:r>
            <a:endParaRPr lang="fr-FR" sz="1200" dirty="0"/>
          </a:p>
          <a:p>
            <a:pPr algn="ctr"/>
            <a:endParaRPr lang="fr-FR" sz="1200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99ECCE0-8D33-6045-B3FD-6B28D678FA62}"/>
              </a:ext>
            </a:extLst>
          </p:cNvPr>
          <p:cNvSpPr txBox="1"/>
          <p:nvPr/>
        </p:nvSpPr>
        <p:spPr>
          <a:xfrm>
            <a:off x="220134" y="4960904"/>
            <a:ext cx="369677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Tests d’efficacité précliniques en lien avec la sphère digestive et l’axe intestin-cerveau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Projets R&amp;D en lien avec la sphère digestive, le microbiote intestinal et l’axe intestin-cerveau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Les méthodes / tests alternatifs à l’expérimentation animale</a:t>
            </a:r>
          </a:p>
          <a:p>
            <a:endParaRPr lang="fr-FR" sz="1400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E7628D7-BC53-7841-8346-332CC3927D0D}"/>
              </a:ext>
            </a:extLst>
          </p:cNvPr>
          <p:cNvSpPr txBox="1"/>
          <p:nvPr/>
        </p:nvSpPr>
        <p:spPr>
          <a:xfrm>
            <a:off x="358757" y="7577742"/>
            <a:ext cx="62113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Pas d’attente particulière car je ne pourrais malheureusement pas y assister.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Eventuellement un notebook avec les contacts des différents membres et leurs activités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33372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5634</TotalTime>
  <Words>132</Words>
  <Application>Microsoft Office PowerPoint</Application>
  <PresentationFormat>Format A4 (210 x 297 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Leo Borrani</dc:creator>
  <cp:lastModifiedBy>Anne Abot</cp:lastModifiedBy>
  <cp:revision>10</cp:revision>
  <dcterms:created xsi:type="dcterms:W3CDTF">2021-10-07T13:29:20Z</dcterms:created>
  <dcterms:modified xsi:type="dcterms:W3CDTF">2021-11-03T10:31:54Z</dcterms:modified>
</cp:coreProperties>
</file>