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146848023" r:id="rId3"/>
    <p:sldId id="2146848024" r:id="rId4"/>
    <p:sldId id="2145706631" r:id="rId5"/>
    <p:sldId id="2146848025" r:id="rId6"/>
    <p:sldId id="258" r:id="rId7"/>
    <p:sldId id="2146848026" r:id="rId8"/>
  </p:sldIdLst>
  <p:sldSz cx="12192000" cy="6858000"/>
  <p:notesSz cx="6858000" cy="9144000"/>
  <p:defaultTextStyle>
    <a:defPPr>
      <a:defRPr lang="en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28B8C1-C9A6-424D-9AB5-7491BF971B92}" v="320" dt="2022-06-27T12:11:24.3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imilien JOUY" userId="8e0963ad-d938-4a3c-bd39-c126fdb758b5" providerId="ADAL" clId="{6128B8C1-C9A6-424D-9AB5-7491BF971B92}"/>
    <pc:docChg chg="undo custSel addSld delSld modSld sldOrd">
      <pc:chgData name="Maximilien JOUY" userId="8e0963ad-d938-4a3c-bd39-c126fdb758b5" providerId="ADAL" clId="{6128B8C1-C9A6-424D-9AB5-7491BF971B92}" dt="2022-06-28T13:36:27.915" v="1828" actId="20577"/>
      <pc:docMkLst>
        <pc:docMk/>
      </pc:docMkLst>
      <pc:sldChg chg="modSp del">
        <pc:chgData name="Maximilien JOUY" userId="8e0963ad-d938-4a3c-bd39-c126fdb758b5" providerId="ADAL" clId="{6128B8C1-C9A6-424D-9AB5-7491BF971B92}" dt="2022-06-24T12:12:28.264" v="4" actId="2696"/>
        <pc:sldMkLst>
          <pc:docMk/>
          <pc:sldMk cId="3327926363" sldId="256"/>
        </pc:sldMkLst>
        <pc:spChg chg="mod">
          <ac:chgData name="Maximilien JOUY" userId="8e0963ad-d938-4a3c-bd39-c126fdb758b5" providerId="ADAL" clId="{6128B8C1-C9A6-424D-9AB5-7491BF971B92}" dt="2022-06-24T12:12:22.805" v="2"/>
          <ac:spMkLst>
            <pc:docMk/>
            <pc:sldMk cId="3327926363" sldId="256"/>
            <ac:spMk id="2" creationId="{6CA07806-30BD-D1E3-3727-A73C2EF5D41D}"/>
          </ac:spMkLst>
        </pc:spChg>
        <pc:spChg chg="mod">
          <ac:chgData name="Maximilien JOUY" userId="8e0963ad-d938-4a3c-bd39-c126fdb758b5" providerId="ADAL" clId="{6128B8C1-C9A6-424D-9AB5-7491BF971B92}" dt="2022-06-24T12:12:22.805" v="2"/>
          <ac:spMkLst>
            <pc:docMk/>
            <pc:sldMk cId="3327926363" sldId="256"/>
            <ac:spMk id="3" creationId="{04E2075B-A2A9-8C86-5640-67912AFD1493}"/>
          </ac:spMkLst>
        </pc:spChg>
      </pc:sldChg>
      <pc:sldChg chg="addSp delSp modSp new mod modClrScheme chgLayout">
        <pc:chgData name="Maximilien JOUY" userId="8e0963ad-d938-4a3c-bd39-c126fdb758b5" providerId="ADAL" clId="{6128B8C1-C9A6-424D-9AB5-7491BF971B92}" dt="2022-06-24T13:54:15.032" v="1554" actId="478"/>
        <pc:sldMkLst>
          <pc:docMk/>
          <pc:sldMk cId="2440263056" sldId="257"/>
        </pc:sldMkLst>
        <pc:spChg chg="del mod">
          <ac:chgData name="Maximilien JOUY" userId="8e0963ad-d938-4a3c-bd39-c126fdb758b5" providerId="ADAL" clId="{6128B8C1-C9A6-424D-9AB5-7491BF971B92}" dt="2022-06-24T12:12:25.010" v="3" actId="26606"/>
          <ac:spMkLst>
            <pc:docMk/>
            <pc:sldMk cId="2440263056" sldId="257"/>
            <ac:spMk id="2" creationId="{84440FE6-221F-0DBE-E2C5-0FEC5F626484}"/>
          </ac:spMkLst>
        </pc:spChg>
        <pc:spChg chg="del mod">
          <ac:chgData name="Maximilien JOUY" userId="8e0963ad-d938-4a3c-bd39-c126fdb758b5" providerId="ADAL" clId="{6128B8C1-C9A6-424D-9AB5-7491BF971B92}" dt="2022-06-24T12:12:25.010" v="3" actId="26606"/>
          <ac:spMkLst>
            <pc:docMk/>
            <pc:sldMk cId="2440263056" sldId="257"/>
            <ac:spMk id="3" creationId="{473A3BB5-B91B-627C-21BB-7105208FDE99}"/>
          </ac:spMkLst>
        </pc:spChg>
        <pc:spChg chg="add mod">
          <ac:chgData name="Maximilien JOUY" userId="8e0963ad-d938-4a3c-bd39-c126fdb758b5" providerId="ADAL" clId="{6128B8C1-C9A6-424D-9AB5-7491BF971B92}" dt="2022-06-24T13:54:07.925" v="1553" actId="404"/>
          <ac:spMkLst>
            <pc:docMk/>
            <pc:sldMk cId="2440263056" sldId="257"/>
            <ac:spMk id="8" creationId="{50650237-E40D-3A6A-BEFF-1B1AB60F75A4}"/>
          </ac:spMkLst>
        </pc:spChg>
        <pc:spChg chg="add mod">
          <ac:chgData name="Maximilien JOUY" userId="8e0963ad-d938-4a3c-bd39-c126fdb758b5" providerId="ADAL" clId="{6128B8C1-C9A6-424D-9AB5-7491BF971B92}" dt="2022-06-24T12:12:48.170" v="15" actId="20577"/>
          <ac:spMkLst>
            <pc:docMk/>
            <pc:sldMk cId="2440263056" sldId="257"/>
            <ac:spMk id="10" creationId="{EF22D5B2-B427-55C7-B250-627379E1DEF0}"/>
          </ac:spMkLst>
        </pc:spChg>
        <pc:spChg chg="add mod">
          <ac:chgData name="Maximilien JOUY" userId="8e0963ad-d938-4a3c-bd39-c126fdb758b5" providerId="ADAL" clId="{6128B8C1-C9A6-424D-9AB5-7491BF971B92}" dt="2022-06-24T13:48:24.656" v="1544" actId="313"/>
          <ac:spMkLst>
            <pc:docMk/>
            <pc:sldMk cId="2440263056" sldId="257"/>
            <ac:spMk id="12" creationId="{1E765C6A-82E1-FF36-BA37-5094F201AA95}"/>
          </ac:spMkLst>
        </pc:spChg>
        <pc:spChg chg="add del mod">
          <ac:chgData name="Maximilien JOUY" userId="8e0963ad-d938-4a3c-bd39-c126fdb758b5" providerId="ADAL" clId="{6128B8C1-C9A6-424D-9AB5-7491BF971B92}" dt="2022-06-24T13:54:15.032" v="1554" actId="478"/>
          <ac:spMkLst>
            <pc:docMk/>
            <pc:sldMk cId="2440263056" sldId="257"/>
            <ac:spMk id="14" creationId="{47C09024-B31C-AFCA-99AC-9EE0E16DFD5D}"/>
          </ac:spMkLst>
        </pc:spChg>
      </pc:sldChg>
      <pc:sldChg chg="addSp delSp modSp new mod ord modAnim">
        <pc:chgData name="Maximilien JOUY" userId="8e0963ad-d938-4a3c-bd39-c126fdb758b5" providerId="ADAL" clId="{6128B8C1-C9A6-424D-9AB5-7491BF971B92}" dt="2022-06-27T12:11:24.336" v="1771"/>
        <pc:sldMkLst>
          <pc:docMk/>
          <pc:sldMk cId="1036494590" sldId="258"/>
        </pc:sldMkLst>
        <pc:spChg chg="mod">
          <ac:chgData name="Maximilien JOUY" userId="8e0963ad-d938-4a3c-bd39-c126fdb758b5" providerId="ADAL" clId="{6128B8C1-C9A6-424D-9AB5-7491BF971B92}" dt="2022-06-24T13:28:33.359" v="1039" actId="20577"/>
          <ac:spMkLst>
            <pc:docMk/>
            <pc:sldMk cId="1036494590" sldId="258"/>
            <ac:spMk id="2" creationId="{53194291-96F4-59B9-8249-B2C7673CBB6C}"/>
          </ac:spMkLst>
        </pc:spChg>
        <pc:spChg chg="del">
          <ac:chgData name="Maximilien JOUY" userId="8e0963ad-d938-4a3c-bd39-c126fdb758b5" providerId="ADAL" clId="{6128B8C1-C9A6-424D-9AB5-7491BF971B92}" dt="2022-06-24T12:35:00.440" v="252" actId="478"/>
          <ac:spMkLst>
            <pc:docMk/>
            <pc:sldMk cId="1036494590" sldId="258"/>
            <ac:spMk id="3" creationId="{D2D6EC71-B257-DA75-5E40-BE69294D6881}"/>
          </ac:spMkLst>
        </pc:spChg>
        <pc:spChg chg="add del mod">
          <ac:chgData name="Maximilien JOUY" userId="8e0963ad-d938-4a3c-bd39-c126fdb758b5" providerId="ADAL" clId="{6128B8C1-C9A6-424D-9AB5-7491BF971B92}" dt="2022-06-24T12:36:59.822" v="361" actId="21"/>
          <ac:spMkLst>
            <pc:docMk/>
            <pc:sldMk cId="1036494590" sldId="258"/>
            <ac:spMk id="4" creationId="{B1DE4CD0-F287-0143-2F80-5CAADDB0EACD}"/>
          </ac:spMkLst>
        </pc:spChg>
        <pc:spChg chg="add del mod">
          <ac:chgData name="Maximilien JOUY" userId="8e0963ad-d938-4a3c-bd39-c126fdb758b5" providerId="ADAL" clId="{6128B8C1-C9A6-424D-9AB5-7491BF971B92}" dt="2022-06-24T12:36:59.822" v="361" actId="21"/>
          <ac:spMkLst>
            <pc:docMk/>
            <pc:sldMk cId="1036494590" sldId="258"/>
            <ac:spMk id="5" creationId="{1AA7CD1E-D03A-FAB7-EB60-5426C427C130}"/>
          </ac:spMkLst>
        </pc:spChg>
        <pc:spChg chg="add del mod">
          <ac:chgData name="Maximilien JOUY" userId="8e0963ad-d938-4a3c-bd39-c126fdb758b5" providerId="ADAL" clId="{6128B8C1-C9A6-424D-9AB5-7491BF971B92}" dt="2022-06-24T12:36:59.822" v="361" actId="21"/>
          <ac:spMkLst>
            <pc:docMk/>
            <pc:sldMk cId="1036494590" sldId="258"/>
            <ac:spMk id="6" creationId="{CBEB1D1E-0E58-54A3-637C-4623700BA3EE}"/>
          </ac:spMkLst>
        </pc:spChg>
        <pc:spChg chg="add del mod">
          <ac:chgData name="Maximilien JOUY" userId="8e0963ad-d938-4a3c-bd39-c126fdb758b5" providerId="ADAL" clId="{6128B8C1-C9A6-424D-9AB5-7491BF971B92}" dt="2022-06-24T14:01:03.540" v="1608" actId="21"/>
          <ac:spMkLst>
            <pc:docMk/>
            <pc:sldMk cId="1036494590" sldId="258"/>
            <ac:spMk id="7" creationId="{12BBC3CB-335E-1DC1-8C7A-2C1A878B689D}"/>
          </ac:spMkLst>
        </pc:spChg>
        <pc:spChg chg="add del mod">
          <ac:chgData name="Maximilien JOUY" userId="8e0963ad-d938-4a3c-bd39-c126fdb758b5" providerId="ADAL" clId="{6128B8C1-C9A6-424D-9AB5-7491BF971B92}" dt="2022-06-24T12:36:18.973" v="360" actId="478"/>
          <ac:spMkLst>
            <pc:docMk/>
            <pc:sldMk cId="1036494590" sldId="258"/>
            <ac:spMk id="7" creationId="{84027A21-9658-690F-CA61-8C65CB8DA445}"/>
          </ac:spMkLst>
        </pc:spChg>
        <pc:spChg chg="add del mod">
          <ac:chgData name="Maximilien JOUY" userId="8e0963ad-d938-4a3c-bd39-c126fdb758b5" providerId="ADAL" clId="{6128B8C1-C9A6-424D-9AB5-7491BF971B92}" dt="2022-06-24T13:47:26.510" v="1483" actId="478"/>
          <ac:spMkLst>
            <pc:docMk/>
            <pc:sldMk cId="1036494590" sldId="258"/>
            <ac:spMk id="7" creationId="{DA0EE09C-1C24-3396-4827-2250E88BDDFD}"/>
          </ac:spMkLst>
        </pc:spChg>
        <pc:spChg chg="add del mod">
          <ac:chgData name="Maximilien JOUY" userId="8e0963ad-d938-4a3c-bd39-c126fdb758b5" providerId="ADAL" clId="{6128B8C1-C9A6-424D-9AB5-7491BF971B92}" dt="2022-06-24T12:36:59.822" v="361" actId="21"/>
          <ac:spMkLst>
            <pc:docMk/>
            <pc:sldMk cId="1036494590" sldId="258"/>
            <ac:spMk id="8" creationId="{C187D8A3-148C-78DD-888F-0DBF2851B858}"/>
          </ac:spMkLst>
        </pc:spChg>
        <pc:spChg chg="add del mod">
          <ac:chgData name="Maximilien JOUY" userId="8e0963ad-d938-4a3c-bd39-c126fdb758b5" providerId="ADAL" clId="{6128B8C1-C9A6-424D-9AB5-7491BF971B92}" dt="2022-06-24T12:36:59.822" v="361" actId="21"/>
          <ac:spMkLst>
            <pc:docMk/>
            <pc:sldMk cId="1036494590" sldId="258"/>
            <ac:spMk id="9" creationId="{49356F08-2D0C-F4E5-92DB-645535761E30}"/>
          </ac:spMkLst>
        </pc:spChg>
        <pc:spChg chg="add del mod">
          <ac:chgData name="Maximilien JOUY" userId="8e0963ad-d938-4a3c-bd39-c126fdb758b5" providerId="ADAL" clId="{6128B8C1-C9A6-424D-9AB5-7491BF971B92}" dt="2022-06-24T12:36:59.822" v="361" actId="21"/>
          <ac:spMkLst>
            <pc:docMk/>
            <pc:sldMk cId="1036494590" sldId="258"/>
            <ac:spMk id="10" creationId="{15B138C0-3BB8-874C-FBBA-B464CDE2371E}"/>
          </ac:spMkLst>
        </pc:spChg>
        <pc:spChg chg="add del mod">
          <ac:chgData name="Maximilien JOUY" userId="8e0963ad-d938-4a3c-bd39-c126fdb758b5" providerId="ADAL" clId="{6128B8C1-C9A6-424D-9AB5-7491BF971B92}" dt="2022-06-24T12:36:59.822" v="361" actId="21"/>
          <ac:spMkLst>
            <pc:docMk/>
            <pc:sldMk cId="1036494590" sldId="258"/>
            <ac:spMk id="11" creationId="{C2D0C97C-C25A-C3A6-372C-7FFA40982CD3}"/>
          </ac:spMkLst>
        </pc:spChg>
        <pc:spChg chg="add del mod">
          <ac:chgData name="Maximilien JOUY" userId="8e0963ad-d938-4a3c-bd39-c126fdb758b5" providerId="ADAL" clId="{6128B8C1-C9A6-424D-9AB5-7491BF971B92}" dt="2022-06-24T12:36:59.822" v="361" actId="21"/>
          <ac:spMkLst>
            <pc:docMk/>
            <pc:sldMk cId="1036494590" sldId="258"/>
            <ac:spMk id="12" creationId="{AD4F1488-F5BF-F3D0-4394-E4A9BA1F4F4B}"/>
          </ac:spMkLst>
        </pc:spChg>
        <pc:spChg chg="add del mod">
          <ac:chgData name="Maximilien JOUY" userId="8e0963ad-d938-4a3c-bd39-c126fdb758b5" providerId="ADAL" clId="{6128B8C1-C9A6-424D-9AB5-7491BF971B92}" dt="2022-06-24T12:36:59.822" v="361" actId="21"/>
          <ac:spMkLst>
            <pc:docMk/>
            <pc:sldMk cId="1036494590" sldId="258"/>
            <ac:spMk id="13" creationId="{2C995B2F-ABA6-7D8F-73DA-42AEFDCB72E7}"/>
          </ac:spMkLst>
        </pc:spChg>
        <pc:spChg chg="add del mod">
          <ac:chgData name="Maximilien JOUY" userId="8e0963ad-d938-4a3c-bd39-c126fdb758b5" providerId="ADAL" clId="{6128B8C1-C9A6-424D-9AB5-7491BF971B92}" dt="2022-06-24T13:34:47.408" v="1297"/>
          <ac:spMkLst>
            <pc:docMk/>
            <pc:sldMk cId="1036494590" sldId="258"/>
            <ac:spMk id="15" creationId="{0440574F-CF58-3343-C0A8-96A2DA6DDE58}"/>
          </ac:spMkLst>
        </pc:spChg>
        <pc:spChg chg="add del mod">
          <ac:chgData name="Maximilien JOUY" userId="8e0963ad-d938-4a3c-bd39-c126fdb758b5" providerId="ADAL" clId="{6128B8C1-C9A6-424D-9AB5-7491BF971B92}" dt="2022-06-24T13:33:24.440" v="1255"/>
          <ac:spMkLst>
            <pc:docMk/>
            <pc:sldMk cId="1036494590" sldId="258"/>
            <ac:spMk id="17" creationId="{BA882999-AB3B-D375-642F-554EE2FF5C00}"/>
          </ac:spMkLst>
        </pc:spChg>
        <pc:spChg chg="add del mod">
          <ac:chgData name="Maximilien JOUY" userId="8e0963ad-d938-4a3c-bd39-c126fdb758b5" providerId="ADAL" clId="{6128B8C1-C9A6-424D-9AB5-7491BF971B92}" dt="2022-06-24T13:34:47.408" v="1299"/>
          <ac:spMkLst>
            <pc:docMk/>
            <pc:sldMk cId="1036494590" sldId="258"/>
            <ac:spMk id="18" creationId="{8C06AC1C-084B-E207-FA59-BF44C51C3FCC}"/>
          </ac:spMkLst>
        </pc:spChg>
        <pc:spChg chg="add del mod">
          <ac:chgData name="Maximilien JOUY" userId="8e0963ad-d938-4a3c-bd39-c126fdb758b5" providerId="ADAL" clId="{6128B8C1-C9A6-424D-9AB5-7491BF971B92}" dt="2022-06-24T13:34:56.439" v="1301" actId="478"/>
          <ac:spMkLst>
            <pc:docMk/>
            <pc:sldMk cId="1036494590" sldId="258"/>
            <ac:spMk id="19" creationId="{39AE2704-4E1C-7A07-69AE-94400D9E1F7F}"/>
          </ac:spMkLst>
        </pc:spChg>
        <pc:spChg chg="add del mod">
          <ac:chgData name="Maximilien JOUY" userId="8e0963ad-d938-4a3c-bd39-c126fdb758b5" providerId="ADAL" clId="{6128B8C1-C9A6-424D-9AB5-7491BF971B92}" dt="2022-06-24T13:33:18.474" v="1251" actId="11529"/>
          <ac:spMkLst>
            <pc:docMk/>
            <pc:sldMk cId="1036494590" sldId="258"/>
            <ac:spMk id="20" creationId="{5F49352C-CCE8-68F7-8C67-CA37B4B01B5F}"/>
          </ac:spMkLst>
        </pc:spChg>
        <pc:spChg chg="add mod">
          <ac:chgData name="Maximilien JOUY" userId="8e0963ad-d938-4a3c-bd39-c126fdb758b5" providerId="ADAL" clId="{6128B8C1-C9A6-424D-9AB5-7491BF971B92}" dt="2022-06-24T13:50:26.148" v="1545" actId="14100"/>
          <ac:spMkLst>
            <pc:docMk/>
            <pc:sldMk cId="1036494590" sldId="258"/>
            <ac:spMk id="21" creationId="{187D4AE8-19FD-F12B-742A-08DD29D7D13B}"/>
          </ac:spMkLst>
        </pc:spChg>
        <pc:spChg chg="add mod">
          <ac:chgData name="Maximilien JOUY" userId="8e0963ad-d938-4a3c-bd39-c126fdb758b5" providerId="ADAL" clId="{6128B8C1-C9A6-424D-9AB5-7491BF971B92}" dt="2022-06-24T13:54:55.800" v="1555" actId="207"/>
          <ac:spMkLst>
            <pc:docMk/>
            <pc:sldMk cId="1036494590" sldId="258"/>
            <ac:spMk id="22" creationId="{D5830368-3E94-5EEE-F5A2-48D8120B46A8}"/>
          </ac:spMkLst>
        </pc:spChg>
        <pc:spChg chg="add mod">
          <ac:chgData name="Maximilien JOUY" userId="8e0963ad-d938-4a3c-bd39-c126fdb758b5" providerId="ADAL" clId="{6128B8C1-C9A6-424D-9AB5-7491BF971B92}" dt="2022-06-24T13:54:59.983" v="1556" actId="207"/>
          <ac:spMkLst>
            <pc:docMk/>
            <pc:sldMk cId="1036494590" sldId="258"/>
            <ac:spMk id="23" creationId="{100D91C2-4F28-4CF6-39CB-BEEBF50A6775}"/>
          </ac:spMkLst>
        </pc:spChg>
        <pc:spChg chg="add mod">
          <ac:chgData name="Maximilien JOUY" userId="8e0963ad-d938-4a3c-bd39-c126fdb758b5" providerId="ADAL" clId="{6128B8C1-C9A6-424D-9AB5-7491BF971B92}" dt="2022-06-24T14:06:23.615" v="1733" actId="207"/>
          <ac:spMkLst>
            <pc:docMk/>
            <pc:sldMk cId="1036494590" sldId="258"/>
            <ac:spMk id="24" creationId="{49D309EE-A43C-50AC-E3BE-B3102BFDF8CA}"/>
          </ac:spMkLst>
        </pc:spChg>
      </pc:sldChg>
      <pc:sldChg chg="addSp delSp modSp add mod modAnim">
        <pc:chgData name="Maximilien JOUY" userId="8e0963ad-d938-4a3c-bd39-c126fdb758b5" providerId="ADAL" clId="{6128B8C1-C9A6-424D-9AB5-7491BF971B92}" dt="2022-06-27T11:55:34.254" v="1768" actId="1076"/>
        <pc:sldMkLst>
          <pc:docMk/>
          <pc:sldMk cId="4027392014" sldId="2145706631"/>
        </pc:sldMkLst>
        <pc:spChg chg="mod">
          <ac:chgData name="Maximilien JOUY" userId="8e0963ad-d938-4a3c-bd39-c126fdb758b5" providerId="ADAL" clId="{6128B8C1-C9A6-424D-9AB5-7491BF971B92}" dt="2022-06-24T13:08:44.522" v="908" actId="20577"/>
          <ac:spMkLst>
            <pc:docMk/>
            <pc:sldMk cId="4027392014" sldId="2145706631"/>
            <ac:spMk id="3" creationId="{11857C8A-B7F6-45DF-B627-95978041BAB9}"/>
          </ac:spMkLst>
        </pc:spChg>
        <pc:spChg chg="del">
          <ac:chgData name="Maximilien JOUY" userId="8e0963ad-d938-4a3c-bd39-c126fdb758b5" providerId="ADAL" clId="{6128B8C1-C9A6-424D-9AB5-7491BF971B92}" dt="2022-06-24T12:24:44.819" v="69" actId="478"/>
          <ac:spMkLst>
            <pc:docMk/>
            <pc:sldMk cId="4027392014" sldId="2145706631"/>
            <ac:spMk id="7" creationId="{8BA1CD8A-06E8-47B6-8C87-4E7CA3CD09EF}"/>
          </ac:spMkLst>
        </pc:spChg>
        <pc:spChg chg="del mod">
          <ac:chgData name="Maximilien JOUY" userId="8e0963ad-d938-4a3c-bd39-c126fdb758b5" providerId="ADAL" clId="{6128B8C1-C9A6-424D-9AB5-7491BF971B92}" dt="2022-06-24T12:32:24.463" v="244" actId="21"/>
          <ac:spMkLst>
            <pc:docMk/>
            <pc:sldMk cId="4027392014" sldId="2145706631"/>
            <ac:spMk id="8" creationId="{2D4C362B-AAC4-4949-966B-5A718AA035AF}"/>
          </ac:spMkLst>
        </pc:spChg>
        <pc:spChg chg="del mod topLvl">
          <ac:chgData name="Maximilien JOUY" userId="8e0963ad-d938-4a3c-bd39-c126fdb758b5" providerId="ADAL" clId="{6128B8C1-C9A6-424D-9AB5-7491BF971B92}" dt="2022-06-24T12:38:21.017" v="371" actId="478"/>
          <ac:spMkLst>
            <pc:docMk/>
            <pc:sldMk cId="4027392014" sldId="2145706631"/>
            <ac:spMk id="12" creationId="{F06C08A5-485D-4FC6-9F10-DC394F32DA28}"/>
          </ac:spMkLst>
        </pc:spChg>
        <pc:spChg chg="del mod topLvl">
          <ac:chgData name="Maximilien JOUY" userId="8e0963ad-d938-4a3c-bd39-c126fdb758b5" providerId="ADAL" clId="{6128B8C1-C9A6-424D-9AB5-7491BF971B92}" dt="2022-06-24T13:09:17.364" v="929" actId="478"/>
          <ac:spMkLst>
            <pc:docMk/>
            <pc:sldMk cId="4027392014" sldId="2145706631"/>
            <ac:spMk id="13" creationId="{48DCDF44-7A69-40AC-8E6F-45E08CBEFB8E}"/>
          </ac:spMkLst>
        </pc:spChg>
        <pc:spChg chg="del mod topLvl">
          <ac:chgData name="Maximilien JOUY" userId="8e0963ad-d938-4a3c-bd39-c126fdb758b5" providerId="ADAL" clId="{6128B8C1-C9A6-424D-9AB5-7491BF971B92}" dt="2022-06-24T12:38:21.017" v="371" actId="478"/>
          <ac:spMkLst>
            <pc:docMk/>
            <pc:sldMk cId="4027392014" sldId="2145706631"/>
            <ac:spMk id="14" creationId="{43D25358-E661-4ED9-959D-EDFC562BB665}"/>
          </ac:spMkLst>
        </pc:spChg>
        <pc:spChg chg="del mod topLvl">
          <ac:chgData name="Maximilien JOUY" userId="8e0963ad-d938-4a3c-bd39-c126fdb758b5" providerId="ADAL" clId="{6128B8C1-C9A6-424D-9AB5-7491BF971B92}" dt="2022-06-24T12:38:21.017" v="371" actId="478"/>
          <ac:spMkLst>
            <pc:docMk/>
            <pc:sldMk cId="4027392014" sldId="2145706631"/>
            <ac:spMk id="15" creationId="{400336B8-3EF5-4F46-AE09-3B761FB5A8A0}"/>
          </ac:spMkLst>
        </pc:spChg>
        <pc:spChg chg="add del mod">
          <ac:chgData name="Maximilien JOUY" userId="8e0963ad-d938-4a3c-bd39-c126fdb758b5" providerId="ADAL" clId="{6128B8C1-C9A6-424D-9AB5-7491BF971B92}" dt="2022-06-24T12:38:21.017" v="371" actId="478"/>
          <ac:spMkLst>
            <pc:docMk/>
            <pc:sldMk cId="4027392014" sldId="2145706631"/>
            <ac:spMk id="27" creationId="{2AE42C2F-8511-BAA6-7F85-158CE9ECBD4E}"/>
          </ac:spMkLst>
        </pc:spChg>
        <pc:spChg chg="add mod">
          <ac:chgData name="Maximilien JOUY" userId="8e0963ad-d938-4a3c-bd39-c126fdb758b5" providerId="ADAL" clId="{6128B8C1-C9A6-424D-9AB5-7491BF971B92}" dt="2022-06-27T11:55:34.254" v="1768" actId="1076"/>
          <ac:spMkLst>
            <pc:docMk/>
            <pc:sldMk cId="4027392014" sldId="2145706631"/>
            <ac:spMk id="28" creationId="{0BD6209E-332E-9A44-640F-FFC2362B03FC}"/>
          </ac:spMkLst>
        </pc:spChg>
        <pc:spChg chg="del mod topLvl">
          <ac:chgData name="Maximilien JOUY" userId="8e0963ad-d938-4a3c-bd39-c126fdb758b5" providerId="ADAL" clId="{6128B8C1-C9A6-424D-9AB5-7491BF971B92}" dt="2022-06-24T12:37:10.959" v="365" actId="478"/>
          <ac:spMkLst>
            <pc:docMk/>
            <pc:sldMk cId="4027392014" sldId="2145706631"/>
            <ac:spMk id="32" creationId="{CBCB802C-4570-4775-AF88-2049A283844C}"/>
          </ac:spMkLst>
        </pc:spChg>
        <pc:spChg chg="del">
          <ac:chgData name="Maximilien JOUY" userId="8e0963ad-d938-4a3c-bd39-c126fdb758b5" providerId="ADAL" clId="{6128B8C1-C9A6-424D-9AB5-7491BF971B92}" dt="2022-06-24T12:24:39.543" v="67" actId="478"/>
          <ac:spMkLst>
            <pc:docMk/>
            <pc:sldMk cId="4027392014" sldId="2145706631"/>
            <ac:spMk id="34" creationId="{13CF4121-C8FF-4BE0-AE2B-B9C0FCD5909A}"/>
          </ac:spMkLst>
        </pc:spChg>
        <pc:spChg chg="del">
          <ac:chgData name="Maximilien JOUY" userId="8e0963ad-d938-4a3c-bd39-c126fdb758b5" providerId="ADAL" clId="{6128B8C1-C9A6-424D-9AB5-7491BF971B92}" dt="2022-06-24T12:24:53.708" v="74" actId="478"/>
          <ac:spMkLst>
            <pc:docMk/>
            <pc:sldMk cId="4027392014" sldId="2145706631"/>
            <ac:spMk id="35" creationId="{E67A771B-FA3A-4FAE-911A-E014748096CE}"/>
          </ac:spMkLst>
        </pc:spChg>
        <pc:spChg chg="del">
          <ac:chgData name="Maximilien JOUY" userId="8e0963ad-d938-4a3c-bd39-c126fdb758b5" providerId="ADAL" clId="{6128B8C1-C9A6-424D-9AB5-7491BF971B92}" dt="2022-06-24T12:24:52.245" v="72" actId="478"/>
          <ac:spMkLst>
            <pc:docMk/>
            <pc:sldMk cId="4027392014" sldId="2145706631"/>
            <ac:spMk id="36" creationId="{678E1988-8A69-423B-8F6D-971C5E8DDE89}"/>
          </ac:spMkLst>
        </pc:spChg>
        <pc:spChg chg="del mod">
          <ac:chgData name="Maximilien JOUY" userId="8e0963ad-d938-4a3c-bd39-c126fdb758b5" providerId="ADAL" clId="{6128B8C1-C9A6-424D-9AB5-7491BF971B92}" dt="2022-06-24T12:32:24.463" v="244" actId="21"/>
          <ac:spMkLst>
            <pc:docMk/>
            <pc:sldMk cId="4027392014" sldId="2145706631"/>
            <ac:spMk id="37" creationId="{87C35FF0-4B58-439B-BFFC-CB7119CEB351}"/>
          </ac:spMkLst>
        </pc:spChg>
        <pc:spChg chg="del mod">
          <ac:chgData name="Maximilien JOUY" userId="8e0963ad-d938-4a3c-bd39-c126fdb758b5" providerId="ADAL" clId="{6128B8C1-C9A6-424D-9AB5-7491BF971B92}" dt="2022-06-24T12:32:24.463" v="244" actId="21"/>
          <ac:spMkLst>
            <pc:docMk/>
            <pc:sldMk cId="4027392014" sldId="2145706631"/>
            <ac:spMk id="38" creationId="{33B00866-FEF3-468E-BAA3-01B451AF4AB7}"/>
          </ac:spMkLst>
        </pc:spChg>
        <pc:spChg chg="del mod">
          <ac:chgData name="Maximilien JOUY" userId="8e0963ad-d938-4a3c-bd39-c126fdb758b5" providerId="ADAL" clId="{6128B8C1-C9A6-424D-9AB5-7491BF971B92}" dt="2022-06-24T12:32:24.463" v="244" actId="21"/>
          <ac:spMkLst>
            <pc:docMk/>
            <pc:sldMk cId="4027392014" sldId="2145706631"/>
            <ac:spMk id="41" creationId="{884DEA72-30CA-4E48-B423-E477D412E913}"/>
          </ac:spMkLst>
        </pc:spChg>
        <pc:spChg chg="del mod topLvl">
          <ac:chgData name="Maximilien JOUY" userId="8e0963ad-d938-4a3c-bd39-c126fdb758b5" providerId="ADAL" clId="{6128B8C1-C9A6-424D-9AB5-7491BF971B92}" dt="2022-06-24T12:38:21.017" v="371" actId="478"/>
          <ac:spMkLst>
            <pc:docMk/>
            <pc:sldMk cId="4027392014" sldId="2145706631"/>
            <ac:spMk id="43" creationId="{E55E1487-B0AC-44B6-AF01-A32802D1D847}"/>
          </ac:spMkLst>
        </pc:spChg>
        <pc:spChg chg="del">
          <ac:chgData name="Maximilien JOUY" userId="8e0963ad-d938-4a3c-bd39-c126fdb758b5" providerId="ADAL" clId="{6128B8C1-C9A6-424D-9AB5-7491BF971B92}" dt="2022-06-24T12:25:20.429" v="84" actId="478"/>
          <ac:spMkLst>
            <pc:docMk/>
            <pc:sldMk cId="4027392014" sldId="2145706631"/>
            <ac:spMk id="45" creationId="{F3696BEC-0731-4C64-83D4-0A50DB90497C}"/>
          </ac:spMkLst>
        </pc:spChg>
        <pc:spChg chg="del mod topLvl">
          <ac:chgData name="Maximilien JOUY" userId="8e0963ad-d938-4a3c-bd39-c126fdb758b5" providerId="ADAL" clId="{6128B8C1-C9A6-424D-9AB5-7491BF971B92}" dt="2022-06-24T12:38:21.017" v="371" actId="478"/>
          <ac:spMkLst>
            <pc:docMk/>
            <pc:sldMk cId="4027392014" sldId="2145706631"/>
            <ac:spMk id="49" creationId="{4B4257CE-E705-4C06-8EBF-FDB5B5278D26}"/>
          </ac:spMkLst>
        </pc:spChg>
        <pc:spChg chg="del mod topLvl">
          <ac:chgData name="Maximilien JOUY" userId="8e0963ad-d938-4a3c-bd39-c126fdb758b5" providerId="ADAL" clId="{6128B8C1-C9A6-424D-9AB5-7491BF971B92}" dt="2022-06-24T12:26:14.840" v="93" actId="478"/>
          <ac:spMkLst>
            <pc:docMk/>
            <pc:sldMk cId="4027392014" sldId="2145706631"/>
            <ac:spMk id="50" creationId="{9ADA7DB9-76BE-4DA9-B666-B31F36DB7E93}"/>
          </ac:spMkLst>
        </pc:spChg>
        <pc:spChg chg="del mod topLvl">
          <ac:chgData name="Maximilien JOUY" userId="8e0963ad-d938-4a3c-bd39-c126fdb758b5" providerId="ADAL" clId="{6128B8C1-C9A6-424D-9AB5-7491BF971B92}" dt="2022-06-24T12:38:21.017" v="371" actId="478"/>
          <ac:spMkLst>
            <pc:docMk/>
            <pc:sldMk cId="4027392014" sldId="2145706631"/>
            <ac:spMk id="51" creationId="{C0B8140C-7622-4166-A9BA-A2B268A09CDD}"/>
          </ac:spMkLst>
        </pc:spChg>
        <pc:spChg chg="del">
          <ac:chgData name="Maximilien JOUY" userId="8e0963ad-d938-4a3c-bd39-c126fdb758b5" providerId="ADAL" clId="{6128B8C1-C9A6-424D-9AB5-7491BF971B92}" dt="2022-06-24T12:24:40.286" v="68" actId="478"/>
          <ac:spMkLst>
            <pc:docMk/>
            <pc:sldMk cId="4027392014" sldId="2145706631"/>
            <ac:spMk id="52" creationId="{50B7C8CA-CF47-44D0-A0A0-445A3B71C8EC}"/>
          </ac:spMkLst>
        </pc:spChg>
        <pc:spChg chg="del mod topLvl">
          <ac:chgData name="Maximilien JOUY" userId="8e0963ad-d938-4a3c-bd39-c126fdb758b5" providerId="ADAL" clId="{6128B8C1-C9A6-424D-9AB5-7491BF971B92}" dt="2022-06-24T12:38:21.017" v="371" actId="478"/>
          <ac:spMkLst>
            <pc:docMk/>
            <pc:sldMk cId="4027392014" sldId="2145706631"/>
            <ac:spMk id="53" creationId="{95DCACA2-DBBE-4163-9F15-25F65EC203A1}"/>
          </ac:spMkLst>
        </pc:spChg>
        <pc:spChg chg="del">
          <ac:chgData name="Maximilien JOUY" userId="8e0963ad-d938-4a3c-bd39-c126fdb758b5" providerId="ADAL" clId="{6128B8C1-C9A6-424D-9AB5-7491BF971B92}" dt="2022-06-24T12:24:53.107" v="73" actId="478"/>
          <ac:spMkLst>
            <pc:docMk/>
            <pc:sldMk cId="4027392014" sldId="2145706631"/>
            <ac:spMk id="54" creationId="{DD6E4E3E-B56A-49B9-AEC9-F32F0EC6BA01}"/>
          </ac:spMkLst>
        </pc:spChg>
        <pc:spChg chg="del mod topLvl">
          <ac:chgData name="Maximilien JOUY" userId="8e0963ad-d938-4a3c-bd39-c126fdb758b5" providerId="ADAL" clId="{6128B8C1-C9A6-424D-9AB5-7491BF971B92}" dt="2022-06-24T12:38:21.017" v="371" actId="478"/>
          <ac:spMkLst>
            <pc:docMk/>
            <pc:sldMk cId="4027392014" sldId="2145706631"/>
            <ac:spMk id="55" creationId="{BFC3C7B4-BA17-409A-9284-4C21A701273C}"/>
          </ac:spMkLst>
        </pc:spChg>
        <pc:spChg chg="del">
          <ac:chgData name="Maximilien JOUY" userId="8e0963ad-d938-4a3c-bd39-c126fdb758b5" providerId="ADAL" clId="{6128B8C1-C9A6-424D-9AB5-7491BF971B92}" dt="2022-06-24T12:24:59.304" v="76" actId="478"/>
          <ac:spMkLst>
            <pc:docMk/>
            <pc:sldMk cId="4027392014" sldId="2145706631"/>
            <ac:spMk id="56" creationId="{937921A5-B24C-4544-9467-FABE6CA06ECB}"/>
          </ac:spMkLst>
        </pc:spChg>
        <pc:spChg chg="del mod topLvl">
          <ac:chgData name="Maximilien JOUY" userId="8e0963ad-d938-4a3c-bd39-c126fdb758b5" providerId="ADAL" clId="{6128B8C1-C9A6-424D-9AB5-7491BF971B92}" dt="2022-06-24T12:38:21.017" v="371" actId="478"/>
          <ac:spMkLst>
            <pc:docMk/>
            <pc:sldMk cId="4027392014" sldId="2145706631"/>
            <ac:spMk id="57" creationId="{83F21A50-B2D5-42DB-9FE6-8A3B706F6FC6}"/>
          </ac:spMkLst>
        </pc:spChg>
        <pc:spChg chg="del">
          <ac:chgData name="Maximilien JOUY" userId="8e0963ad-d938-4a3c-bd39-c126fdb758b5" providerId="ADAL" clId="{6128B8C1-C9A6-424D-9AB5-7491BF971B92}" dt="2022-06-24T12:24:57.278" v="75" actId="478"/>
          <ac:spMkLst>
            <pc:docMk/>
            <pc:sldMk cId="4027392014" sldId="2145706631"/>
            <ac:spMk id="61" creationId="{51EAAD09-0C34-4472-99DE-9C49C2B4C15C}"/>
          </ac:spMkLst>
        </pc:spChg>
        <pc:spChg chg="add del mod">
          <ac:chgData name="Maximilien JOUY" userId="8e0963ad-d938-4a3c-bd39-c126fdb758b5" providerId="ADAL" clId="{6128B8C1-C9A6-424D-9AB5-7491BF971B92}" dt="2022-06-24T12:38:21.017" v="371" actId="478"/>
          <ac:spMkLst>
            <pc:docMk/>
            <pc:sldMk cId="4027392014" sldId="2145706631"/>
            <ac:spMk id="66" creationId="{3A29A097-C229-2057-248F-01BBDE4BC10F}"/>
          </ac:spMkLst>
        </pc:spChg>
        <pc:spChg chg="add del mod">
          <ac:chgData name="Maximilien JOUY" userId="8e0963ad-d938-4a3c-bd39-c126fdb758b5" providerId="ADAL" clId="{6128B8C1-C9A6-424D-9AB5-7491BF971B92}" dt="2022-06-24T12:38:21.017" v="371" actId="478"/>
          <ac:spMkLst>
            <pc:docMk/>
            <pc:sldMk cId="4027392014" sldId="2145706631"/>
            <ac:spMk id="67" creationId="{98214B7A-A218-1640-3295-CA6625ACCCCE}"/>
          </ac:spMkLst>
        </pc:spChg>
        <pc:spChg chg="add del mod">
          <ac:chgData name="Maximilien JOUY" userId="8e0963ad-d938-4a3c-bd39-c126fdb758b5" providerId="ADAL" clId="{6128B8C1-C9A6-424D-9AB5-7491BF971B92}" dt="2022-06-24T14:01:42.437" v="1636" actId="1035"/>
          <ac:spMkLst>
            <pc:docMk/>
            <pc:sldMk cId="4027392014" sldId="2145706631"/>
            <ac:spMk id="68" creationId="{69A59A93-D95F-001C-110D-701292AFB11F}"/>
          </ac:spMkLst>
        </pc:spChg>
        <pc:spChg chg="add del mod">
          <ac:chgData name="Maximilien JOUY" userId="8e0963ad-d938-4a3c-bd39-c126fdb758b5" providerId="ADAL" clId="{6128B8C1-C9A6-424D-9AB5-7491BF971B92}" dt="2022-06-24T14:01:42.437" v="1636" actId="1035"/>
          <ac:spMkLst>
            <pc:docMk/>
            <pc:sldMk cId="4027392014" sldId="2145706631"/>
            <ac:spMk id="69" creationId="{9DC85B8E-A35D-22B7-58EA-C915BFCF232C}"/>
          </ac:spMkLst>
        </pc:spChg>
        <pc:spChg chg="add del mod">
          <ac:chgData name="Maximilien JOUY" userId="8e0963ad-d938-4a3c-bd39-c126fdb758b5" providerId="ADAL" clId="{6128B8C1-C9A6-424D-9AB5-7491BF971B92}" dt="2022-06-24T14:01:42.437" v="1636" actId="1035"/>
          <ac:spMkLst>
            <pc:docMk/>
            <pc:sldMk cId="4027392014" sldId="2145706631"/>
            <ac:spMk id="70" creationId="{F0B1E213-3DD1-D854-F10E-80D3A7A55847}"/>
          </ac:spMkLst>
        </pc:spChg>
        <pc:spChg chg="add del mod">
          <ac:chgData name="Maximilien JOUY" userId="8e0963ad-d938-4a3c-bd39-c126fdb758b5" providerId="ADAL" clId="{6128B8C1-C9A6-424D-9AB5-7491BF971B92}" dt="2022-06-24T14:01:42.437" v="1636" actId="1035"/>
          <ac:spMkLst>
            <pc:docMk/>
            <pc:sldMk cId="4027392014" sldId="2145706631"/>
            <ac:spMk id="71" creationId="{4D81DFB2-83FC-7202-9978-E74D5D3885AD}"/>
          </ac:spMkLst>
        </pc:spChg>
        <pc:spChg chg="add del mod">
          <ac:chgData name="Maximilien JOUY" userId="8e0963ad-d938-4a3c-bd39-c126fdb758b5" providerId="ADAL" clId="{6128B8C1-C9A6-424D-9AB5-7491BF971B92}" dt="2022-06-24T12:45:58.874" v="435" actId="478"/>
          <ac:spMkLst>
            <pc:docMk/>
            <pc:sldMk cId="4027392014" sldId="2145706631"/>
            <ac:spMk id="72" creationId="{DF2EF35F-C6E5-DEA7-CD85-FE5B6EFC93EB}"/>
          </ac:spMkLst>
        </pc:spChg>
        <pc:spChg chg="add del mod">
          <ac:chgData name="Maximilien JOUY" userId="8e0963ad-d938-4a3c-bd39-c126fdb758b5" providerId="ADAL" clId="{6128B8C1-C9A6-424D-9AB5-7491BF971B92}" dt="2022-06-24T12:45:59.561" v="436" actId="478"/>
          <ac:spMkLst>
            <pc:docMk/>
            <pc:sldMk cId="4027392014" sldId="2145706631"/>
            <ac:spMk id="73" creationId="{7F98E53B-E82D-9B9E-D550-F4C8393D794B}"/>
          </ac:spMkLst>
        </pc:spChg>
        <pc:spChg chg="add mod">
          <ac:chgData name="Maximilien JOUY" userId="8e0963ad-d938-4a3c-bd39-c126fdb758b5" providerId="ADAL" clId="{6128B8C1-C9A6-424D-9AB5-7491BF971B92}" dt="2022-06-24T14:01:42.437" v="1636" actId="1035"/>
          <ac:spMkLst>
            <pc:docMk/>
            <pc:sldMk cId="4027392014" sldId="2145706631"/>
            <ac:spMk id="74" creationId="{F0A1D637-BB62-376C-564A-926400818F50}"/>
          </ac:spMkLst>
        </pc:spChg>
        <pc:spChg chg="add mod">
          <ac:chgData name="Maximilien JOUY" userId="8e0963ad-d938-4a3c-bd39-c126fdb758b5" providerId="ADAL" clId="{6128B8C1-C9A6-424D-9AB5-7491BF971B92}" dt="2022-06-24T14:01:42.437" v="1636" actId="1035"/>
          <ac:spMkLst>
            <pc:docMk/>
            <pc:sldMk cId="4027392014" sldId="2145706631"/>
            <ac:spMk id="75" creationId="{91221686-5F47-F7FC-180E-12B6E4B7131D}"/>
          </ac:spMkLst>
        </pc:spChg>
        <pc:spChg chg="add mod">
          <ac:chgData name="Maximilien JOUY" userId="8e0963ad-d938-4a3c-bd39-c126fdb758b5" providerId="ADAL" clId="{6128B8C1-C9A6-424D-9AB5-7491BF971B92}" dt="2022-06-24T14:01:42.437" v="1636" actId="1035"/>
          <ac:spMkLst>
            <pc:docMk/>
            <pc:sldMk cId="4027392014" sldId="2145706631"/>
            <ac:spMk id="76" creationId="{7A161E86-6508-33ED-47F9-5DA0EEDA0331}"/>
          </ac:spMkLst>
        </pc:spChg>
        <pc:spChg chg="add mod">
          <ac:chgData name="Maximilien JOUY" userId="8e0963ad-d938-4a3c-bd39-c126fdb758b5" providerId="ADAL" clId="{6128B8C1-C9A6-424D-9AB5-7491BF971B92}" dt="2022-06-24T14:01:42.437" v="1636" actId="1035"/>
          <ac:spMkLst>
            <pc:docMk/>
            <pc:sldMk cId="4027392014" sldId="2145706631"/>
            <ac:spMk id="78" creationId="{3509BA27-A247-2D96-7E8A-8144D6046E95}"/>
          </ac:spMkLst>
        </pc:spChg>
        <pc:spChg chg="add mod">
          <ac:chgData name="Maximilien JOUY" userId="8e0963ad-d938-4a3c-bd39-c126fdb758b5" providerId="ADAL" clId="{6128B8C1-C9A6-424D-9AB5-7491BF971B92}" dt="2022-06-24T14:01:42.437" v="1636" actId="1035"/>
          <ac:spMkLst>
            <pc:docMk/>
            <pc:sldMk cId="4027392014" sldId="2145706631"/>
            <ac:spMk id="79" creationId="{EFF96252-2A0B-2E05-CD24-5D13977256DD}"/>
          </ac:spMkLst>
        </pc:spChg>
        <pc:spChg chg="add del mod">
          <ac:chgData name="Maximilien JOUY" userId="8e0963ad-d938-4a3c-bd39-c126fdb758b5" providerId="ADAL" clId="{6128B8C1-C9A6-424D-9AB5-7491BF971B92}" dt="2022-06-24T12:58:00.842" v="730" actId="478"/>
          <ac:spMkLst>
            <pc:docMk/>
            <pc:sldMk cId="4027392014" sldId="2145706631"/>
            <ac:spMk id="86" creationId="{43316620-D07C-CC76-6EF3-448A341012AD}"/>
          </ac:spMkLst>
        </pc:spChg>
        <pc:spChg chg="add mod">
          <ac:chgData name="Maximilien JOUY" userId="8e0963ad-d938-4a3c-bd39-c126fdb758b5" providerId="ADAL" clId="{6128B8C1-C9A6-424D-9AB5-7491BF971B92}" dt="2022-06-24T12:55:52.850" v="726" actId="1038"/>
          <ac:spMkLst>
            <pc:docMk/>
            <pc:sldMk cId="4027392014" sldId="2145706631"/>
            <ac:spMk id="88" creationId="{9AD16BA2-0F39-1CFD-7741-1C2E3D8F86F1}"/>
          </ac:spMkLst>
        </pc:spChg>
        <pc:spChg chg="add mod">
          <ac:chgData name="Maximilien JOUY" userId="8e0963ad-d938-4a3c-bd39-c126fdb758b5" providerId="ADAL" clId="{6128B8C1-C9A6-424D-9AB5-7491BF971B92}" dt="2022-06-24T12:58:43.035" v="762" actId="1076"/>
          <ac:spMkLst>
            <pc:docMk/>
            <pc:sldMk cId="4027392014" sldId="2145706631"/>
            <ac:spMk id="89" creationId="{5997ACF8-D8F4-24A8-F7F6-32A8406BF6AF}"/>
          </ac:spMkLst>
        </pc:spChg>
        <pc:spChg chg="add mod">
          <ac:chgData name="Maximilien JOUY" userId="8e0963ad-d938-4a3c-bd39-c126fdb758b5" providerId="ADAL" clId="{6128B8C1-C9A6-424D-9AB5-7491BF971B92}" dt="2022-06-24T12:58:14.784" v="732" actId="1076"/>
          <ac:spMkLst>
            <pc:docMk/>
            <pc:sldMk cId="4027392014" sldId="2145706631"/>
            <ac:spMk id="90" creationId="{BA7D65A3-3AB7-39B4-6A5E-C2D58A7791F8}"/>
          </ac:spMkLst>
        </pc:spChg>
        <pc:spChg chg="add mod">
          <ac:chgData name="Maximilien JOUY" userId="8e0963ad-d938-4a3c-bd39-c126fdb758b5" providerId="ADAL" clId="{6128B8C1-C9A6-424D-9AB5-7491BF971B92}" dt="2022-06-24T13:09:17.677" v="930"/>
          <ac:spMkLst>
            <pc:docMk/>
            <pc:sldMk cId="4027392014" sldId="2145706631"/>
            <ac:spMk id="93" creationId="{6211AC59-C2E5-896D-B042-E6DBB8E68235}"/>
          </ac:spMkLst>
        </pc:spChg>
        <pc:spChg chg="add mod">
          <ac:chgData name="Maximilien JOUY" userId="8e0963ad-d938-4a3c-bd39-c126fdb758b5" providerId="ADAL" clId="{6128B8C1-C9A6-424D-9AB5-7491BF971B92}" dt="2022-06-24T14:03:11.466" v="1730" actId="1076"/>
          <ac:spMkLst>
            <pc:docMk/>
            <pc:sldMk cId="4027392014" sldId="2145706631"/>
            <ac:spMk id="94" creationId="{CDA976D8-F7C8-8FCE-451D-B13A2F7FE588}"/>
          </ac:spMkLst>
        </pc:spChg>
        <pc:spChg chg="add mod">
          <ac:chgData name="Maximilien JOUY" userId="8e0963ad-d938-4a3c-bd39-c126fdb758b5" providerId="ADAL" clId="{6128B8C1-C9A6-424D-9AB5-7491BF971B92}" dt="2022-06-24T14:03:07.897" v="1729" actId="14100"/>
          <ac:spMkLst>
            <pc:docMk/>
            <pc:sldMk cId="4027392014" sldId="2145706631"/>
            <ac:spMk id="95" creationId="{559770A7-B3E5-B053-FF45-F22FAD378678}"/>
          </ac:spMkLst>
        </pc:spChg>
        <pc:spChg chg="add mod">
          <ac:chgData name="Maximilien JOUY" userId="8e0963ad-d938-4a3c-bd39-c126fdb758b5" providerId="ADAL" clId="{6128B8C1-C9A6-424D-9AB5-7491BF971B92}" dt="2022-06-24T14:03:11.466" v="1730" actId="1076"/>
          <ac:spMkLst>
            <pc:docMk/>
            <pc:sldMk cId="4027392014" sldId="2145706631"/>
            <ac:spMk id="96" creationId="{97599E6C-F352-5271-09AB-F0404EF3EFE8}"/>
          </ac:spMkLst>
        </pc:spChg>
        <pc:grpChg chg="add del mod">
          <ac:chgData name="Maximilien JOUY" userId="8e0963ad-d938-4a3c-bd39-c126fdb758b5" providerId="ADAL" clId="{6128B8C1-C9A6-424D-9AB5-7491BF971B92}" dt="2022-06-24T12:26:10.952" v="92" actId="165"/>
          <ac:grpSpMkLst>
            <pc:docMk/>
            <pc:sldMk cId="4027392014" sldId="2145706631"/>
            <ac:grpSpMk id="11" creationId="{E9334BEF-F5A6-9F53-0F17-5E93715B9B93}"/>
          </ac:grpSpMkLst>
        </pc:grpChg>
        <pc:graphicFrameChg chg="del">
          <ac:chgData name="Maximilien JOUY" userId="8e0963ad-d938-4a3c-bd39-c126fdb758b5" providerId="ADAL" clId="{6128B8C1-C9A6-424D-9AB5-7491BF971B92}" dt="2022-06-24T12:24:35.551" v="65" actId="478"/>
          <ac:graphicFrameMkLst>
            <pc:docMk/>
            <pc:sldMk cId="4027392014" sldId="2145706631"/>
            <ac:graphicFrameMk id="44" creationId="{6A98528C-15DB-4C73-A3F2-C9FC6E5C6E33}"/>
          </ac:graphicFrameMkLst>
        </pc:graphicFrameChg>
        <pc:graphicFrameChg chg="del mod topLvl">
          <ac:chgData name="Maximilien JOUY" userId="8e0963ad-d938-4a3c-bd39-c126fdb758b5" providerId="ADAL" clId="{6128B8C1-C9A6-424D-9AB5-7491BF971B92}" dt="2022-06-24T12:38:28.937" v="373" actId="478"/>
          <ac:graphicFrameMkLst>
            <pc:docMk/>
            <pc:sldMk cId="4027392014" sldId="2145706631"/>
            <ac:graphicFrameMk id="58" creationId="{2195999C-6524-4024-9402-77701FEB1765}"/>
          </ac:graphicFrameMkLst>
        </pc:graphicFrameChg>
        <pc:graphicFrameChg chg="add mod">
          <ac:chgData name="Maximilien JOUY" userId="8e0963ad-d938-4a3c-bd39-c126fdb758b5" providerId="ADAL" clId="{6128B8C1-C9A6-424D-9AB5-7491BF971B92}" dt="2022-06-24T14:01:37.644" v="1613" actId="1076"/>
          <ac:graphicFrameMkLst>
            <pc:docMk/>
            <pc:sldMk cId="4027392014" sldId="2145706631"/>
            <ac:graphicFrameMk id="77" creationId="{2195999C-6524-4024-9402-77701FEB1765}"/>
          </ac:graphicFrameMkLst>
        </pc:graphicFrameChg>
        <pc:cxnChg chg="del mod topLvl">
          <ac:chgData name="Maximilien JOUY" userId="8e0963ad-d938-4a3c-bd39-c126fdb758b5" providerId="ADAL" clId="{6128B8C1-C9A6-424D-9AB5-7491BF971B92}" dt="2022-06-24T12:38:22.780" v="372" actId="478"/>
          <ac:cxnSpMkLst>
            <pc:docMk/>
            <pc:sldMk cId="4027392014" sldId="2145706631"/>
            <ac:cxnSpMk id="4" creationId="{29F02FD1-7D2B-4771-84B4-20E04BBBC22F}"/>
          </ac:cxnSpMkLst>
        </pc:cxnChg>
        <pc:cxnChg chg="del mod topLvl">
          <ac:chgData name="Maximilien JOUY" userId="8e0963ad-d938-4a3c-bd39-c126fdb758b5" providerId="ADAL" clId="{6128B8C1-C9A6-424D-9AB5-7491BF971B92}" dt="2022-06-24T12:38:21.017" v="371" actId="478"/>
          <ac:cxnSpMkLst>
            <pc:docMk/>
            <pc:sldMk cId="4027392014" sldId="2145706631"/>
            <ac:cxnSpMk id="9" creationId="{EA0790C1-1F93-4653-BCAB-B8868F0855DC}"/>
          </ac:cxnSpMkLst>
        </pc:cxnChg>
        <pc:cxnChg chg="add del mod">
          <ac:chgData name="Maximilien JOUY" userId="8e0963ad-d938-4a3c-bd39-c126fdb758b5" providerId="ADAL" clId="{6128B8C1-C9A6-424D-9AB5-7491BF971B92}" dt="2022-06-24T12:38:21.017" v="371" actId="478"/>
          <ac:cxnSpMkLst>
            <pc:docMk/>
            <pc:sldMk cId="4027392014" sldId="2145706631"/>
            <ac:cxnSpMk id="18" creationId="{07DE9CA2-9617-7F8F-B36F-DFD33D2C8DA7}"/>
          </ac:cxnSpMkLst>
        </pc:cxnChg>
        <pc:cxnChg chg="del">
          <ac:chgData name="Maximilien JOUY" userId="8e0963ad-d938-4a3c-bd39-c126fdb758b5" providerId="ADAL" clId="{6128B8C1-C9A6-424D-9AB5-7491BF971B92}" dt="2022-06-24T12:24:50.471" v="71" actId="478"/>
          <ac:cxnSpMkLst>
            <pc:docMk/>
            <pc:sldMk cId="4027392014" sldId="2145706631"/>
            <ac:cxnSpMk id="20" creationId="{EECA7314-8D56-4DCB-9CED-1B762269673E}"/>
          </ac:cxnSpMkLst>
        </pc:cxnChg>
        <pc:cxnChg chg="add mod">
          <ac:chgData name="Maximilien JOUY" userId="8e0963ad-d938-4a3c-bd39-c126fdb758b5" providerId="ADAL" clId="{6128B8C1-C9A6-424D-9AB5-7491BF971B92}" dt="2022-06-24T12:55:52.850" v="726" actId="1038"/>
          <ac:cxnSpMkLst>
            <pc:docMk/>
            <pc:sldMk cId="4027392014" sldId="2145706631"/>
            <ac:cxnSpMk id="29" creationId="{92FEB97E-17AC-2A38-3329-E6AD444F4764}"/>
          </ac:cxnSpMkLst>
        </pc:cxnChg>
        <pc:cxnChg chg="del">
          <ac:chgData name="Maximilien JOUY" userId="8e0963ad-d938-4a3c-bd39-c126fdb758b5" providerId="ADAL" clId="{6128B8C1-C9A6-424D-9AB5-7491BF971B92}" dt="2022-06-24T12:24:37.871" v="66" actId="478"/>
          <ac:cxnSpMkLst>
            <pc:docMk/>
            <pc:sldMk cId="4027392014" sldId="2145706631"/>
            <ac:cxnSpMk id="33" creationId="{1189FA4F-6763-438B-A595-2E30C1F70224}"/>
          </ac:cxnSpMkLst>
        </pc:cxnChg>
        <pc:cxnChg chg="add del mod">
          <ac:chgData name="Maximilien JOUY" userId="8e0963ad-d938-4a3c-bd39-c126fdb758b5" providerId="ADAL" clId="{6128B8C1-C9A6-424D-9AB5-7491BF971B92}" dt="2022-06-24T12:58:05.952" v="731" actId="478"/>
          <ac:cxnSpMkLst>
            <pc:docMk/>
            <pc:sldMk cId="4027392014" sldId="2145706631"/>
            <ac:cxnSpMk id="40" creationId="{3B2DC167-DF05-EDA5-CE71-9DA2C1AAF0B7}"/>
          </ac:cxnSpMkLst>
        </pc:cxnChg>
        <pc:cxnChg chg="del mod topLvl">
          <ac:chgData name="Maximilien JOUY" userId="8e0963ad-d938-4a3c-bd39-c126fdb758b5" providerId="ADAL" clId="{6128B8C1-C9A6-424D-9AB5-7491BF971B92}" dt="2022-06-24T12:37:09.784" v="364" actId="478"/>
          <ac:cxnSpMkLst>
            <pc:docMk/>
            <pc:sldMk cId="4027392014" sldId="2145706631"/>
            <ac:cxnSpMk id="59" creationId="{FD74EC92-C4AC-4084-B702-1E0D805E78EB}"/>
          </ac:cxnSpMkLst>
        </pc:cxnChg>
        <pc:cxnChg chg="add del mod">
          <ac:chgData name="Maximilien JOUY" userId="8e0963ad-d938-4a3c-bd39-c126fdb758b5" providerId="ADAL" clId="{6128B8C1-C9A6-424D-9AB5-7491BF971B92}" dt="2022-06-24T12:38:21.017" v="371" actId="478"/>
          <ac:cxnSpMkLst>
            <pc:docMk/>
            <pc:sldMk cId="4027392014" sldId="2145706631"/>
            <ac:cxnSpMk id="60" creationId="{4D2F4DE3-580B-3942-F8EE-D3F325C9F427}"/>
          </ac:cxnSpMkLst>
        </pc:cxnChg>
        <pc:cxnChg chg="add del mod">
          <ac:chgData name="Maximilien JOUY" userId="8e0963ad-d938-4a3c-bd39-c126fdb758b5" providerId="ADAL" clId="{6128B8C1-C9A6-424D-9AB5-7491BF971B92}" dt="2022-06-24T12:38:21.017" v="371" actId="478"/>
          <ac:cxnSpMkLst>
            <pc:docMk/>
            <pc:sldMk cId="4027392014" sldId="2145706631"/>
            <ac:cxnSpMk id="65" creationId="{5AF70B32-59C5-C4E0-389B-2BBE544BFD89}"/>
          </ac:cxnSpMkLst>
        </pc:cxnChg>
        <pc:cxnChg chg="add mod">
          <ac:chgData name="Maximilien JOUY" userId="8e0963ad-d938-4a3c-bd39-c126fdb758b5" providerId="ADAL" clId="{6128B8C1-C9A6-424D-9AB5-7491BF971B92}" dt="2022-06-24T12:55:52.850" v="726" actId="1038"/>
          <ac:cxnSpMkLst>
            <pc:docMk/>
            <pc:sldMk cId="4027392014" sldId="2145706631"/>
            <ac:cxnSpMk id="80" creationId="{F7CB939E-60D2-8354-CAF3-823009E4FE05}"/>
          </ac:cxnSpMkLst>
        </pc:cxnChg>
        <pc:cxnChg chg="add mod">
          <ac:chgData name="Maximilien JOUY" userId="8e0963ad-d938-4a3c-bd39-c126fdb758b5" providerId="ADAL" clId="{6128B8C1-C9A6-424D-9AB5-7491BF971B92}" dt="2022-06-24T12:58:48.310" v="790" actId="1036"/>
          <ac:cxnSpMkLst>
            <pc:docMk/>
            <pc:sldMk cId="4027392014" sldId="2145706631"/>
            <ac:cxnSpMk id="81" creationId="{F49BEBAF-2E92-3801-4501-74BBE46C155A}"/>
          </ac:cxnSpMkLst>
        </pc:cxnChg>
        <pc:cxnChg chg="add mod">
          <ac:chgData name="Maximilien JOUY" userId="8e0963ad-d938-4a3c-bd39-c126fdb758b5" providerId="ADAL" clId="{6128B8C1-C9A6-424D-9AB5-7491BF971B92}" dt="2022-06-24T12:58:29.364" v="759" actId="14100"/>
          <ac:cxnSpMkLst>
            <pc:docMk/>
            <pc:sldMk cId="4027392014" sldId="2145706631"/>
            <ac:cxnSpMk id="82" creationId="{A4374AC6-A817-4DF8-14F2-FA722001D8A2}"/>
          </ac:cxnSpMkLst>
        </pc:cxnChg>
      </pc:sldChg>
      <pc:sldChg chg="delSp modSp add mod">
        <pc:chgData name="Maximilien JOUY" userId="8e0963ad-d938-4a3c-bd39-c126fdb758b5" providerId="ADAL" clId="{6128B8C1-C9A6-424D-9AB5-7491BF971B92}" dt="2022-06-28T13:36:15.496" v="1820" actId="20577"/>
        <pc:sldMkLst>
          <pc:docMk/>
          <pc:sldMk cId="2048933541" sldId="2146848023"/>
        </pc:sldMkLst>
        <pc:spChg chg="mod">
          <ac:chgData name="Maximilien JOUY" userId="8e0963ad-d938-4a3c-bd39-c126fdb758b5" providerId="ADAL" clId="{6128B8C1-C9A6-424D-9AB5-7491BF971B92}" dt="2022-06-28T13:36:15.496" v="1820" actId="20577"/>
          <ac:spMkLst>
            <pc:docMk/>
            <pc:sldMk cId="2048933541" sldId="2146848023"/>
            <ac:spMk id="3" creationId="{11857C8A-B7F6-45DF-B627-95978041BAB9}"/>
          </ac:spMkLst>
        </pc:spChg>
        <pc:spChg chg="mod">
          <ac:chgData name="Maximilien JOUY" userId="8e0963ad-d938-4a3c-bd39-c126fdb758b5" providerId="ADAL" clId="{6128B8C1-C9A6-424D-9AB5-7491BF971B92}" dt="2022-06-24T12:23:07.508" v="62" actId="1038"/>
          <ac:spMkLst>
            <pc:docMk/>
            <pc:sldMk cId="2048933541" sldId="2146848023"/>
            <ac:spMk id="5" creationId="{914CEA64-099C-4835-890E-7B4E7F51D904}"/>
          </ac:spMkLst>
        </pc:spChg>
        <pc:spChg chg="mod">
          <ac:chgData name="Maximilien JOUY" userId="8e0963ad-d938-4a3c-bd39-c126fdb758b5" providerId="ADAL" clId="{6128B8C1-C9A6-424D-9AB5-7491BF971B92}" dt="2022-06-24T12:23:20.170" v="63" actId="1076"/>
          <ac:spMkLst>
            <pc:docMk/>
            <pc:sldMk cId="2048933541" sldId="2146848023"/>
            <ac:spMk id="6" creationId="{E2385D86-5439-4ADA-9CBD-E2E4CA1DF9D7}"/>
          </ac:spMkLst>
        </pc:spChg>
        <pc:spChg chg="mod">
          <ac:chgData name="Maximilien JOUY" userId="8e0963ad-d938-4a3c-bd39-c126fdb758b5" providerId="ADAL" clId="{6128B8C1-C9A6-424D-9AB5-7491BF971B92}" dt="2022-06-24T12:23:20.170" v="63" actId="1076"/>
          <ac:spMkLst>
            <pc:docMk/>
            <pc:sldMk cId="2048933541" sldId="2146848023"/>
            <ac:spMk id="7" creationId="{8B70566E-2211-43D2-8037-F5F2A0B41A02}"/>
          </ac:spMkLst>
        </pc:spChg>
        <pc:spChg chg="mod">
          <ac:chgData name="Maximilien JOUY" userId="8e0963ad-d938-4a3c-bd39-c126fdb758b5" providerId="ADAL" clId="{6128B8C1-C9A6-424D-9AB5-7491BF971B92}" dt="2022-06-24T12:23:07.508" v="62" actId="1038"/>
          <ac:spMkLst>
            <pc:docMk/>
            <pc:sldMk cId="2048933541" sldId="2146848023"/>
            <ac:spMk id="9" creationId="{1172EDEF-7B6C-4C37-965A-1EEE6D177515}"/>
          </ac:spMkLst>
        </pc:spChg>
        <pc:spChg chg="mod">
          <ac:chgData name="Maximilien JOUY" userId="8e0963ad-d938-4a3c-bd39-c126fdb758b5" providerId="ADAL" clId="{6128B8C1-C9A6-424D-9AB5-7491BF971B92}" dt="2022-06-24T12:23:07.508" v="62" actId="1038"/>
          <ac:spMkLst>
            <pc:docMk/>
            <pc:sldMk cId="2048933541" sldId="2146848023"/>
            <ac:spMk id="14" creationId="{19507F55-8D59-4C96-BF73-3705AFEAA102}"/>
          </ac:spMkLst>
        </pc:spChg>
        <pc:spChg chg="mod">
          <ac:chgData name="Maximilien JOUY" userId="8e0963ad-d938-4a3c-bd39-c126fdb758b5" providerId="ADAL" clId="{6128B8C1-C9A6-424D-9AB5-7491BF971B92}" dt="2022-06-24T12:23:07.508" v="62" actId="1038"/>
          <ac:spMkLst>
            <pc:docMk/>
            <pc:sldMk cId="2048933541" sldId="2146848023"/>
            <ac:spMk id="23" creationId="{01582FE8-E6F4-418E-B81D-0E4AC5BC849D}"/>
          </ac:spMkLst>
        </pc:spChg>
        <pc:spChg chg="mod">
          <ac:chgData name="Maximilien JOUY" userId="8e0963ad-d938-4a3c-bd39-c126fdb758b5" providerId="ADAL" clId="{6128B8C1-C9A6-424D-9AB5-7491BF971B92}" dt="2022-06-24T12:23:07.508" v="62" actId="1038"/>
          <ac:spMkLst>
            <pc:docMk/>
            <pc:sldMk cId="2048933541" sldId="2146848023"/>
            <ac:spMk id="25" creationId="{AEC75B96-5FF4-48CE-8AB7-7D62CE4744E0}"/>
          </ac:spMkLst>
        </pc:spChg>
        <pc:spChg chg="mod">
          <ac:chgData name="Maximilien JOUY" userId="8e0963ad-d938-4a3c-bd39-c126fdb758b5" providerId="ADAL" clId="{6128B8C1-C9A6-424D-9AB5-7491BF971B92}" dt="2022-06-24T12:23:07.508" v="62" actId="1038"/>
          <ac:spMkLst>
            <pc:docMk/>
            <pc:sldMk cId="2048933541" sldId="2146848023"/>
            <ac:spMk id="68" creationId="{8C1C051C-5C7C-DE79-8BF8-F8179F6F6DDB}"/>
          </ac:spMkLst>
        </pc:spChg>
        <pc:spChg chg="mod">
          <ac:chgData name="Maximilien JOUY" userId="8e0963ad-d938-4a3c-bd39-c126fdb758b5" providerId="ADAL" clId="{6128B8C1-C9A6-424D-9AB5-7491BF971B92}" dt="2022-06-24T12:23:07.508" v="62" actId="1038"/>
          <ac:spMkLst>
            <pc:docMk/>
            <pc:sldMk cId="2048933541" sldId="2146848023"/>
            <ac:spMk id="69" creationId="{63619006-A4CB-81DB-5B5A-AA3BFFBEB409}"/>
          </ac:spMkLst>
        </pc:spChg>
        <pc:spChg chg="mod">
          <ac:chgData name="Maximilien JOUY" userId="8e0963ad-d938-4a3c-bd39-c126fdb758b5" providerId="ADAL" clId="{6128B8C1-C9A6-424D-9AB5-7491BF971B92}" dt="2022-06-24T12:23:07.508" v="62" actId="1038"/>
          <ac:spMkLst>
            <pc:docMk/>
            <pc:sldMk cId="2048933541" sldId="2146848023"/>
            <ac:spMk id="71" creationId="{4EFA6421-4C2C-F4DE-876E-CB896FE9E633}"/>
          </ac:spMkLst>
        </pc:spChg>
        <pc:spChg chg="mod">
          <ac:chgData name="Maximilien JOUY" userId="8e0963ad-d938-4a3c-bd39-c126fdb758b5" providerId="ADAL" clId="{6128B8C1-C9A6-424D-9AB5-7491BF971B92}" dt="2022-06-24T12:23:07.508" v="62" actId="1038"/>
          <ac:spMkLst>
            <pc:docMk/>
            <pc:sldMk cId="2048933541" sldId="2146848023"/>
            <ac:spMk id="72" creationId="{C25D3750-53D4-9777-295D-0BD81CAB85EE}"/>
          </ac:spMkLst>
        </pc:spChg>
        <pc:spChg chg="mod">
          <ac:chgData name="Maximilien JOUY" userId="8e0963ad-d938-4a3c-bd39-c126fdb758b5" providerId="ADAL" clId="{6128B8C1-C9A6-424D-9AB5-7491BF971B92}" dt="2022-06-24T12:23:07.508" v="62" actId="1038"/>
          <ac:spMkLst>
            <pc:docMk/>
            <pc:sldMk cId="2048933541" sldId="2146848023"/>
            <ac:spMk id="74" creationId="{4F2451E0-4AFF-40BF-87AF-44281B5CC41F}"/>
          </ac:spMkLst>
        </pc:spChg>
        <pc:spChg chg="del">
          <ac:chgData name="Maximilien JOUY" userId="8e0963ad-d938-4a3c-bd39-c126fdb758b5" providerId="ADAL" clId="{6128B8C1-C9A6-424D-9AB5-7491BF971B92}" dt="2022-06-24T12:22:58.102" v="18" actId="478"/>
          <ac:spMkLst>
            <pc:docMk/>
            <pc:sldMk cId="2048933541" sldId="2146848023"/>
            <ac:spMk id="77" creationId="{46D05DDF-726F-F20B-E8E3-D6897DFF69ED}"/>
          </ac:spMkLst>
        </pc:spChg>
        <pc:spChg chg="del">
          <ac:chgData name="Maximilien JOUY" userId="8e0963ad-d938-4a3c-bd39-c126fdb758b5" providerId="ADAL" clId="{6128B8C1-C9A6-424D-9AB5-7491BF971B92}" dt="2022-06-24T12:22:56.243" v="17" actId="478"/>
          <ac:spMkLst>
            <pc:docMk/>
            <pc:sldMk cId="2048933541" sldId="2146848023"/>
            <ac:spMk id="78" creationId="{7E3BAC7A-75C8-FD88-6A8A-4E3FAE2A0E08}"/>
          </ac:spMkLst>
        </pc:spChg>
        <pc:spChg chg="del">
          <ac:chgData name="Maximilien JOUY" userId="8e0963ad-d938-4a3c-bd39-c126fdb758b5" providerId="ADAL" clId="{6128B8C1-C9A6-424D-9AB5-7491BF971B92}" dt="2022-06-24T12:23:00.316" v="19" actId="478"/>
          <ac:spMkLst>
            <pc:docMk/>
            <pc:sldMk cId="2048933541" sldId="2146848023"/>
            <ac:spMk id="80" creationId="{DC6C1E50-4D14-3EE2-AF48-A60FD250A474}"/>
          </ac:spMkLst>
        </pc:spChg>
        <pc:spChg chg="mod">
          <ac:chgData name="Maximilien JOUY" userId="8e0963ad-d938-4a3c-bd39-c126fdb758b5" providerId="ADAL" clId="{6128B8C1-C9A6-424D-9AB5-7491BF971B92}" dt="2022-06-24T12:23:07.508" v="62" actId="1038"/>
          <ac:spMkLst>
            <pc:docMk/>
            <pc:sldMk cId="2048933541" sldId="2146848023"/>
            <ac:spMk id="103" creationId="{DBD33330-6047-ABD4-5AE0-A53FCF7CF2AC}"/>
          </ac:spMkLst>
        </pc:spChg>
        <pc:spChg chg="mod">
          <ac:chgData name="Maximilien JOUY" userId="8e0963ad-d938-4a3c-bd39-c126fdb758b5" providerId="ADAL" clId="{6128B8C1-C9A6-424D-9AB5-7491BF971B92}" dt="2022-06-24T12:23:07.508" v="62" actId="1038"/>
          <ac:spMkLst>
            <pc:docMk/>
            <pc:sldMk cId="2048933541" sldId="2146848023"/>
            <ac:spMk id="112" creationId="{C772D2AD-0CF3-4F27-92E2-24D15FF047FA}"/>
          </ac:spMkLst>
        </pc:spChg>
        <pc:spChg chg="mod">
          <ac:chgData name="Maximilien JOUY" userId="8e0963ad-d938-4a3c-bd39-c126fdb758b5" providerId="ADAL" clId="{6128B8C1-C9A6-424D-9AB5-7491BF971B92}" dt="2022-06-24T12:23:07.508" v="62" actId="1038"/>
          <ac:spMkLst>
            <pc:docMk/>
            <pc:sldMk cId="2048933541" sldId="2146848023"/>
            <ac:spMk id="113" creationId="{E4D7AD96-3226-FC32-04F9-9DDE2B5FB319}"/>
          </ac:spMkLst>
        </pc:spChg>
        <pc:spChg chg="mod">
          <ac:chgData name="Maximilien JOUY" userId="8e0963ad-d938-4a3c-bd39-c126fdb758b5" providerId="ADAL" clId="{6128B8C1-C9A6-424D-9AB5-7491BF971B92}" dt="2022-06-24T12:23:07.508" v="62" actId="1038"/>
          <ac:spMkLst>
            <pc:docMk/>
            <pc:sldMk cId="2048933541" sldId="2146848023"/>
            <ac:spMk id="116" creationId="{1F5FEC20-4285-4B12-91BB-6B656AAC7660}"/>
          </ac:spMkLst>
        </pc:spChg>
        <pc:spChg chg="mod">
          <ac:chgData name="Maximilien JOUY" userId="8e0963ad-d938-4a3c-bd39-c126fdb758b5" providerId="ADAL" clId="{6128B8C1-C9A6-424D-9AB5-7491BF971B92}" dt="2022-06-24T12:23:07.508" v="62" actId="1038"/>
          <ac:spMkLst>
            <pc:docMk/>
            <pc:sldMk cId="2048933541" sldId="2146848023"/>
            <ac:spMk id="117" creationId="{B347C2BF-03D9-5AF8-6178-5948ADDEF77E}"/>
          </ac:spMkLst>
        </pc:spChg>
        <pc:spChg chg="mod">
          <ac:chgData name="Maximilien JOUY" userId="8e0963ad-d938-4a3c-bd39-c126fdb758b5" providerId="ADAL" clId="{6128B8C1-C9A6-424D-9AB5-7491BF971B92}" dt="2022-06-24T12:23:07.508" v="62" actId="1038"/>
          <ac:spMkLst>
            <pc:docMk/>
            <pc:sldMk cId="2048933541" sldId="2146848023"/>
            <ac:spMk id="132" creationId="{977DD530-0F93-4AC6-8CA9-449D2391DD9F}"/>
          </ac:spMkLst>
        </pc:spChg>
        <pc:spChg chg="mod">
          <ac:chgData name="Maximilien JOUY" userId="8e0963ad-d938-4a3c-bd39-c126fdb758b5" providerId="ADAL" clId="{6128B8C1-C9A6-424D-9AB5-7491BF971B92}" dt="2022-06-24T12:23:07.508" v="62" actId="1038"/>
          <ac:spMkLst>
            <pc:docMk/>
            <pc:sldMk cId="2048933541" sldId="2146848023"/>
            <ac:spMk id="141" creationId="{11CA2679-26C0-4531-901D-2DA509C093D2}"/>
          </ac:spMkLst>
        </pc:spChg>
        <pc:spChg chg="mod">
          <ac:chgData name="Maximilien JOUY" userId="8e0963ad-d938-4a3c-bd39-c126fdb758b5" providerId="ADAL" clId="{6128B8C1-C9A6-424D-9AB5-7491BF971B92}" dt="2022-06-24T12:23:07.508" v="62" actId="1038"/>
          <ac:spMkLst>
            <pc:docMk/>
            <pc:sldMk cId="2048933541" sldId="2146848023"/>
            <ac:spMk id="143" creationId="{DB501192-1FCD-4BF6-8A51-160A03669E92}"/>
          </ac:spMkLst>
        </pc:spChg>
        <pc:spChg chg="mod">
          <ac:chgData name="Maximilien JOUY" userId="8e0963ad-d938-4a3c-bd39-c126fdb758b5" providerId="ADAL" clId="{6128B8C1-C9A6-424D-9AB5-7491BF971B92}" dt="2022-06-24T12:23:07.508" v="62" actId="1038"/>
          <ac:spMkLst>
            <pc:docMk/>
            <pc:sldMk cId="2048933541" sldId="2146848023"/>
            <ac:spMk id="144" creationId="{E285BC47-8633-4CF0-92B5-750AC5C88C00}"/>
          </ac:spMkLst>
        </pc:spChg>
        <pc:spChg chg="mod">
          <ac:chgData name="Maximilien JOUY" userId="8e0963ad-d938-4a3c-bd39-c126fdb758b5" providerId="ADAL" clId="{6128B8C1-C9A6-424D-9AB5-7491BF971B92}" dt="2022-06-24T12:23:07.508" v="62" actId="1038"/>
          <ac:spMkLst>
            <pc:docMk/>
            <pc:sldMk cId="2048933541" sldId="2146848023"/>
            <ac:spMk id="145" creationId="{1F23BA54-1E5A-48A1-9651-F656D341CBA1}"/>
          </ac:spMkLst>
        </pc:spChg>
        <pc:spChg chg="mod">
          <ac:chgData name="Maximilien JOUY" userId="8e0963ad-d938-4a3c-bd39-c126fdb758b5" providerId="ADAL" clId="{6128B8C1-C9A6-424D-9AB5-7491BF971B92}" dt="2022-06-24T12:23:07.508" v="62" actId="1038"/>
          <ac:spMkLst>
            <pc:docMk/>
            <pc:sldMk cId="2048933541" sldId="2146848023"/>
            <ac:spMk id="148" creationId="{27E2E78C-591B-4AE5-B91B-4BAA28896CAC}"/>
          </ac:spMkLst>
        </pc:spChg>
        <pc:spChg chg="mod">
          <ac:chgData name="Maximilien JOUY" userId="8e0963ad-d938-4a3c-bd39-c126fdb758b5" providerId="ADAL" clId="{6128B8C1-C9A6-424D-9AB5-7491BF971B92}" dt="2022-06-24T12:23:07.508" v="62" actId="1038"/>
          <ac:spMkLst>
            <pc:docMk/>
            <pc:sldMk cId="2048933541" sldId="2146848023"/>
            <ac:spMk id="171" creationId="{545A3829-9854-5D57-058D-B4776BCB5AAB}"/>
          </ac:spMkLst>
        </pc:spChg>
        <pc:cxnChg chg="mod">
          <ac:chgData name="Maximilien JOUY" userId="8e0963ad-d938-4a3c-bd39-c126fdb758b5" providerId="ADAL" clId="{6128B8C1-C9A6-424D-9AB5-7491BF971B92}" dt="2022-06-24T12:23:07.508" v="62" actId="1038"/>
          <ac:cxnSpMkLst>
            <pc:docMk/>
            <pc:sldMk cId="2048933541" sldId="2146848023"/>
            <ac:cxnSpMk id="10" creationId="{635003D1-BA82-4AC0-BF57-AFC7EC962BBC}"/>
          </ac:cxnSpMkLst>
        </pc:cxnChg>
        <pc:cxnChg chg="mod">
          <ac:chgData name="Maximilien JOUY" userId="8e0963ad-d938-4a3c-bd39-c126fdb758b5" providerId="ADAL" clId="{6128B8C1-C9A6-424D-9AB5-7491BF971B92}" dt="2022-06-24T12:23:07.508" v="62" actId="1038"/>
          <ac:cxnSpMkLst>
            <pc:docMk/>
            <pc:sldMk cId="2048933541" sldId="2146848023"/>
            <ac:cxnSpMk id="11" creationId="{C5237CD3-4B84-44BA-83AA-F9CEEE61C17E}"/>
          </ac:cxnSpMkLst>
        </pc:cxnChg>
        <pc:cxnChg chg="mod">
          <ac:chgData name="Maximilien JOUY" userId="8e0963ad-d938-4a3c-bd39-c126fdb758b5" providerId="ADAL" clId="{6128B8C1-C9A6-424D-9AB5-7491BF971B92}" dt="2022-06-24T12:23:07.508" v="62" actId="1038"/>
          <ac:cxnSpMkLst>
            <pc:docMk/>
            <pc:sldMk cId="2048933541" sldId="2146848023"/>
            <ac:cxnSpMk id="12" creationId="{15429076-4582-4E42-B95A-80D62E95F055}"/>
          </ac:cxnSpMkLst>
        </pc:cxnChg>
        <pc:cxnChg chg="mod">
          <ac:chgData name="Maximilien JOUY" userId="8e0963ad-d938-4a3c-bd39-c126fdb758b5" providerId="ADAL" clId="{6128B8C1-C9A6-424D-9AB5-7491BF971B92}" dt="2022-06-24T12:23:07.508" v="62" actId="1038"/>
          <ac:cxnSpMkLst>
            <pc:docMk/>
            <pc:sldMk cId="2048933541" sldId="2146848023"/>
            <ac:cxnSpMk id="13" creationId="{E2CD3466-B819-4AAE-916C-21AF607E48FD}"/>
          </ac:cxnSpMkLst>
        </pc:cxnChg>
        <pc:cxnChg chg="mod">
          <ac:chgData name="Maximilien JOUY" userId="8e0963ad-d938-4a3c-bd39-c126fdb758b5" providerId="ADAL" clId="{6128B8C1-C9A6-424D-9AB5-7491BF971B92}" dt="2022-06-24T12:23:07.508" v="62" actId="1038"/>
          <ac:cxnSpMkLst>
            <pc:docMk/>
            <pc:sldMk cId="2048933541" sldId="2146848023"/>
            <ac:cxnSpMk id="17" creationId="{603CF37D-FB33-41C4-89F4-0CF33DE403F2}"/>
          </ac:cxnSpMkLst>
        </pc:cxnChg>
        <pc:cxnChg chg="mod">
          <ac:chgData name="Maximilien JOUY" userId="8e0963ad-d938-4a3c-bd39-c126fdb758b5" providerId="ADAL" clId="{6128B8C1-C9A6-424D-9AB5-7491BF971B92}" dt="2022-06-24T12:23:07.508" v="62" actId="1038"/>
          <ac:cxnSpMkLst>
            <pc:docMk/>
            <pc:sldMk cId="2048933541" sldId="2146848023"/>
            <ac:cxnSpMk id="20" creationId="{B054590F-BB99-4B4F-B1A0-A57223CB53F5}"/>
          </ac:cxnSpMkLst>
        </pc:cxnChg>
        <pc:cxnChg chg="mod">
          <ac:chgData name="Maximilien JOUY" userId="8e0963ad-d938-4a3c-bd39-c126fdb758b5" providerId="ADAL" clId="{6128B8C1-C9A6-424D-9AB5-7491BF971B92}" dt="2022-06-24T12:23:07.508" v="62" actId="1038"/>
          <ac:cxnSpMkLst>
            <pc:docMk/>
            <pc:sldMk cId="2048933541" sldId="2146848023"/>
            <ac:cxnSpMk id="70" creationId="{BFEE00DA-A217-A0BD-000C-3B06609BE5CE}"/>
          </ac:cxnSpMkLst>
        </pc:cxnChg>
        <pc:cxnChg chg="mod">
          <ac:chgData name="Maximilien JOUY" userId="8e0963ad-d938-4a3c-bd39-c126fdb758b5" providerId="ADAL" clId="{6128B8C1-C9A6-424D-9AB5-7491BF971B92}" dt="2022-06-24T12:23:07.508" v="62" actId="1038"/>
          <ac:cxnSpMkLst>
            <pc:docMk/>
            <pc:sldMk cId="2048933541" sldId="2146848023"/>
            <ac:cxnSpMk id="73" creationId="{C6E357A2-AE64-C62D-55CB-689F9A0D3CB7}"/>
          </ac:cxnSpMkLst>
        </pc:cxnChg>
        <pc:cxnChg chg="mod">
          <ac:chgData name="Maximilien JOUY" userId="8e0963ad-d938-4a3c-bd39-c126fdb758b5" providerId="ADAL" clId="{6128B8C1-C9A6-424D-9AB5-7491BF971B92}" dt="2022-06-24T12:23:07.508" v="62" actId="1038"/>
          <ac:cxnSpMkLst>
            <pc:docMk/>
            <pc:sldMk cId="2048933541" sldId="2146848023"/>
            <ac:cxnSpMk id="79" creationId="{F88B9833-6116-F4E3-B298-B147FECB97CA}"/>
          </ac:cxnSpMkLst>
        </pc:cxnChg>
        <pc:cxnChg chg="mod">
          <ac:chgData name="Maximilien JOUY" userId="8e0963ad-d938-4a3c-bd39-c126fdb758b5" providerId="ADAL" clId="{6128B8C1-C9A6-424D-9AB5-7491BF971B92}" dt="2022-06-27T11:54:36.365" v="1736" actId="1076"/>
          <ac:cxnSpMkLst>
            <pc:docMk/>
            <pc:sldMk cId="2048933541" sldId="2146848023"/>
            <ac:cxnSpMk id="81" creationId="{0682ABD5-9219-4A62-BA6A-B451F9EA29B4}"/>
          </ac:cxnSpMkLst>
        </pc:cxnChg>
        <pc:cxnChg chg="mod">
          <ac:chgData name="Maximilien JOUY" userId="8e0963ad-d938-4a3c-bd39-c126fdb758b5" providerId="ADAL" clId="{6128B8C1-C9A6-424D-9AB5-7491BF971B92}" dt="2022-06-24T12:23:07.508" v="62" actId="1038"/>
          <ac:cxnSpMkLst>
            <pc:docMk/>
            <pc:sldMk cId="2048933541" sldId="2146848023"/>
            <ac:cxnSpMk id="85" creationId="{A3B50B9C-0431-FB6B-07EE-B998B91D2CA8}"/>
          </ac:cxnSpMkLst>
        </pc:cxnChg>
        <pc:cxnChg chg="mod">
          <ac:chgData name="Maximilien JOUY" userId="8e0963ad-d938-4a3c-bd39-c126fdb758b5" providerId="ADAL" clId="{6128B8C1-C9A6-424D-9AB5-7491BF971B92}" dt="2022-06-24T12:23:07.508" v="62" actId="1038"/>
          <ac:cxnSpMkLst>
            <pc:docMk/>
            <pc:sldMk cId="2048933541" sldId="2146848023"/>
            <ac:cxnSpMk id="90" creationId="{D4815684-32F6-4A04-ACC6-1B5FA95B34B0}"/>
          </ac:cxnSpMkLst>
        </pc:cxnChg>
        <pc:cxnChg chg="mod">
          <ac:chgData name="Maximilien JOUY" userId="8e0963ad-d938-4a3c-bd39-c126fdb758b5" providerId="ADAL" clId="{6128B8C1-C9A6-424D-9AB5-7491BF971B92}" dt="2022-06-27T11:54:28.687" v="1734" actId="14100"/>
          <ac:cxnSpMkLst>
            <pc:docMk/>
            <pc:sldMk cId="2048933541" sldId="2146848023"/>
            <ac:cxnSpMk id="105" creationId="{69C19375-4759-04DE-6A6D-AF3669877ADC}"/>
          </ac:cxnSpMkLst>
        </pc:cxnChg>
        <pc:cxnChg chg="mod">
          <ac:chgData name="Maximilien JOUY" userId="8e0963ad-d938-4a3c-bd39-c126fdb758b5" providerId="ADAL" clId="{6128B8C1-C9A6-424D-9AB5-7491BF971B92}" dt="2022-06-24T12:23:07.508" v="62" actId="1038"/>
          <ac:cxnSpMkLst>
            <pc:docMk/>
            <pc:sldMk cId="2048933541" sldId="2146848023"/>
            <ac:cxnSpMk id="162" creationId="{A8BD672E-3AC2-5E3B-74F1-9B692F4652B7}"/>
          </ac:cxnSpMkLst>
        </pc:cxnChg>
        <pc:cxnChg chg="mod">
          <ac:chgData name="Maximilien JOUY" userId="8e0963ad-d938-4a3c-bd39-c126fdb758b5" providerId="ADAL" clId="{6128B8C1-C9A6-424D-9AB5-7491BF971B92}" dt="2022-06-24T12:23:07.508" v="62" actId="1038"/>
          <ac:cxnSpMkLst>
            <pc:docMk/>
            <pc:sldMk cId="2048933541" sldId="2146848023"/>
            <ac:cxnSpMk id="175" creationId="{A17009CD-6E42-77B6-EB28-516EA2780387}"/>
          </ac:cxnSpMkLst>
        </pc:cxnChg>
        <pc:cxnChg chg="mod">
          <ac:chgData name="Maximilien JOUY" userId="8e0963ad-d938-4a3c-bd39-c126fdb758b5" providerId="ADAL" clId="{6128B8C1-C9A6-424D-9AB5-7491BF971B92}" dt="2022-06-24T12:23:07.508" v="62" actId="1038"/>
          <ac:cxnSpMkLst>
            <pc:docMk/>
            <pc:sldMk cId="2048933541" sldId="2146848023"/>
            <ac:cxnSpMk id="236" creationId="{CC7D5E75-5AD1-24B6-8E40-9903ADB6DC3A}"/>
          </ac:cxnSpMkLst>
        </pc:cxnChg>
      </pc:sldChg>
      <pc:sldChg chg="addSp delSp modSp add mod ord modAnim">
        <pc:chgData name="Maximilien JOUY" userId="8e0963ad-d938-4a3c-bd39-c126fdb758b5" providerId="ADAL" clId="{6128B8C1-C9A6-424D-9AB5-7491BF971B92}" dt="2022-06-28T13:36:27.915" v="1828" actId="20577"/>
        <pc:sldMkLst>
          <pc:docMk/>
          <pc:sldMk cId="2803359648" sldId="2146848024"/>
        </pc:sldMkLst>
        <pc:spChg chg="mod">
          <ac:chgData name="Maximilien JOUY" userId="8e0963ad-d938-4a3c-bd39-c126fdb758b5" providerId="ADAL" clId="{6128B8C1-C9A6-424D-9AB5-7491BF971B92}" dt="2022-06-28T13:36:27.915" v="1828" actId="20577"/>
          <ac:spMkLst>
            <pc:docMk/>
            <pc:sldMk cId="2803359648" sldId="2146848024"/>
            <ac:spMk id="3" creationId="{11857C8A-B7F6-45DF-B627-95978041BAB9}"/>
          </ac:spMkLst>
        </pc:spChg>
        <pc:spChg chg="mod">
          <ac:chgData name="Maximilien JOUY" userId="8e0963ad-d938-4a3c-bd39-c126fdb758b5" providerId="ADAL" clId="{6128B8C1-C9A6-424D-9AB5-7491BF971B92}" dt="2022-06-24T13:09:12.637" v="928" actId="1076"/>
          <ac:spMkLst>
            <pc:docMk/>
            <pc:sldMk cId="2803359648" sldId="2146848024"/>
            <ac:spMk id="13" creationId="{48DCDF44-7A69-40AC-8E6F-45E08CBEFB8E}"/>
          </ac:spMkLst>
        </pc:spChg>
        <pc:spChg chg="add mod">
          <ac:chgData name="Maximilien JOUY" userId="8e0963ad-d938-4a3c-bd39-c126fdb758b5" providerId="ADAL" clId="{6128B8C1-C9A6-424D-9AB5-7491BF971B92}" dt="2022-06-24T14:02:52.169" v="1727" actId="1036"/>
          <ac:spMkLst>
            <pc:docMk/>
            <pc:sldMk cId="2803359648" sldId="2146848024"/>
            <ac:spMk id="30" creationId="{3432947E-0AA4-CBE2-906A-962EBD21E69B}"/>
          </ac:spMkLst>
        </pc:spChg>
        <pc:spChg chg="add mod">
          <ac:chgData name="Maximilien JOUY" userId="8e0963ad-d938-4a3c-bd39-c126fdb758b5" providerId="ADAL" clId="{6128B8C1-C9A6-424D-9AB5-7491BF971B92}" dt="2022-06-24T14:02:42.560" v="1714" actId="14100"/>
          <ac:spMkLst>
            <pc:docMk/>
            <pc:sldMk cId="2803359648" sldId="2146848024"/>
            <ac:spMk id="31" creationId="{C26A006D-0E20-A792-91FD-B1CB5CDCD0E6}"/>
          </ac:spMkLst>
        </pc:spChg>
        <pc:spChg chg="add mod">
          <ac:chgData name="Maximilien JOUY" userId="8e0963ad-d938-4a3c-bd39-c126fdb758b5" providerId="ADAL" clId="{6128B8C1-C9A6-424D-9AB5-7491BF971B92}" dt="2022-06-24T14:02:52.169" v="1727" actId="1036"/>
          <ac:spMkLst>
            <pc:docMk/>
            <pc:sldMk cId="2803359648" sldId="2146848024"/>
            <ac:spMk id="32" creationId="{59EA4E9D-E00E-4671-61B1-E1D05C4EF81C}"/>
          </ac:spMkLst>
        </pc:spChg>
        <pc:spChg chg="mod">
          <ac:chgData name="Maximilien JOUY" userId="8e0963ad-d938-4a3c-bd39-c126fdb758b5" providerId="ADAL" clId="{6128B8C1-C9A6-424D-9AB5-7491BF971B92}" dt="2022-06-24T14:01:50.874" v="1667" actId="1035"/>
          <ac:spMkLst>
            <pc:docMk/>
            <pc:sldMk cId="2803359648" sldId="2146848024"/>
            <ac:spMk id="68" creationId="{69A59A93-D95F-001C-110D-701292AFB11F}"/>
          </ac:spMkLst>
        </pc:spChg>
        <pc:spChg chg="mod">
          <ac:chgData name="Maximilien JOUY" userId="8e0963ad-d938-4a3c-bd39-c126fdb758b5" providerId="ADAL" clId="{6128B8C1-C9A6-424D-9AB5-7491BF971B92}" dt="2022-06-24T14:01:50.874" v="1667" actId="1035"/>
          <ac:spMkLst>
            <pc:docMk/>
            <pc:sldMk cId="2803359648" sldId="2146848024"/>
            <ac:spMk id="69" creationId="{9DC85B8E-A35D-22B7-58EA-C915BFCF232C}"/>
          </ac:spMkLst>
        </pc:spChg>
        <pc:spChg chg="mod">
          <ac:chgData name="Maximilien JOUY" userId="8e0963ad-d938-4a3c-bd39-c126fdb758b5" providerId="ADAL" clId="{6128B8C1-C9A6-424D-9AB5-7491BF971B92}" dt="2022-06-24T14:01:50.874" v="1667" actId="1035"/>
          <ac:spMkLst>
            <pc:docMk/>
            <pc:sldMk cId="2803359648" sldId="2146848024"/>
            <ac:spMk id="70" creationId="{F0B1E213-3DD1-D854-F10E-80D3A7A55847}"/>
          </ac:spMkLst>
        </pc:spChg>
        <pc:spChg chg="mod">
          <ac:chgData name="Maximilien JOUY" userId="8e0963ad-d938-4a3c-bd39-c126fdb758b5" providerId="ADAL" clId="{6128B8C1-C9A6-424D-9AB5-7491BF971B92}" dt="2022-06-24T14:01:50.874" v="1667" actId="1035"/>
          <ac:spMkLst>
            <pc:docMk/>
            <pc:sldMk cId="2803359648" sldId="2146848024"/>
            <ac:spMk id="71" creationId="{4D81DFB2-83FC-7202-9978-E74D5D3885AD}"/>
          </ac:spMkLst>
        </pc:spChg>
        <pc:spChg chg="mod">
          <ac:chgData name="Maximilien JOUY" userId="8e0963ad-d938-4a3c-bd39-c126fdb758b5" providerId="ADAL" clId="{6128B8C1-C9A6-424D-9AB5-7491BF971B92}" dt="2022-06-24T14:01:50.874" v="1667" actId="1035"/>
          <ac:spMkLst>
            <pc:docMk/>
            <pc:sldMk cId="2803359648" sldId="2146848024"/>
            <ac:spMk id="74" creationId="{F0A1D637-BB62-376C-564A-926400818F50}"/>
          </ac:spMkLst>
        </pc:spChg>
        <pc:spChg chg="mod">
          <ac:chgData name="Maximilien JOUY" userId="8e0963ad-d938-4a3c-bd39-c126fdb758b5" providerId="ADAL" clId="{6128B8C1-C9A6-424D-9AB5-7491BF971B92}" dt="2022-06-24T14:01:50.874" v="1667" actId="1035"/>
          <ac:spMkLst>
            <pc:docMk/>
            <pc:sldMk cId="2803359648" sldId="2146848024"/>
            <ac:spMk id="75" creationId="{91221686-5F47-F7FC-180E-12B6E4B7131D}"/>
          </ac:spMkLst>
        </pc:spChg>
        <pc:spChg chg="mod">
          <ac:chgData name="Maximilien JOUY" userId="8e0963ad-d938-4a3c-bd39-c126fdb758b5" providerId="ADAL" clId="{6128B8C1-C9A6-424D-9AB5-7491BF971B92}" dt="2022-06-24T14:01:50.874" v="1667" actId="1035"/>
          <ac:spMkLst>
            <pc:docMk/>
            <pc:sldMk cId="2803359648" sldId="2146848024"/>
            <ac:spMk id="76" creationId="{7A161E86-6508-33ED-47F9-5DA0EEDA0331}"/>
          </ac:spMkLst>
        </pc:spChg>
        <pc:spChg chg="mod">
          <ac:chgData name="Maximilien JOUY" userId="8e0963ad-d938-4a3c-bd39-c126fdb758b5" providerId="ADAL" clId="{6128B8C1-C9A6-424D-9AB5-7491BF971B92}" dt="2022-06-24T14:01:50.874" v="1667" actId="1035"/>
          <ac:spMkLst>
            <pc:docMk/>
            <pc:sldMk cId="2803359648" sldId="2146848024"/>
            <ac:spMk id="78" creationId="{3509BA27-A247-2D96-7E8A-8144D6046E95}"/>
          </ac:spMkLst>
        </pc:spChg>
        <pc:spChg chg="mod">
          <ac:chgData name="Maximilien JOUY" userId="8e0963ad-d938-4a3c-bd39-c126fdb758b5" providerId="ADAL" clId="{6128B8C1-C9A6-424D-9AB5-7491BF971B92}" dt="2022-06-24T14:01:50.874" v="1667" actId="1035"/>
          <ac:spMkLst>
            <pc:docMk/>
            <pc:sldMk cId="2803359648" sldId="2146848024"/>
            <ac:spMk id="79" creationId="{EFF96252-2A0B-2E05-CD24-5D13977256DD}"/>
          </ac:spMkLst>
        </pc:spChg>
        <pc:spChg chg="del">
          <ac:chgData name="Maximilien JOUY" userId="8e0963ad-d938-4a3c-bd39-c126fdb758b5" providerId="ADAL" clId="{6128B8C1-C9A6-424D-9AB5-7491BF971B92}" dt="2022-06-24T12:51:13.747" v="608" actId="478"/>
          <ac:spMkLst>
            <pc:docMk/>
            <pc:sldMk cId="2803359648" sldId="2146848024"/>
            <ac:spMk id="86" creationId="{43316620-D07C-CC76-6EF3-448A341012AD}"/>
          </ac:spMkLst>
        </pc:spChg>
        <pc:spChg chg="mod">
          <ac:chgData name="Maximilien JOUY" userId="8e0963ad-d938-4a3c-bd39-c126fdb758b5" providerId="ADAL" clId="{6128B8C1-C9A6-424D-9AB5-7491BF971B92}" dt="2022-06-24T12:55:14.034" v="660" actId="1038"/>
          <ac:spMkLst>
            <pc:docMk/>
            <pc:sldMk cId="2803359648" sldId="2146848024"/>
            <ac:spMk id="89" creationId="{5997ACF8-D8F4-24A8-F7F6-32A8406BF6AF}"/>
          </ac:spMkLst>
        </pc:spChg>
        <pc:spChg chg="del">
          <ac:chgData name="Maximilien JOUY" userId="8e0963ad-d938-4a3c-bd39-c126fdb758b5" providerId="ADAL" clId="{6128B8C1-C9A6-424D-9AB5-7491BF971B92}" dt="2022-06-24T12:51:11.036" v="606" actId="478"/>
          <ac:spMkLst>
            <pc:docMk/>
            <pc:sldMk cId="2803359648" sldId="2146848024"/>
            <ac:spMk id="90" creationId="{BA7D65A3-3AB7-39B4-6A5E-C2D58A7791F8}"/>
          </ac:spMkLst>
        </pc:spChg>
        <pc:graphicFrameChg chg="mod">
          <ac:chgData name="Maximilien JOUY" userId="8e0963ad-d938-4a3c-bd39-c126fdb758b5" providerId="ADAL" clId="{6128B8C1-C9A6-424D-9AB5-7491BF971B92}" dt="2022-06-24T12:55:39.843" v="720" actId="1038"/>
          <ac:graphicFrameMkLst>
            <pc:docMk/>
            <pc:sldMk cId="2803359648" sldId="2146848024"/>
            <ac:graphicFrameMk id="77" creationId="{2195999C-6524-4024-9402-77701FEB1765}"/>
          </ac:graphicFrameMkLst>
        </pc:graphicFrameChg>
        <pc:cxnChg chg="mod">
          <ac:chgData name="Maximilien JOUY" userId="8e0963ad-d938-4a3c-bd39-c126fdb758b5" providerId="ADAL" clId="{6128B8C1-C9A6-424D-9AB5-7491BF971B92}" dt="2022-06-24T12:55:14.034" v="660" actId="1038"/>
          <ac:cxnSpMkLst>
            <pc:docMk/>
            <pc:sldMk cId="2803359648" sldId="2146848024"/>
            <ac:cxnSpMk id="29" creationId="{92FEB97E-17AC-2A38-3329-E6AD444F4764}"/>
          </ac:cxnSpMkLst>
        </pc:cxnChg>
        <pc:cxnChg chg="del">
          <ac:chgData name="Maximilien JOUY" userId="8e0963ad-d938-4a3c-bd39-c126fdb758b5" providerId="ADAL" clId="{6128B8C1-C9A6-424D-9AB5-7491BF971B92}" dt="2022-06-24T12:51:14.616" v="609" actId="478"/>
          <ac:cxnSpMkLst>
            <pc:docMk/>
            <pc:sldMk cId="2803359648" sldId="2146848024"/>
            <ac:cxnSpMk id="40" creationId="{3B2DC167-DF05-EDA5-CE71-9DA2C1AAF0B7}"/>
          </ac:cxnSpMkLst>
        </pc:cxnChg>
        <pc:cxnChg chg="mod">
          <ac:chgData name="Maximilien JOUY" userId="8e0963ad-d938-4a3c-bd39-c126fdb758b5" providerId="ADAL" clId="{6128B8C1-C9A6-424D-9AB5-7491BF971B92}" dt="2022-06-24T12:55:44.185" v="721" actId="14100"/>
          <ac:cxnSpMkLst>
            <pc:docMk/>
            <pc:sldMk cId="2803359648" sldId="2146848024"/>
            <ac:cxnSpMk id="80" creationId="{F7CB939E-60D2-8354-CAF3-823009E4FE05}"/>
          </ac:cxnSpMkLst>
        </pc:cxnChg>
        <pc:cxnChg chg="mod">
          <ac:chgData name="Maximilien JOUY" userId="8e0963ad-d938-4a3c-bd39-c126fdb758b5" providerId="ADAL" clId="{6128B8C1-C9A6-424D-9AB5-7491BF971B92}" dt="2022-06-24T12:55:14.034" v="660" actId="1038"/>
          <ac:cxnSpMkLst>
            <pc:docMk/>
            <pc:sldMk cId="2803359648" sldId="2146848024"/>
            <ac:cxnSpMk id="81" creationId="{F49BEBAF-2E92-3801-4501-74BBE46C155A}"/>
          </ac:cxnSpMkLst>
        </pc:cxnChg>
        <pc:cxnChg chg="del">
          <ac:chgData name="Maximilien JOUY" userId="8e0963ad-d938-4a3c-bd39-c126fdb758b5" providerId="ADAL" clId="{6128B8C1-C9A6-424D-9AB5-7491BF971B92}" dt="2022-06-24T12:51:12.307" v="607" actId="478"/>
          <ac:cxnSpMkLst>
            <pc:docMk/>
            <pc:sldMk cId="2803359648" sldId="2146848024"/>
            <ac:cxnSpMk id="82" creationId="{A4374AC6-A817-4DF8-14F2-FA722001D8A2}"/>
          </ac:cxnSpMkLst>
        </pc:cxnChg>
      </pc:sldChg>
      <pc:sldChg chg="add del">
        <pc:chgData name="Maximilien JOUY" userId="8e0963ad-d938-4a3c-bd39-c126fdb758b5" providerId="ADAL" clId="{6128B8C1-C9A6-424D-9AB5-7491BF971B92}" dt="2022-06-24T12:47:03.388" v="476" actId="47"/>
        <pc:sldMkLst>
          <pc:docMk/>
          <pc:sldMk cId="3214304426" sldId="2146848024"/>
        </pc:sldMkLst>
      </pc:sldChg>
      <pc:sldChg chg="addSp delSp modSp add mod ord modAnim">
        <pc:chgData name="Maximilien JOUY" userId="8e0963ad-d938-4a3c-bd39-c126fdb758b5" providerId="ADAL" clId="{6128B8C1-C9A6-424D-9AB5-7491BF971B92}" dt="2022-06-24T13:12:16.733" v="994"/>
        <pc:sldMkLst>
          <pc:docMk/>
          <pc:sldMk cId="1436688497" sldId="2146848025"/>
        </pc:sldMkLst>
        <pc:spChg chg="add mod">
          <ac:chgData name="Maximilien JOUY" userId="8e0963ad-d938-4a3c-bd39-c126fdb758b5" providerId="ADAL" clId="{6128B8C1-C9A6-424D-9AB5-7491BF971B92}" dt="2022-06-24T13:00:20.529" v="831" actId="1076"/>
          <ac:spMkLst>
            <pc:docMk/>
            <pc:sldMk cId="1436688497" sldId="2146848025"/>
            <ac:spMk id="2" creationId="{EB1BB4C5-C648-0A1A-866A-3EDD821FDD80}"/>
          </ac:spMkLst>
        </pc:spChg>
        <pc:spChg chg="mod">
          <ac:chgData name="Maximilien JOUY" userId="8e0963ad-d938-4a3c-bd39-c126fdb758b5" providerId="ADAL" clId="{6128B8C1-C9A6-424D-9AB5-7491BF971B92}" dt="2022-06-24T13:08:52.514" v="923" actId="20577"/>
          <ac:spMkLst>
            <pc:docMk/>
            <pc:sldMk cId="1436688497" sldId="2146848025"/>
            <ac:spMk id="3" creationId="{11857C8A-B7F6-45DF-B627-95978041BAB9}"/>
          </ac:spMkLst>
        </pc:spChg>
        <pc:spChg chg="del mod">
          <ac:chgData name="Maximilien JOUY" userId="8e0963ad-d938-4a3c-bd39-c126fdb758b5" providerId="ADAL" clId="{6128B8C1-C9A6-424D-9AB5-7491BF971B92}" dt="2022-06-24T13:09:21.105" v="931" actId="478"/>
          <ac:spMkLst>
            <pc:docMk/>
            <pc:sldMk cId="1436688497" sldId="2146848025"/>
            <ac:spMk id="13" creationId="{48DCDF44-7A69-40AC-8E6F-45E08CBEFB8E}"/>
          </ac:spMkLst>
        </pc:spChg>
        <pc:spChg chg="add mod">
          <ac:chgData name="Maximilien JOUY" userId="8e0963ad-d938-4a3c-bd39-c126fdb758b5" providerId="ADAL" clId="{6128B8C1-C9A6-424D-9AB5-7491BF971B92}" dt="2022-06-24T13:09:21.403" v="932"/>
          <ac:spMkLst>
            <pc:docMk/>
            <pc:sldMk cId="1436688497" sldId="2146848025"/>
            <ac:spMk id="28" creationId="{FB07EB22-6EB6-806B-F16B-619398420B55}"/>
          </ac:spMkLst>
        </pc:spChg>
        <pc:spChg chg="add mod">
          <ac:chgData name="Maximilien JOUY" userId="8e0963ad-d938-4a3c-bd39-c126fdb758b5" providerId="ADAL" clId="{6128B8C1-C9A6-424D-9AB5-7491BF971B92}" dt="2022-06-24T13:12:00.712" v="990" actId="1036"/>
          <ac:spMkLst>
            <pc:docMk/>
            <pc:sldMk cId="1436688497" sldId="2146848025"/>
            <ac:spMk id="30" creationId="{6B6BDDA1-FCB4-6B2C-EF81-E411FA32C2F2}"/>
          </ac:spMkLst>
        </pc:spChg>
        <pc:spChg chg="add mod">
          <ac:chgData name="Maximilien JOUY" userId="8e0963ad-d938-4a3c-bd39-c126fdb758b5" providerId="ADAL" clId="{6128B8C1-C9A6-424D-9AB5-7491BF971B92}" dt="2022-06-24T13:12:00.712" v="990" actId="1036"/>
          <ac:spMkLst>
            <pc:docMk/>
            <pc:sldMk cId="1436688497" sldId="2146848025"/>
            <ac:spMk id="31" creationId="{B8A91694-7FA2-2B45-91A4-F570E89C758B}"/>
          </ac:spMkLst>
        </pc:spChg>
        <pc:spChg chg="add mod">
          <ac:chgData name="Maximilien JOUY" userId="8e0963ad-d938-4a3c-bd39-c126fdb758b5" providerId="ADAL" clId="{6128B8C1-C9A6-424D-9AB5-7491BF971B92}" dt="2022-06-24T13:12:00.712" v="990" actId="1036"/>
          <ac:spMkLst>
            <pc:docMk/>
            <pc:sldMk cId="1436688497" sldId="2146848025"/>
            <ac:spMk id="32" creationId="{45896288-268D-4D9F-CAA6-8268A1BB1462}"/>
          </ac:spMkLst>
        </pc:spChg>
        <pc:spChg chg="del">
          <ac:chgData name="Maximilien JOUY" userId="8e0963ad-d938-4a3c-bd39-c126fdb758b5" providerId="ADAL" clId="{6128B8C1-C9A6-424D-9AB5-7491BF971B92}" dt="2022-06-24T13:10:10.915" v="936" actId="478"/>
          <ac:spMkLst>
            <pc:docMk/>
            <pc:sldMk cId="1436688497" sldId="2146848025"/>
            <ac:spMk id="68" creationId="{69A59A93-D95F-001C-110D-701292AFB11F}"/>
          </ac:spMkLst>
        </pc:spChg>
        <pc:spChg chg="del">
          <ac:chgData name="Maximilien JOUY" userId="8e0963ad-d938-4a3c-bd39-c126fdb758b5" providerId="ADAL" clId="{6128B8C1-C9A6-424D-9AB5-7491BF971B92}" dt="2022-06-24T13:10:10.915" v="936" actId="478"/>
          <ac:spMkLst>
            <pc:docMk/>
            <pc:sldMk cId="1436688497" sldId="2146848025"/>
            <ac:spMk id="69" creationId="{9DC85B8E-A35D-22B7-58EA-C915BFCF232C}"/>
          </ac:spMkLst>
        </pc:spChg>
        <pc:spChg chg="del">
          <ac:chgData name="Maximilien JOUY" userId="8e0963ad-d938-4a3c-bd39-c126fdb758b5" providerId="ADAL" clId="{6128B8C1-C9A6-424D-9AB5-7491BF971B92}" dt="2022-06-24T13:10:10.915" v="936" actId="478"/>
          <ac:spMkLst>
            <pc:docMk/>
            <pc:sldMk cId="1436688497" sldId="2146848025"/>
            <ac:spMk id="70" creationId="{F0B1E213-3DD1-D854-F10E-80D3A7A55847}"/>
          </ac:spMkLst>
        </pc:spChg>
        <pc:spChg chg="del">
          <ac:chgData name="Maximilien JOUY" userId="8e0963ad-d938-4a3c-bd39-c126fdb758b5" providerId="ADAL" clId="{6128B8C1-C9A6-424D-9AB5-7491BF971B92}" dt="2022-06-24T13:10:10.915" v="936" actId="478"/>
          <ac:spMkLst>
            <pc:docMk/>
            <pc:sldMk cId="1436688497" sldId="2146848025"/>
            <ac:spMk id="71" creationId="{4D81DFB2-83FC-7202-9978-E74D5D3885AD}"/>
          </ac:spMkLst>
        </pc:spChg>
        <pc:spChg chg="del">
          <ac:chgData name="Maximilien JOUY" userId="8e0963ad-d938-4a3c-bd39-c126fdb758b5" providerId="ADAL" clId="{6128B8C1-C9A6-424D-9AB5-7491BF971B92}" dt="2022-06-24T13:10:10.915" v="936" actId="478"/>
          <ac:spMkLst>
            <pc:docMk/>
            <pc:sldMk cId="1436688497" sldId="2146848025"/>
            <ac:spMk id="74" creationId="{F0A1D637-BB62-376C-564A-926400818F50}"/>
          </ac:spMkLst>
        </pc:spChg>
        <pc:spChg chg="del">
          <ac:chgData name="Maximilien JOUY" userId="8e0963ad-d938-4a3c-bd39-c126fdb758b5" providerId="ADAL" clId="{6128B8C1-C9A6-424D-9AB5-7491BF971B92}" dt="2022-06-24T13:10:10.915" v="936" actId="478"/>
          <ac:spMkLst>
            <pc:docMk/>
            <pc:sldMk cId="1436688497" sldId="2146848025"/>
            <ac:spMk id="75" creationId="{91221686-5F47-F7FC-180E-12B6E4B7131D}"/>
          </ac:spMkLst>
        </pc:spChg>
        <pc:spChg chg="del">
          <ac:chgData name="Maximilien JOUY" userId="8e0963ad-d938-4a3c-bd39-c126fdb758b5" providerId="ADAL" clId="{6128B8C1-C9A6-424D-9AB5-7491BF971B92}" dt="2022-06-24T13:10:10.915" v="936" actId="478"/>
          <ac:spMkLst>
            <pc:docMk/>
            <pc:sldMk cId="1436688497" sldId="2146848025"/>
            <ac:spMk id="76" creationId="{7A161E86-6508-33ED-47F9-5DA0EEDA0331}"/>
          </ac:spMkLst>
        </pc:spChg>
        <pc:spChg chg="del">
          <ac:chgData name="Maximilien JOUY" userId="8e0963ad-d938-4a3c-bd39-c126fdb758b5" providerId="ADAL" clId="{6128B8C1-C9A6-424D-9AB5-7491BF971B92}" dt="2022-06-24T13:10:10.915" v="936" actId="478"/>
          <ac:spMkLst>
            <pc:docMk/>
            <pc:sldMk cId="1436688497" sldId="2146848025"/>
            <ac:spMk id="78" creationId="{3509BA27-A247-2D96-7E8A-8144D6046E95}"/>
          </ac:spMkLst>
        </pc:spChg>
        <pc:spChg chg="del">
          <ac:chgData name="Maximilien JOUY" userId="8e0963ad-d938-4a3c-bd39-c126fdb758b5" providerId="ADAL" clId="{6128B8C1-C9A6-424D-9AB5-7491BF971B92}" dt="2022-06-24T13:10:10.915" v="936" actId="478"/>
          <ac:spMkLst>
            <pc:docMk/>
            <pc:sldMk cId="1436688497" sldId="2146848025"/>
            <ac:spMk id="79" creationId="{EFF96252-2A0B-2E05-CD24-5D13977256DD}"/>
          </ac:spMkLst>
        </pc:spChg>
        <pc:picChg chg="add mod">
          <ac:chgData name="Maximilien JOUY" userId="8e0963ad-d938-4a3c-bd39-c126fdb758b5" providerId="ADAL" clId="{6128B8C1-C9A6-424D-9AB5-7491BF971B92}" dt="2022-06-24T13:12:05.515" v="992" actId="1076"/>
          <ac:picMkLst>
            <pc:docMk/>
            <pc:sldMk cId="1436688497" sldId="2146848025"/>
            <ac:picMk id="5" creationId="{24D112AA-AA0B-91E8-C0EA-A17660251AD1}"/>
          </ac:picMkLst>
        </pc:picChg>
      </pc:sldChg>
      <pc:sldChg chg="add del">
        <pc:chgData name="Maximilien JOUY" userId="8e0963ad-d938-4a3c-bd39-c126fdb758b5" providerId="ADAL" clId="{6128B8C1-C9A6-424D-9AB5-7491BF971B92}" dt="2022-06-24T12:59:05.967" v="793"/>
        <pc:sldMkLst>
          <pc:docMk/>
          <pc:sldMk cId="4018615886" sldId="2146848025"/>
        </pc:sldMkLst>
      </pc:sldChg>
      <pc:sldChg chg="add del">
        <pc:chgData name="Maximilien JOUY" userId="8e0963ad-d938-4a3c-bd39-c126fdb758b5" providerId="ADAL" clId="{6128B8C1-C9A6-424D-9AB5-7491BF971B92}" dt="2022-06-24T12:47:05.799" v="477" actId="47"/>
        <pc:sldMkLst>
          <pc:docMk/>
          <pc:sldMk cId="4081806169" sldId="2146848025"/>
        </pc:sldMkLst>
      </pc:sldChg>
      <pc:sldChg chg="delSp new mod modClrScheme chgLayout">
        <pc:chgData name="Maximilien JOUY" userId="8e0963ad-d938-4a3c-bd39-c126fdb758b5" providerId="ADAL" clId="{6128B8C1-C9A6-424D-9AB5-7491BF971B92}" dt="2022-06-24T13:51:43.737" v="1549" actId="700"/>
        <pc:sldMkLst>
          <pc:docMk/>
          <pc:sldMk cId="535867246" sldId="2146848026"/>
        </pc:sldMkLst>
        <pc:spChg chg="del">
          <ac:chgData name="Maximilien JOUY" userId="8e0963ad-d938-4a3c-bd39-c126fdb758b5" providerId="ADAL" clId="{6128B8C1-C9A6-424D-9AB5-7491BF971B92}" dt="2022-06-24T13:51:43.737" v="1549" actId="700"/>
          <ac:spMkLst>
            <pc:docMk/>
            <pc:sldMk cId="535867246" sldId="2146848026"/>
            <ac:spMk id="2" creationId="{829A74A6-EF1B-B2E1-2AA1-0105EEAE3B78}"/>
          </ac:spMkLst>
        </pc:spChg>
        <pc:spChg chg="del">
          <ac:chgData name="Maximilien JOUY" userId="8e0963ad-d938-4a3c-bd39-c126fdb758b5" providerId="ADAL" clId="{6128B8C1-C9A6-424D-9AB5-7491BF971B92}" dt="2022-06-24T13:51:43.737" v="1549" actId="700"/>
          <ac:spMkLst>
            <pc:docMk/>
            <pc:sldMk cId="535867246" sldId="2146848026"/>
            <ac:spMk id="3" creationId="{59B22A80-2FCA-0CD4-9A20-594DEE4105BB}"/>
          </ac:spMkLst>
        </pc:spChg>
      </pc:sldChg>
      <pc:sldMasterChg chg="delSldLayout">
        <pc:chgData name="Maximilien JOUY" userId="8e0963ad-d938-4a3c-bd39-c126fdb758b5" providerId="ADAL" clId="{6128B8C1-C9A6-424D-9AB5-7491BF971B92}" dt="2022-06-24T12:12:28.264" v="4" actId="2696"/>
        <pc:sldMasterMkLst>
          <pc:docMk/>
          <pc:sldMasterMk cId="2921883721" sldId="2147483660"/>
        </pc:sldMasterMkLst>
        <pc:sldLayoutChg chg="del">
          <pc:chgData name="Maximilien JOUY" userId="8e0963ad-d938-4a3c-bd39-c126fdb758b5" providerId="ADAL" clId="{6128B8C1-C9A6-424D-9AB5-7491BF971B92}" dt="2022-06-24T12:12:28.264" v="4" actId="2696"/>
          <pc:sldLayoutMkLst>
            <pc:docMk/>
            <pc:sldMasterMk cId="2921883721" sldId="2147483660"/>
            <pc:sldLayoutMk cId="3298372038" sldId="2147483676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ynsectsas.sharepoint.com/sites/Ynsect_Projet11Projetimpact/Documents%20partages/General/ENVIRONNEMENT/CORPORATE/Carbone/Sc&#233;narios_explorations/Budget%20Carbone/BP%20x%20GES/mod&#233;lisation%20&#233;missions%202020-2030%20-vFromBP%202022-0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ynsectsas.sharepoint.com/sites/Ynsect_Projet11Projetimpact/Documents%20partages/General/ENVIRONNEMENT/CORPORATE/Carbone/Sc&#233;narios_explorations/Budget%20Carbone/BP%20x%20GES/mod&#233;lisation%20&#233;missions%202020-2030%20-vFromBP%202022-0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ynsectsas.sharepoint.com/sites/Ynsect_Projet11Projetimpact/Documents%20partages/General/ENVIRONNEMENT/CORPORATE/Carbone/Sc&#233;narios_explorations/Budget%20Carbone/BP%20x%20GES/mod&#233;lisation%20&#233;missions%202020-2030%20-vFromBP%202022-0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816757858551282E-2"/>
          <c:y val="0.12570237054375866"/>
          <c:w val="0.89520822990776006"/>
          <c:h val="0.65258109867496128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'hypothèse '!$I$4</c:f>
              <c:strCache>
                <c:ptCount val="1"/>
                <c:pt idx="0">
                  <c:v>transport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('hypothèse '!$F$15,'hypothèse '!$F$12,'hypothèse '!$F$14)</c:f>
              <c:strCache>
                <c:ptCount val="1"/>
                <c:pt idx="0">
                  <c:v>Ynfarm</c:v>
                </c:pt>
              </c:strCache>
              <c:extLst/>
            </c:strRef>
          </c:cat>
          <c:val>
            <c:numRef>
              <c:f>('hypothèse '!$I$15,'hypothèse '!$I$21,'hypothèse '!$I$101)</c:f>
              <c:numCache>
                <c:formatCode>General</c:formatCode>
                <c:ptCount val="1"/>
                <c:pt idx="0">
                  <c:v>7.7641025641025638E-2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D380-4605-A65C-6F4F4DC2EA98}"/>
            </c:ext>
          </c:extLst>
        </c:ser>
        <c:ser>
          <c:idx val="1"/>
          <c:order val="1"/>
          <c:tx>
            <c:strRef>
              <c:f>'hypothèse '!$J$4</c:f>
              <c:strCache>
                <c:ptCount val="1"/>
                <c:pt idx="0">
                  <c:v>rest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('hypothèse '!$F$15,'hypothèse '!$F$12,'hypothèse '!$F$14)</c:f>
              <c:strCache>
                <c:ptCount val="1"/>
                <c:pt idx="0">
                  <c:v>Ynfarm</c:v>
                </c:pt>
              </c:strCache>
              <c:extLst/>
            </c:strRef>
          </c:cat>
          <c:val>
            <c:numRef>
              <c:f>('hypothèse '!$J$15,'hypothèse '!$J$21,'hypothèse '!$J$101)</c:f>
              <c:numCache>
                <c:formatCode>General</c:formatCode>
                <c:ptCount val="1"/>
                <c:pt idx="0">
                  <c:v>7.3846153846153844E-3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D380-4605-A65C-6F4F4DC2EA98}"/>
            </c:ext>
          </c:extLst>
        </c:ser>
        <c:ser>
          <c:idx val="0"/>
          <c:order val="2"/>
          <c:tx>
            <c:strRef>
              <c:f>'hypothèse '!$K$4</c:f>
              <c:strCache>
                <c:ptCount val="1"/>
                <c:pt idx="0">
                  <c:v>feed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('hypothèse '!$F$15,'hypothèse '!$F$12,'hypothèse '!$F$14)</c:f>
              <c:strCache>
                <c:ptCount val="1"/>
                <c:pt idx="0">
                  <c:v>Ynfarm</c:v>
                </c:pt>
              </c:strCache>
              <c:extLst/>
            </c:strRef>
          </c:cat>
          <c:val>
            <c:numRef>
              <c:f>('hypothèse '!$K$15,'hypothèse '!$K$21,'hypothèse '!$K$101)</c:f>
              <c:numCache>
                <c:formatCode>General</c:formatCode>
                <c:ptCount val="1"/>
                <c:pt idx="0">
                  <c:v>0.61689743589743595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D380-4605-A65C-6F4F4DC2EA98}"/>
            </c:ext>
          </c:extLst>
        </c:ser>
        <c:ser>
          <c:idx val="2"/>
          <c:order val="3"/>
          <c:tx>
            <c:strRef>
              <c:f>'hypothèse '!$H$4</c:f>
              <c:strCache>
                <c:ptCount val="1"/>
                <c:pt idx="0">
                  <c:v>electricity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('hypothèse '!$F$15,'hypothèse '!$F$12,'hypothèse '!$F$14)</c:f>
              <c:strCache>
                <c:ptCount val="1"/>
                <c:pt idx="0">
                  <c:v>Ynfarm</c:v>
                </c:pt>
              </c:strCache>
              <c:extLst/>
            </c:strRef>
          </c:cat>
          <c:val>
            <c:numRef>
              <c:f>('hypothèse '!$H$15,'hypothèse '!$H$21,'hypothèse '!$H$101)</c:f>
              <c:numCache>
                <c:formatCode>General</c:formatCode>
                <c:ptCount val="1"/>
                <c:pt idx="0">
                  <c:v>9.0999999999999998E-2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D380-4605-A65C-6F4F4DC2EA98}"/>
            </c:ext>
          </c:extLst>
        </c:ser>
        <c:ser>
          <c:idx val="3"/>
          <c:order val="4"/>
          <c:tx>
            <c:strRef>
              <c:f>'hypothèse '!$G$4</c:f>
              <c:strCache>
                <c:ptCount val="1"/>
                <c:pt idx="0">
                  <c:v>gas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('hypothèse '!$F$15,'hypothèse '!$F$12,'hypothèse '!$F$14)</c:f>
              <c:strCache>
                <c:ptCount val="1"/>
                <c:pt idx="0">
                  <c:v>Ynfarm</c:v>
                </c:pt>
              </c:strCache>
              <c:extLst/>
            </c:strRef>
          </c:cat>
          <c:val>
            <c:numRef>
              <c:f>('hypothèse '!$G$15,'hypothèse '!$G$21,'hypothèse '!$G$101)</c:f>
              <c:numCache>
                <c:formatCode>General</c:formatCode>
                <c:ptCount val="1"/>
                <c:pt idx="0">
                  <c:v>0.4388717948717949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D380-4605-A65C-6F4F4DC2E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100"/>
        <c:axId val="451119792"/>
        <c:axId val="451121456"/>
      </c:barChart>
      <c:catAx>
        <c:axId val="4511197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51121456"/>
        <c:crosses val="autoZero"/>
        <c:auto val="1"/>
        <c:lblAlgn val="ctr"/>
        <c:lblOffset val="100"/>
        <c:noMultiLvlLbl val="0"/>
      </c:catAx>
      <c:valAx>
        <c:axId val="451121456"/>
        <c:scaling>
          <c:orientation val="minMax"/>
        </c:scaling>
        <c:delete val="1"/>
        <c:axPos val="l"/>
        <c:majorGridlines>
          <c:spPr>
            <a:ln w="6350" cap="flat" cmpd="sng" algn="ctr">
              <a:noFill/>
              <a:prstDash val="lgDash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51119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816757858551282E-2"/>
          <c:y val="0.12570237054375866"/>
          <c:w val="0.89520822990776006"/>
          <c:h val="0.65258109867496128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'hypothèse '!$I$4</c:f>
              <c:strCache>
                <c:ptCount val="1"/>
                <c:pt idx="0">
                  <c:v>transport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('hypothèse '!$F$15,'hypothèse '!$F$12,'hypothèse '!$F$14)</c:f>
              <c:strCache>
                <c:ptCount val="2"/>
                <c:pt idx="0">
                  <c:v>Ynfarm</c:v>
                </c:pt>
                <c:pt idx="1">
                  <c:v>Ynfarm terrha 2030</c:v>
                </c:pt>
              </c:strCache>
              <c:extLst/>
            </c:strRef>
          </c:cat>
          <c:val>
            <c:numRef>
              <c:f>('hypothèse '!$I$15,'hypothèse '!$I$21,'hypothèse '!$I$101)</c:f>
              <c:numCache>
                <c:formatCode>General</c:formatCode>
                <c:ptCount val="2"/>
                <c:pt idx="0">
                  <c:v>7.7641025641025638E-2</c:v>
                </c:pt>
                <c:pt idx="1">
                  <c:v>7.7641025641025638E-2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D380-4605-A65C-6F4F4DC2EA98}"/>
            </c:ext>
          </c:extLst>
        </c:ser>
        <c:ser>
          <c:idx val="1"/>
          <c:order val="1"/>
          <c:tx>
            <c:strRef>
              <c:f>'hypothèse '!$J$4</c:f>
              <c:strCache>
                <c:ptCount val="1"/>
                <c:pt idx="0">
                  <c:v>rest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('hypothèse '!$F$15,'hypothèse '!$F$12,'hypothèse '!$F$14)</c:f>
              <c:strCache>
                <c:ptCount val="2"/>
                <c:pt idx="0">
                  <c:v>Ynfarm</c:v>
                </c:pt>
                <c:pt idx="1">
                  <c:v>Ynfarm terrha 2030</c:v>
                </c:pt>
              </c:strCache>
              <c:extLst/>
            </c:strRef>
          </c:cat>
          <c:val>
            <c:numRef>
              <c:f>('hypothèse '!$J$15,'hypothèse '!$J$21,'hypothèse '!$J$101)</c:f>
              <c:numCache>
                <c:formatCode>General</c:formatCode>
                <c:ptCount val="2"/>
                <c:pt idx="0">
                  <c:v>7.3846153846153844E-3</c:v>
                </c:pt>
                <c:pt idx="1">
                  <c:v>7.3846153846153844E-3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D380-4605-A65C-6F4F4DC2EA98}"/>
            </c:ext>
          </c:extLst>
        </c:ser>
        <c:ser>
          <c:idx val="0"/>
          <c:order val="2"/>
          <c:tx>
            <c:strRef>
              <c:f>'hypothèse '!$K$4</c:f>
              <c:strCache>
                <c:ptCount val="1"/>
                <c:pt idx="0">
                  <c:v>feed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('hypothèse '!$F$15,'hypothèse '!$F$12,'hypothèse '!$F$14)</c:f>
              <c:strCache>
                <c:ptCount val="2"/>
                <c:pt idx="0">
                  <c:v>Ynfarm</c:v>
                </c:pt>
                <c:pt idx="1">
                  <c:v>Ynfarm terrha 2030</c:v>
                </c:pt>
              </c:strCache>
              <c:extLst/>
            </c:strRef>
          </c:cat>
          <c:val>
            <c:numRef>
              <c:f>('hypothèse '!$K$15,'hypothèse '!$K$21,'hypothèse '!$K$101)</c:f>
              <c:numCache>
                <c:formatCode>General</c:formatCode>
                <c:ptCount val="2"/>
                <c:pt idx="0">
                  <c:v>0.61689743589743595</c:v>
                </c:pt>
                <c:pt idx="1">
                  <c:v>0.30844871794871798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D380-4605-A65C-6F4F4DC2EA98}"/>
            </c:ext>
          </c:extLst>
        </c:ser>
        <c:ser>
          <c:idx val="2"/>
          <c:order val="3"/>
          <c:tx>
            <c:strRef>
              <c:f>'hypothèse '!$H$4</c:f>
              <c:strCache>
                <c:ptCount val="1"/>
                <c:pt idx="0">
                  <c:v>electricity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('hypothèse '!$F$15,'hypothèse '!$F$12,'hypothèse '!$F$14)</c:f>
              <c:strCache>
                <c:ptCount val="2"/>
                <c:pt idx="0">
                  <c:v>Ynfarm</c:v>
                </c:pt>
                <c:pt idx="1">
                  <c:v>Ynfarm terrha 2030</c:v>
                </c:pt>
              </c:strCache>
              <c:extLst/>
            </c:strRef>
          </c:cat>
          <c:val>
            <c:numRef>
              <c:f>('hypothèse '!$H$15,'hypothèse '!$H$21,'hypothèse '!$H$101)</c:f>
              <c:numCache>
                <c:formatCode>General</c:formatCode>
                <c:ptCount val="2"/>
                <c:pt idx="0">
                  <c:v>9.0999999999999998E-2</c:v>
                </c:pt>
                <c:pt idx="1">
                  <c:v>9.0999999999999998E-2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D380-4605-A65C-6F4F4DC2EA98}"/>
            </c:ext>
          </c:extLst>
        </c:ser>
        <c:ser>
          <c:idx val="3"/>
          <c:order val="4"/>
          <c:tx>
            <c:strRef>
              <c:f>'hypothèse '!$G$4</c:f>
              <c:strCache>
                <c:ptCount val="1"/>
                <c:pt idx="0">
                  <c:v>gas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('hypothèse '!$F$15,'hypothèse '!$F$12,'hypothèse '!$F$14)</c:f>
              <c:strCache>
                <c:ptCount val="2"/>
                <c:pt idx="0">
                  <c:v>Ynfarm</c:v>
                </c:pt>
                <c:pt idx="1">
                  <c:v>Ynfarm terrha 2030</c:v>
                </c:pt>
              </c:strCache>
              <c:extLst/>
            </c:strRef>
          </c:cat>
          <c:val>
            <c:numRef>
              <c:f>('hypothèse '!$G$15,'hypothèse '!$G$21,'hypothèse '!$G$101)</c:f>
              <c:numCache>
                <c:formatCode>General</c:formatCode>
                <c:ptCount val="2"/>
                <c:pt idx="0">
                  <c:v>0.4388717948717949</c:v>
                </c:pt>
                <c:pt idx="1">
                  <c:v>4.8763532763532763E-2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D380-4605-A65C-6F4F4DC2E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51119792"/>
        <c:axId val="451121456"/>
      </c:barChart>
      <c:catAx>
        <c:axId val="4511197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51121456"/>
        <c:crosses val="autoZero"/>
        <c:auto val="1"/>
        <c:lblAlgn val="ctr"/>
        <c:lblOffset val="100"/>
        <c:noMultiLvlLbl val="0"/>
      </c:catAx>
      <c:valAx>
        <c:axId val="451121456"/>
        <c:scaling>
          <c:orientation val="minMax"/>
        </c:scaling>
        <c:delete val="1"/>
        <c:axPos val="l"/>
        <c:majorGridlines>
          <c:spPr>
            <a:ln w="6350" cap="flat" cmpd="sng" algn="ctr">
              <a:noFill/>
              <a:prstDash val="lgDash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51119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816757858551282E-2"/>
          <c:y val="0.12570237054375866"/>
          <c:w val="0.89520822990776006"/>
          <c:h val="0.65258109867496128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'hypothèse '!$I$4</c:f>
              <c:strCache>
                <c:ptCount val="1"/>
                <c:pt idx="0">
                  <c:v>transport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('hypothèse '!$F$15,'hypothèse '!$F$12,'hypothèse '!$F$14)</c:f>
              <c:strCache>
                <c:ptCount val="3"/>
                <c:pt idx="0">
                  <c:v>ynfarm avoided emission</c:v>
                </c:pt>
                <c:pt idx="1">
                  <c:v>Ynfarm</c:v>
                </c:pt>
                <c:pt idx="2">
                  <c:v>Ynfarm terrha 2030</c:v>
                </c:pt>
              </c:strCache>
            </c:strRef>
          </c:cat>
          <c:val>
            <c:numRef>
              <c:f>('hypothèse '!$I$15,'hypothèse '!$I$21,'hypothèse '!$I$101)</c:f>
              <c:numCache>
                <c:formatCode>General</c:formatCode>
                <c:ptCount val="3"/>
                <c:pt idx="0">
                  <c:v>0</c:v>
                </c:pt>
                <c:pt idx="1">
                  <c:v>7.7641025641025638E-2</c:v>
                </c:pt>
                <c:pt idx="2">
                  <c:v>7.7641025641025638E-2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80-4605-A65C-6F4F4DC2EA98}"/>
            </c:ext>
          </c:extLst>
        </c:ser>
        <c:ser>
          <c:idx val="1"/>
          <c:order val="1"/>
          <c:tx>
            <c:strRef>
              <c:f>'hypothèse '!$J$4</c:f>
              <c:strCache>
                <c:ptCount val="1"/>
                <c:pt idx="0">
                  <c:v>rest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('hypothèse '!$F$15,'hypothèse '!$F$12,'hypothèse '!$F$14)</c:f>
              <c:strCache>
                <c:ptCount val="3"/>
                <c:pt idx="0">
                  <c:v>ynfarm avoided emission</c:v>
                </c:pt>
                <c:pt idx="1">
                  <c:v>Ynfarm</c:v>
                </c:pt>
                <c:pt idx="2">
                  <c:v>Ynfarm terrha 2030</c:v>
                </c:pt>
              </c:strCache>
            </c:strRef>
          </c:cat>
          <c:val>
            <c:numRef>
              <c:f>('hypothèse '!$J$15,'hypothèse '!$J$21,'hypothèse '!$J$101)</c:f>
              <c:numCache>
                <c:formatCode>General</c:formatCode>
                <c:ptCount val="3"/>
                <c:pt idx="0">
                  <c:v>0</c:v>
                </c:pt>
                <c:pt idx="1">
                  <c:v>7.3846153846153844E-3</c:v>
                </c:pt>
                <c:pt idx="2">
                  <c:v>7.3846153846153844E-3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80-4605-A65C-6F4F4DC2EA98}"/>
            </c:ext>
          </c:extLst>
        </c:ser>
        <c:ser>
          <c:idx val="0"/>
          <c:order val="2"/>
          <c:tx>
            <c:strRef>
              <c:f>'hypothèse '!$K$4</c:f>
              <c:strCache>
                <c:ptCount val="1"/>
                <c:pt idx="0">
                  <c:v>feed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380-4605-A65C-6F4F4DC2EA98}"/>
              </c:ext>
            </c:extLst>
          </c:dPt>
          <c:cat>
            <c:strRef>
              <c:f>('hypothèse '!$F$15,'hypothèse '!$F$12,'hypothèse '!$F$14)</c:f>
              <c:strCache>
                <c:ptCount val="3"/>
                <c:pt idx="0">
                  <c:v>ynfarm avoided emission</c:v>
                </c:pt>
                <c:pt idx="1">
                  <c:v>Ynfarm</c:v>
                </c:pt>
                <c:pt idx="2">
                  <c:v>Ynfarm terrha 2030</c:v>
                </c:pt>
              </c:strCache>
            </c:strRef>
          </c:cat>
          <c:val>
            <c:numRef>
              <c:f>('hypothèse '!$K$15,'hypothèse '!$K$21,'hypothèse '!$K$101)</c:f>
              <c:numCache>
                <c:formatCode>General</c:formatCode>
                <c:ptCount val="3"/>
                <c:pt idx="0">
                  <c:v>1.3846153846153846</c:v>
                </c:pt>
                <c:pt idx="1">
                  <c:v>0.61689743589743595</c:v>
                </c:pt>
                <c:pt idx="2">
                  <c:v>0.30844871794871798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80-4605-A65C-6F4F4DC2EA98}"/>
            </c:ext>
          </c:extLst>
        </c:ser>
        <c:ser>
          <c:idx val="2"/>
          <c:order val="3"/>
          <c:tx>
            <c:strRef>
              <c:f>'hypothèse '!$H$4</c:f>
              <c:strCache>
                <c:ptCount val="1"/>
                <c:pt idx="0">
                  <c:v>electricity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('hypothèse '!$F$15,'hypothèse '!$F$12,'hypothèse '!$F$14)</c:f>
              <c:strCache>
                <c:ptCount val="3"/>
                <c:pt idx="0">
                  <c:v>ynfarm avoided emission</c:v>
                </c:pt>
                <c:pt idx="1">
                  <c:v>Ynfarm</c:v>
                </c:pt>
                <c:pt idx="2">
                  <c:v>Ynfarm terrha 2030</c:v>
                </c:pt>
              </c:strCache>
            </c:strRef>
          </c:cat>
          <c:val>
            <c:numRef>
              <c:f>('hypothèse '!$H$15,'hypothèse '!$H$21,'hypothèse '!$H$101)</c:f>
              <c:numCache>
                <c:formatCode>General</c:formatCode>
                <c:ptCount val="3"/>
                <c:pt idx="0">
                  <c:v>0</c:v>
                </c:pt>
                <c:pt idx="1">
                  <c:v>9.0999999999999998E-2</c:v>
                </c:pt>
                <c:pt idx="2">
                  <c:v>9.0999999999999998E-2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80-4605-A65C-6F4F4DC2EA98}"/>
            </c:ext>
          </c:extLst>
        </c:ser>
        <c:ser>
          <c:idx val="3"/>
          <c:order val="4"/>
          <c:tx>
            <c:strRef>
              <c:f>'hypothèse '!$G$4</c:f>
              <c:strCache>
                <c:ptCount val="1"/>
                <c:pt idx="0">
                  <c:v>gas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('hypothèse '!$F$15,'hypothèse '!$F$12,'hypothèse '!$F$14)</c:f>
              <c:strCache>
                <c:ptCount val="3"/>
                <c:pt idx="0">
                  <c:v>ynfarm avoided emission</c:v>
                </c:pt>
                <c:pt idx="1">
                  <c:v>Ynfarm</c:v>
                </c:pt>
                <c:pt idx="2">
                  <c:v>Ynfarm terrha 2030</c:v>
                </c:pt>
              </c:strCache>
            </c:strRef>
          </c:cat>
          <c:val>
            <c:numRef>
              <c:f>('hypothèse '!$G$15,'hypothèse '!$G$21,'hypothèse '!$G$101)</c:f>
              <c:numCache>
                <c:formatCode>General</c:formatCode>
                <c:ptCount val="3"/>
                <c:pt idx="0">
                  <c:v>0</c:v>
                </c:pt>
                <c:pt idx="1">
                  <c:v>0.4388717948717949</c:v>
                </c:pt>
                <c:pt idx="2">
                  <c:v>4.8763532763532763E-2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80-4605-A65C-6F4F4DC2E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51119792"/>
        <c:axId val="451121456"/>
      </c:barChart>
      <c:catAx>
        <c:axId val="4511197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51121456"/>
        <c:crosses val="autoZero"/>
        <c:auto val="1"/>
        <c:lblAlgn val="ctr"/>
        <c:lblOffset val="100"/>
        <c:noMultiLvlLbl val="0"/>
      </c:catAx>
      <c:valAx>
        <c:axId val="451121456"/>
        <c:scaling>
          <c:orientation val="minMax"/>
        </c:scaling>
        <c:delete val="1"/>
        <c:axPos val="l"/>
        <c:majorGridlines>
          <c:spPr>
            <a:ln w="6350" cap="flat" cmpd="sng" algn="ctr">
              <a:noFill/>
              <a:prstDash val="lgDash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51119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75920-6A33-4878-8655-0967DD8DFF25}" type="datetimeFigureOut">
              <a:rPr lang="fr-FR" smtClean="0"/>
              <a:t>28/06/2022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05421-8ED9-48B7-AF98-14B70423A2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5757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1E69A-636A-4493-A76D-A4B8ECAE527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586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Un peu moins de 60% de la production d’électricité NL origine gaz naturel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Ordres de grandeur : 34- 36 kt CFL Yndiana </a:t>
            </a:r>
          </a:p>
          <a:p>
            <a:endParaRPr lang="fr-FR" b="1" dirty="0"/>
          </a:p>
          <a:p>
            <a:r>
              <a:rPr lang="fr-FR" b="1" dirty="0"/>
              <a:t>Target climat</a:t>
            </a:r>
          </a:p>
          <a:p>
            <a:pPr marL="171450" indent="-171450">
              <a:buFontTx/>
              <a:buChar char="-"/>
            </a:pPr>
            <a:r>
              <a:rPr lang="fr-FR" b="1" dirty="0"/>
              <a:t>GIEC : 50% d’ici 2030 vs à 2020 = diviser par 2 </a:t>
            </a:r>
          </a:p>
          <a:p>
            <a:pPr marL="171450" indent="-171450">
              <a:buFontTx/>
              <a:buChar char="-"/>
            </a:pPr>
            <a:r>
              <a:rPr lang="fr-FR" dirty="0"/>
              <a:t>UE : 55 % d’ici 2030 vs 1990</a:t>
            </a:r>
          </a:p>
          <a:p>
            <a:pPr marL="171450" indent="-171450">
              <a:buFontTx/>
              <a:buChar char="-"/>
            </a:pPr>
            <a:r>
              <a:rPr lang="fr-FR" dirty="0"/>
              <a:t>France SNBC: 40% d’ici 2030 vs 1990 + neutralité carbone 2050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 err="1"/>
              <a:t>SBTi</a:t>
            </a:r>
            <a:r>
              <a:rPr lang="fr-FR" dirty="0"/>
              <a:t>: gros -7.5% ça correspond à une division par 2 entre 2021 et 2030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/>
              <a:t>Ordres de grandeur fermes</a:t>
            </a:r>
          </a:p>
          <a:p>
            <a:pPr marL="171450" indent="-171450">
              <a:buFontTx/>
              <a:buChar char="-"/>
            </a:pPr>
            <a:r>
              <a:rPr lang="fr-FR" dirty="0" err="1"/>
              <a:t>YnFarm</a:t>
            </a:r>
            <a:r>
              <a:rPr lang="fr-FR" dirty="0"/>
              <a:t> = </a:t>
            </a:r>
            <a:r>
              <a:rPr lang="fr-FR" dirty="0" err="1"/>
              <a:t>env</a:t>
            </a:r>
            <a:r>
              <a:rPr lang="fr-FR" dirty="0"/>
              <a:t> 42 kt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/>
              <a:t>Yndiana = 34- 36 kt CFL Yndiana </a:t>
            </a:r>
          </a:p>
          <a:p>
            <a:pPr marL="0" indent="0">
              <a:buFontTx/>
              <a:buNone/>
            </a:pPr>
            <a:endParaRPr lang="fr-FR" dirty="0"/>
          </a:p>
          <a:p>
            <a:pPr marL="0" indent="0">
              <a:buFontTx/>
              <a:buNone/>
            </a:pPr>
            <a:r>
              <a:rPr lang="fr-FR" b="1" dirty="0"/>
              <a:t>Ordres de grandeur produits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CO2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L’élevage d’1kg de protéines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mealworm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Ynsect (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YnMeal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) génère  2,5kg CO2e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tandis que celui d’1kg de protéines de viande bœuf génère en moyenne 175 kg CO2e (soit 70 fois plus)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/>
              <a:t>N2O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/>
              <a:t>Frass 8 fois moins que engrais azotés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protoxyte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d’azote a un pouvoir de réchauffement 310 fois plus élevé que le carbone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Responsable de 40% des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emissions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de l’agriculture en France (juste après le méthane = 45%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/>
              <a:t>Ordres de grandeur substitution produit (</a:t>
            </a:r>
            <a:r>
              <a:rPr lang="fr-FR" b="1" dirty="0" err="1"/>
              <a:t>cLCA</a:t>
            </a:r>
            <a:r>
              <a:rPr lang="fr-FR" b="1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L’élevage d’1kg de protéines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mealworm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Ynsect (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YnMeal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) génère  2,5kg CO2e tandis que celui d’1kg de protéines de viande bœuf génère en moyenne 175 kg CO2e (soit 70 fois plus)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/>
              <a:t>Ordres de grandeur </a:t>
            </a:r>
            <a:r>
              <a:rPr lang="fr-FR" b="1" dirty="0" err="1"/>
              <a:t>susbsitution</a:t>
            </a:r>
            <a:r>
              <a:rPr lang="fr-FR" b="1" dirty="0"/>
              <a:t> model Yndiana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chemeClr val="tx1"/>
                </a:solidFill>
              </a:rPr>
              <a:t>The avoided emission are a lot higher in </a:t>
            </a:r>
            <a:r>
              <a:rPr lang="en-US" sz="1400" dirty="0" err="1">
                <a:solidFill>
                  <a:schemeClr val="tx1"/>
                </a:solidFill>
              </a:rPr>
              <a:t>Yndiana</a:t>
            </a:r>
            <a:r>
              <a:rPr lang="en-US" sz="1400" dirty="0">
                <a:solidFill>
                  <a:schemeClr val="tx1"/>
                </a:solidFill>
              </a:rPr>
              <a:t> because petfood and </a:t>
            </a:r>
            <a:r>
              <a:rPr lang="en-US" sz="1400" dirty="0" err="1">
                <a:solidFill>
                  <a:schemeClr val="tx1"/>
                </a:solidFill>
              </a:rPr>
              <a:t>humanfood</a:t>
            </a:r>
            <a:r>
              <a:rPr lang="en-US" sz="1400" dirty="0">
                <a:solidFill>
                  <a:schemeClr val="tx1"/>
                </a:solidFill>
              </a:rPr>
              <a:t> are more emissive than aquaculture</a:t>
            </a:r>
            <a:endParaRPr lang="fr-FR" sz="1400" dirty="0">
              <a:solidFill>
                <a:schemeClr val="tx1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dirty="0">
                <a:effectLst/>
                <a:latin typeface="Segoe UI" panose="020B0502040204020203" pitchFamily="34" charset="0"/>
              </a:rPr>
              <a:t>64% </a:t>
            </a:r>
            <a:r>
              <a:rPr lang="fr-FR" sz="1200" dirty="0" err="1">
                <a:effectLst/>
                <a:latin typeface="Segoe UI" panose="020B0502040204020203" pitchFamily="34" charset="0"/>
              </a:rPr>
              <a:t>petfood</a:t>
            </a:r>
            <a:r>
              <a:rPr lang="fr-FR" sz="1200" dirty="0">
                <a:effectLst/>
                <a:latin typeface="Segoe UI" panose="020B0502040204020203" pitchFamily="34" charset="0"/>
              </a:rPr>
              <a:t>, 22% </a:t>
            </a:r>
            <a:r>
              <a:rPr lang="fr-FR" sz="1200" dirty="0" err="1">
                <a:effectLst/>
                <a:latin typeface="Segoe UI" panose="020B0502040204020203" pitchFamily="34" charset="0"/>
              </a:rPr>
              <a:t>humanfood</a:t>
            </a:r>
            <a:r>
              <a:rPr lang="fr-FR" sz="1200" dirty="0">
                <a:effectLst/>
                <a:latin typeface="Segoe UI" panose="020B0502040204020203" pitchFamily="34" charset="0"/>
              </a:rPr>
              <a:t>, 2%aquaculture, 12%frass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800" dirty="0">
                <a:effectLst/>
                <a:latin typeface="Segoe UI" panose="020B0502040204020203" pitchFamily="34" charset="0"/>
              </a:rPr>
              <a:t>1,6x pour </a:t>
            </a:r>
            <a:r>
              <a:rPr lang="fr-FR" sz="1800" dirty="0" err="1">
                <a:effectLst/>
                <a:latin typeface="Segoe UI" panose="020B0502040204020203" pitchFamily="34" charset="0"/>
              </a:rPr>
              <a:t>petfood</a:t>
            </a:r>
            <a:endParaRPr lang="fr-FR" sz="1800" dirty="0">
              <a:effectLst/>
              <a:latin typeface="Segoe UI" panose="020B0502040204020203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800" dirty="0">
                <a:effectLst/>
                <a:latin typeface="Segoe UI" panose="020B0502040204020203" pitchFamily="34" charset="0"/>
              </a:rPr>
              <a:t>4,5x pour </a:t>
            </a:r>
            <a:r>
              <a:rPr lang="fr-FR" sz="1800" dirty="0" err="1">
                <a:effectLst/>
                <a:latin typeface="Segoe UI" panose="020B0502040204020203" pitchFamily="34" charset="0"/>
              </a:rPr>
              <a:t>humanfood</a:t>
            </a:r>
            <a:endParaRPr lang="fr-FR" sz="1800" dirty="0">
              <a:effectLst/>
              <a:latin typeface="Segoe UI" panose="020B0502040204020203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800" dirty="0">
                <a:effectLst/>
                <a:latin typeface="Segoe UI" panose="020B0502040204020203" pitchFamily="34" charset="0"/>
              </a:rPr>
              <a:t>64% qui vient du </a:t>
            </a:r>
            <a:r>
              <a:rPr lang="fr-FR" sz="1800" dirty="0" err="1">
                <a:effectLst/>
                <a:latin typeface="Segoe UI" panose="020B0502040204020203" pitchFamily="34" charset="0"/>
              </a:rPr>
              <a:t>petfood</a:t>
            </a:r>
            <a:r>
              <a:rPr lang="fr-FR" sz="1800" dirty="0">
                <a:effectLst/>
                <a:latin typeface="Segoe UI" panose="020B0502040204020203" pitchFamily="34" charset="0"/>
              </a:rPr>
              <a:t> dans les </a:t>
            </a:r>
            <a:r>
              <a:rPr lang="fr-FR" sz="1800" dirty="0" err="1">
                <a:effectLst/>
                <a:latin typeface="Segoe UI" panose="020B0502040204020203" pitchFamily="34" charset="0"/>
              </a:rPr>
              <a:t>avoided</a:t>
            </a:r>
            <a:r>
              <a:rPr lang="fr-FR" sz="1800" dirty="0">
                <a:effectLst/>
                <a:latin typeface="Segoe UI" panose="020B0502040204020203" pitchFamily="34" charset="0"/>
              </a:rPr>
              <a:t> ? (100-22-2-12) sinon c'est 22% </a:t>
            </a:r>
            <a:r>
              <a:rPr lang="fr-FR" sz="1800" dirty="0" err="1">
                <a:effectLst/>
                <a:latin typeface="Segoe UI" panose="020B0502040204020203" pitchFamily="34" charset="0"/>
              </a:rPr>
              <a:t>humanfood</a:t>
            </a:r>
            <a:r>
              <a:rPr lang="fr-FR" sz="1800" dirty="0">
                <a:effectLst/>
                <a:latin typeface="Segoe UI" panose="020B0502040204020203" pitchFamily="34" charset="0"/>
              </a:rPr>
              <a:t>, 2%aquaculture, 12%frass, le reste en </a:t>
            </a:r>
            <a:r>
              <a:rPr lang="fr-FR" sz="1800" dirty="0" err="1">
                <a:effectLst/>
                <a:latin typeface="Segoe UI" panose="020B0502040204020203" pitchFamily="34" charset="0"/>
              </a:rPr>
              <a:t>petfood</a:t>
            </a:r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1E69A-636A-4493-A76D-A4B8ECAE527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3021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Un peu moins de 60% de la production d’électricité NL origine gaz naturel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Ordres de grandeur : 34- 36 kt CFL Yndiana </a:t>
            </a:r>
          </a:p>
          <a:p>
            <a:endParaRPr lang="fr-FR" b="1" dirty="0"/>
          </a:p>
          <a:p>
            <a:r>
              <a:rPr lang="fr-FR" b="1" dirty="0"/>
              <a:t>Target climat</a:t>
            </a:r>
          </a:p>
          <a:p>
            <a:pPr marL="171450" indent="-171450">
              <a:buFontTx/>
              <a:buChar char="-"/>
            </a:pPr>
            <a:r>
              <a:rPr lang="fr-FR" b="1" dirty="0"/>
              <a:t>GIEC : 50% d’ici 2030 vs à 2020 = diviser par 2 </a:t>
            </a:r>
          </a:p>
          <a:p>
            <a:pPr marL="171450" indent="-171450">
              <a:buFontTx/>
              <a:buChar char="-"/>
            </a:pPr>
            <a:r>
              <a:rPr lang="fr-FR" dirty="0"/>
              <a:t>UE : 55 % d’ici 2030 vs 1990</a:t>
            </a:r>
          </a:p>
          <a:p>
            <a:pPr marL="171450" indent="-171450">
              <a:buFontTx/>
              <a:buChar char="-"/>
            </a:pPr>
            <a:r>
              <a:rPr lang="fr-FR" dirty="0"/>
              <a:t>France SNBC: 40% d’ici 2030 vs 1990 + neutralité carbone 2050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 err="1"/>
              <a:t>SBTi</a:t>
            </a:r>
            <a:r>
              <a:rPr lang="fr-FR" dirty="0"/>
              <a:t>: gros -7.5% ça correspond à une division par 2 entre 2021 et 2030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/>
              <a:t>Ordres de grandeur fermes</a:t>
            </a:r>
          </a:p>
          <a:p>
            <a:pPr marL="171450" indent="-171450">
              <a:buFontTx/>
              <a:buChar char="-"/>
            </a:pPr>
            <a:r>
              <a:rPr lang="fr-FR" dirty="0" err="1"/>
              <a:t>YnFarm</a:t>
            </a:r>
            <a:r>
              <a:rPr lang="fr-FR" dirty="0"/>
              <a:t> = </a:t>
            </a:r>
            <a:r>
              <a:rPr lang="fr-FR" dirty="0" err="1"/>
              <a:t>env</a:t>
            </a:r>
            <a:r>
              <a:rPr lang="fr-FR" dirty="0"/>
              <a:t> 42 kt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/>
              <a:t>Yndiana = 34- 36 kt CFL Yndiana </a:t>
            </a:r>
          </a:p>
          <a:p>
            <a:pPr marL="0" indent="0">
              <a:buFontTx/>
              <a:buNone/>
            </a:pPr>
            <a:endParaRPr lang="fr-FR" dirty="0"/>
          </a:p>
          <a:p>
            <a:pPr marL="0" indent="0">
              <a:buFontTx/>
              <a:buNone/>
            </a:pPr>
            <a:r>
              <a:rPr lang="fr-FR" b="1" dirty="0"/>
              <a:t>Ordres de grandeur produits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CO2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L’élevage d’1kg de protéines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mealworm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Ynsect (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YnMeal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) génère  2,5kg CO2e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tandis que celui d’1kg de protéines de viande bœuf génère en moyenne 175 kg CO2e (soit 70 fois plus)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/>
              <a:t>N2O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/>
              <a:t>Frass 8 fois moins que engrais azotés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protoxyte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d’azote a un pouvoir de réchauffement 310 fois plus élevé que le carbone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Responsable de 40% des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emissions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de l’agriculture en France (juste après le méthane = 45%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/>
              <a:t>Ordres de grandeur substitution produit (</a:t>
            </a:r>
            <a:r>
              <a:rPr lang="fr-FR" b="1" dirty="0" err="1"/>
              <a:t>cLCA</a:t>
            </a:r>
            <a:r>
              <a:rPr lang="fr-FR" b="1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L’élevage d’1kg de protéines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mealworm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Ynsect (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YnMeal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) génère  2,5kg CO2e tandis que celui d’1kg de protéines de viande bœuf génère en moyenne 175 kg CO2e (soit 70 fois plus)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/>
              <a:t>Ordres de grandeur </a:t>
            </a:r>
            <a:r>
              <a:rPr lang="fr-FR" b="1" dirty="0" err="1"/>
              <a:t>susbsitution</a:t>
            </a:r>
            <a:r>
              <a:rPr lang="fr-FR" b="1" dirty="0"/>
              <a:t> model Yndiana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chemeClr val="tx1"/>
                </a:solidFill>
              </a:rPr>
              <a:t>The avoided emission are a lot higher in </a:t>
            </a:r>
            <a:r>
              <a:rPr lang="en-US" sz="1400" dirty="0" err="1">
                <a:solidFill>
                  <a:schemeClr val="tx1"/>
                </a:solidFill>
              </a:rPr>
              <a:t>Yndiana</a:t>
            </a:r>
            <a:r>
              <a:rPr lang="en-US" sz="1400" dirty="0">
                <a:solidFill>
                  <a:schemeClr val="tx1"/>
                </a:solidFill>
              </a:rPr>
              <a:t> because petfood and </a:t>
            </a:r>
            <a:r>
              <a:rPr lang="en-US" sz="1400" dirty="0" err="1">
                <a:solidFill>
                  <a:schemeClr val="tx1"/>
                </a:solidFill>
              </a:rPr>
              <a:t>humanfood</a:t>
            </a:r>
            <a:r>
              <a:rPr lang="en-US" sz="1400" dirty="0">
                <a:solidFill>
                  <a:schemeClr val="tx1"/>
                </a:solidFill>
              </a:rPr>
              <a:t> are more emissive than aquaculture</a:t>
            </a:r>
            <a:endParaRPr lang="fr-FR" sz="1400" dirty="0">
              <a:solidFill>
                <a:schemeClr val="tx1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dirty="0">
                <a:effectLst/>
                <a:latin typeface="Segoe UI" panose="020B0502040204020203" pitchFamily="34" charset="0"/>
              </a:rPr>
              <a:t>64% </a:t>
            </a:r>
            <a:r>
              <a:rPr lang="fr-FR" sz="1200" dirty="0" err="1">
                <a:effectLst/>
                <a:latin typeface="Segoe UI" panose="020B0502040204020203" pitchFamily="34" charset="0"/>
              </a:rPr>
              <a:t>petfood</a:t>
            </a:r>
            <a:r>
              <a:rPr lang="fr-FR" sz="1200" dirty="0">
                <a:effectLst/>
                <a:latin typeface="Segoe UI" panose="020B0502040204020203" pitchFamily="34" charset="0"/>
              </a:rPr>
              <a:t>, 22% </a:t>
            </a:r>
            <a:r>
              <a:rPr lang="fr-FR" sz="1200" dirty="0" err="1">
                <a:effectLst/>
                <a:latin typeface="Segoe UI" panose="020B0502040204020203" pitchFamily="34" charset="0"/>
              </a:rPr>
              <a:t>humanfood</a:t>
            </a:r>
            <a:r>
              <a:rPr lang="fr-FR" sz="1200" dirty="0">
                <a:effectLst/>
                <a:latin typeface="Segoe UI" panose="020B0502040204020203" pitchFamily="34" charset="0"/>
              </a:rPr>
              <a:t>, 2%aquaculture, 12%frass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800" dirty="0">
                <a:effectLst/>
                <a:latin typeface="Segoe UI" panose="020B0502040204020203" pitchFamily="34" charset="0"/>
              </a:rPr>
              <a:t>1,6x pour </a:t>
            </a:r>
            <a:r>
              <a:rPr lang="fr-FR" sz="1800" dirty="0" err="1">
                <a:effectLst/>
                <a:latin typeface="Segoe UI" panose="020B0502040204020203" pitchFamily="34" charset="0"/>
              </a:rPr>
              <a:t>petfood</a:t>
            </a:r>
            <a:endParaRPr lang="fr-FR" sz="1800" dirty="0">
              <a:effectLst/>
              <a:latin typeface="Segoe UI" panose="020B0502040204020203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800" dirty="0">
                <a:effectLst/>
                <a:latin typeface="Segoe UI" panose="020B0502040204020203" pitchFamily="34" charset="0"/>
              </a:rPr>
              <a:t>4,5x pour </a:t>
            </a:r>
            <a:r>
              <a:rPr lang="fr-FR" sz="1800" dirty="0" err="1">
                <a:effectLst/>
                <a:latin typeface="Segoe UI" panose="020B0502040204020203" pitchFamily="34" charset="0"/>
              </a:rPr>
              <a:t>humanfood</a:t>
            </a:r>
            <a:endParaRPr lang="fr-FR" sz="1800" dirty="0">
              <a:effectLst/>
              <a:latin typeface="Segoe UI" panose="020B0502040204020203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800" dirty="0">
                <a:effectLst/>
                <a:latin typeface="Segoe UI" panose="020B0502040204020203" pitchFamily="34" charset="0"/>
              </a:rPr>
              <a:t>64% qui vient du </a:t>
            </a:r>
            <a:r>
              <a:rPr lang="fr-FR" sz="1800" dirty="0" err="1">
                <a:effectLst/>
                <a:latin typeface="Segoe UI" panose="020B0502040204020203" pitchFamily="34" charset="0"/>
              </a:rPr>
              <a:t>petfood</a:t>
            </a:r>
            <a:r>
              <a:rPr lang="fr-FR" sz="1800" dirty="0">
                <a:effectLst/>
                <a:latin typeface="Segoe UI" panose="020B0502040204020203" pitchFamily="34" charset="0"/>
              </a:rPr>
              <a:t> dans les </a:t>
            </a:r>
            <a:r>
              <a:rPr lang="fr-FR" sz="1800" dirty="0" err="1">
                <a:effectLst/>
                <a:latin typeface="Segoe UI" panose="020B0502040204020203" pitchFamily="34" charset="0"/>
              </a:rPr>
              <a:t>avoided</a:t>
            </a:r>
            <a:r>
              <a:rPr lang="fr-FR" sz="1800" dirty="0">
                <a:effectLst/>
                <a:latin typeface="Segoe UI" panose="020B0502040204020203" pitchFamily="34" charset="0"/>
              </a:rPr>
              <a:t> ? (100-22-2-12) sinon c'est 22% </a:t>
            </a:r>
            <a:r>
              <a:rPr lang="fr-FR" sz="1800" dirty="0" err="1">
                <a:effectLst/>
                <a:latin typeface="Segoe UI" panose="020B0502040204020203" pitchFamily="34" charset="0"/>
              </a:rPr>
              <a:t>humanfood</a:t>
            </a:r>
            <a:r>
              <a:rPr lang="fr-FR" sz="1800" dirty="0">
                <a:effectLst/>
                <a:latin typeface="Segoe UI" panose="020B0502040204020203" pitchFamily="34" charset="0"/>
              </a:rPr>
              <a:t>, 2%aquaculture, 12%frass, le reste en </a:t>
            </a:r>
            <a:r>
              <a:rPr lang="fr-FR" sz="1800" dirty="0" err="1">
                <a:effectLst/>
                <a:latin typeface="Segoe UI" panose="020B0502040204020203" pitchFamily="34" charset="0"/>
              </a:rPr>
              <a:t>petfood</a:t>
            </a:r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1E69A-636A-4493-A76D-A4B8ECAE527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146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Un peu moins de 60% de la production d’électricité NL origine gaz naturel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Ordres de grandeur : 34- 36 kt CFL Yndiana </a:t>
            </a:r>
          </a:p>
          <a:p>
            <a:endParaRPr lang="fr-FR" b="1" dirty="0"/>
          </a:p>
          <a:p>
            <a:r>
              <a:rPr lang="fr-FR" b="1" dirty="0"/>
              <a:t>Target climat</a:t>
            </a:r>
          </a:p>
          <a:p>
            <a:pPr marL="171450" indent="-171450">
              <a:buFontTx/>
              <a:buChar char="-"/>
            </a:pPr>
            <a:r>
              <a:rPr lang="fr-FR" b="1" dirty="0"/>
              <a:t>GIEC : 50% d’ici 2030 vs à 2020 = diviser par 2 </a:t>
            </a:r>
          </a:p>
          <a:p>
            <a:pPr marL="171450" indent="-171450">
              <a:buFontTx/>
              <a:buChar char="-"/>
            </a:pPr>
            <a:r>
              <a:rPr lang="fr-FR" dirty="0"/>
              <a:t>UE : 55 % d’ici 2030 vs 1990</a:t>
            </a:r>
          </a:p>
          <a:p>
            <a:pPr marL="171450" indent="-171450">
              <a:buFontTx/>
              <a:buChar char="-"/>
            </a:pPr>
            <a:r>
              <a:rPr lang="fr-FR" dirty="0"/>
              <a:t>France SNBC: 40% d’ici 2030 vs 1990 + neutralité carbone 2050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 err="1"/>
              <a:t>SBTi</a:t>
            </a:r>
            <a:r>
              <a:rPr lang="fr-FR" dirty="0"/>
              <a:t>: gros -7.5% ça correspond à une division par 2 entre 2021 et 2030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/>
              <a:t>Ordres de grandeur fermes</a:t>
            </a:r>
          </a:p>
          <a:p>
            <a:pPr marL="171450" indent="-171450">
              <a:buFontTx/>
              <a:buChar char="-"/>
            </a:pPr>
            <a:r>
              <a:rPr lang="fr-FR" dirty="0" err="1"/>
              <a:t>YnFarm</a:t>
            </a:r>
            <a:r>
              <a:rPr lang="fr-FR" dirty="0"/>
              <a:t> = </a:t>
            </a:r>
            <a:r>
              <a:rPr lang="fr-FR" dirty="0" err="1"/>
              <a:t>env</a:t>
            </a:r>
            <a:r>
              <a:rPr lang="fr-FR" dirty="0"/>
              <a:t> 42 kt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/>
              <a:t>Yndiana = 34- 36 kt CFL Yndiana </a:t>
            </a:r>
          </a:p>
          <a:p>
            <a:pPr marL="0" indent="0">
              <a:buFontTx/>
              <a:buNone/>
            </a:pPr>
            <a:endParaRPr lang="fr-FR" dirty="0"/>
          </a:p>
          <a:p>
            <a:pPr marL="0" indent="0">
              <a:buFontTx/>
              <a:buNone/>
            </a:pPr>
            <a:r>
              <a:rPr lang="fr-FR" b="1" dirty="0"/>
              <a:t>Ordres de grandeur produits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CO2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L’élevage d’1kg de protéines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mealworm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Ynsect (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YnMeal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) génère  2,5kg CO2e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tandis que celui d’1kg de protéines de viande bœuf génère en moyenne 175 kg CO2e (soit 70 fois plus)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b="1" dirty="0"/>
              <a:t>N2O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/>
              <a:t>Frass 8 fois moins que engrais azotés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protoxyte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d’azote a un pouvoir de réchauffement 310 fois plus élevé que le carbone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Responsable de 40% des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emissions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de l’agriculture en France (juste après le méthane = 45%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/>
              <a:t>Ordres de grandeur substitution produit (</a:t>
            </a:r>
            <a:r>
              <a:rPr lang="fr-FR" b="1" dirty="0" err="1"/>
              <a:t>cLCA</a:t>
            </a:r>
            <a:r>
              <a:rPr lang="fr-FR" b="1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L’élevage d’1kg de protéines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mealworm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Ynsect (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YnMeal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) génère  2,5kg CO2e tandis que celui d’1kg de protéines de viande bœuf génère en moyenne 175 kg CO2e (soit 70 fois plus)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/>
              <a:t>Ordres de grandeur </a:t>
            </a:r>
            <a:r>
              <a:rPr lang="fr-FR" b="1" dirty="0" err="1"/>
              <a:t>susbsitution</a:t>
            </a:r>
            <a:r>
              <a:rPr lang="fr-FR" b="1" dirty="0"/>
              <a:t> model Yndiana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chemeClr val="tx1"/>
                </a:solidFill>
              </a:rPr>
              <a:t>The avoided emission are a lot higher in </a:t>
            </a:r>
            <a:r>
              <a:rPr lang="en-US" sz="1400" dirty="0" err="1">
                <a:solidFill>
                  <a:schemeClr val="tx1"/>
                </a:solidFill>
              </a:rPr>
              <a:t>Yndiana</a:t>
            </a:r>
            <a:r>
              <a:rPr lang="en-US" sz="1400" dirty="0">
                <a:solidFill>
                  <a:schemeClr val="tx1"/>
                </a:solidFill>
              </a:rPr>
              <a:t> because petfood and </a:t>
            </a:r>
            <a:r>
              <a:rPr lang="en-US" sz="1400" dirty="0" err="1">
                <a:solidFill>
                  <a:schemeClr val="tx1"/>
                </a:solidFill>
              </a:rPr>
              <a:t>humanfood</a:t>
            </a:r>
            <a:r>
              <a:rPr lang="en-US" sz="1400" dirty="0">
                <a:solidFill>
                  <a:schemeClr val="tx1"/>
                </a:solidFill>
              </a:rPr>
              <a:t> are more emissive than aquaculture</a:t>
            </a:r>
            <a:endParaRPr lang="fr-FR" sz="1400" dirty="0">
              <a:solidFill>
                <a:schemeClr val="tx1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dirty="0">
                <a:effectLst/>
                <a:latin typeface="Segoe UI" panose="020B0502040204020203" pitchFamily="34" charset="0"/>
              </a:rPr>
              <a:t>64% </a:t>
            </a:r>
            <a:r>
              <a:rPr lang="fr-FR" sz="1200" dirty="0" err="1">
                <a:effectLst/>
                <a:latin typeface="Segoe UI" panose="020B0502040204020203" pitchFamily="34" charset="0"/>
              </a:rPr>
              <a:t>petfood</a:t>
            </a:r>
            <a:r>
              <a:rPr lang="fr-FR" sz="1200" dirty="0">
                <a:effectLst/>
                <a:latin typeface="Segoe UI" panose="020B0502040204020203" pitchFamily="34" charset="0"/>
              </a:rPr>
              <a:t>, 22% </a:t>
            </a:r>
            <a:r>
              <a:rPr lang="fr-FR" sz="1200" dirty="0" err="1">
                <a:effectLst/>
                <a:latin typeface="Segoe UI" panose="020B0502040204020203" pitchFamily="34" charset="0"/>
              </a:rPr>
              <a:t>humanfood</a:t>
            </a:r>
            <a:r>
              <a:rPr lang="fr-FR" sz="1200" dirty="0">
                <a:effectLst/>
                <a:latin typeface="Segoe UI" panose="020B0502040204020203" pitchFamily="34" charset="0"/>
              </a:rPr>
              <a:t>, 2%aquaculture, 12%frass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800" dirty="0">
                <a:effectLst/>
                <a:latin typeface="Segoe UI" panose="020B0502040204020203" pitchFamily="34" charset="0"/>
              </a:rPr>
              <a:t>1,6x pour </a:t>
            </a:r>
            <a:r>
              <a:rPr lang="fr-FR" sz="1800" dirty="0" err="1">
                <a:effectLst/>
                <a:latin typeface="Segoe UI" panose="020B0502040204020203" pitchFamily="34" charset="0"/>
              </a:rPr>
              <a:t>petfood</a:t>
            </a:r>
            <a:endParaRPr lang="fr-FR" sz="1800" dirty="0">
              <a:effectLst/>
              <a:latin typeface="Segoe UI" panose="020B0502040204020203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800" dirty="0">
                <a:effectLst/>
                <a:latin typeface="Segoe UI" panose="020B0502040204020203" pitchFamily="34" charset="0"/>
              </a:rPr>
              <a:t>4,5x pour </a:t>
            </a:r>
            <a:r>
              <a:rPr lang="fr-FR" sz="1800" dirty="0" err="1">
                <a:effectLst/>
                <a:latin typeface="Segoe UI" panose="020B0502040204020203" pitchFamily="34" charset="0"/>
              </a:rPr>
              <a:t>humanfood</a:t>
            </a:r>
            <a:endParaRPr lang="fr-FR" sz="1800" dirty="0">
              <a:effectLst/>
              <a:latin typeface="Segoe UI" panose="020B0502040204020203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800" dirty="0">
                <a:effectLst/>
                <a:latin typeface="Segoe UI" panose="020B0502040204020203" pitchFamily="34" charset="0"/>
              </a:rPr>
              <a:t>64% qui vient du </a:t>
            </a:r>
            <a:r>
              <a:rPr lang="fr-FR" sz="1800" dirty="0" err="1">
                <a:effectLst/>
                <a:latin typeface="Segoe UI" panose="020B0502040204020203" pitchFamily="34" charset="0"/>
              </a:rPr>
              <a:t>petfood</a:t>
            </a:r>
            <a:r>
              <a:rPr lang="fr-FR" sz="1800" dirty="0">
                <a:effectLst/>
                <a:latin typeface="Segoe UI" panose="020B0502040204020203" pitchFamily="34" charset="0"/>
              </a:rPr>
              <a:t> dans les </a:t>
            </a:r>
            <a:r>
              <a:rPr lang="fr-FR" sz="1800" dirty="0" err="1">
                <a:effectLst/>
                <a:latin typeface="Segoe UI" panose="020B0502040204020203" pitchFamily="34" charset="0"/>
              </a:rPr>
              <a:t>avoided</a:t>
            </a:r>
            <a:r>
              <a:rPr lang="fr-FR" sz="1800" dirty="0">
                <a:effectLst/>
                <a:latin typeface="Segoe UI" panose="020B0502040204020203" pitchFamily="34" charset="0"/>
              </a:rPr>
              <a:t> ? (100-22-2-12) sinon c'est 22% </a:t>
            </a:r>
            <a:r>
              <a:rPr lang="fr-FR" sz="1800" dirty="0" err="1">
                <a:effectLst/>
                <a:latin typeface="Segoe UI" panose="020B0502040204020203" pitchFamily="34" charset="0"/>
              </a:rPr>
              <a:t>humanfood</a:t>
            </a:r>
            <a:r>
              <a:rPr lang="fr-FR" sz="1800" dirty="0">
                <a:effectLst/>
                <a:latin typeface="Segoe UI" panose="020B0502040204020203" pitchFamily="34" charset="0"/>
              </a:rPr>
              <a:t>, 2%aquaculture, 12%frass, le reste en </a:t>
            </a:r>
            <a:r>
              <a:rPr lang="fr-FR" sz="1800" dirty="0" err="1">
                <a:effectLst/>
                <a:latin typeface="Segoe UI" panose="020B0502040204020203" pitchFamily="34" charset="0"/>
              </a:rPr>
              <a:t>petfood</a:t>
            </a:r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1E69A-636A-4493-A76D-A4B8ECAE527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5881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3146" y="4638658"/>
            <a:ext cx="8899518" cy="216024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096000" y="1196752"/>
            <a:ext cx="5960289" cy="1470025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135711" y="4638658"/>
            <a:ext cx="2880320" cy="216024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10" name="Rectangle 9"/>
          <p:cNvSpPr/>
          <p:nvPr/>
        </p:nvSpPr>
        <p:spPr>
          <a:xfrm>
            <a:off x="135711" y="2377765"/>
            <a:ext cx="2880000" cy="216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11" name="Rectangle 10"/>
          <p:cNvSpPr/>
          <p:nvPr/>
        </p:nvSpPr>
        <p:spPr>
          <a:xfrm>
            <a:off x="135711" y="116632"/>
            <a:ext cx="2880320" cy="216024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4" name="ZoneTexte 3"/>
          <p:cNvSpPr txBox="1"/>
          <p:nvPr/>
        </p:nvSpPr>
        <p:spPr>
          <a:xfrm>
            <a:off x="3728321" y="6208316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Rajdhani"/>
                <a:cs typeface="Rajdhani"/>
              </a:rPr>
              <a:t>CONFIDENTIAL AND PROPRIETARY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Rajdhani"/>
                <a:cs typeface="Rajdhani"/>
              </a:rPr>
              <a:t>Any use of this</a:t>
            </a:r>
            <a:r>
              <a:rPr lang="en-US" sz="1400" baseline="0" dirty="0">
                <a:solidFill>
                  <a:schemeClr val="bg1"/>
                </a:solidFill>
                <a:latin typeface="Rajdhani"/>
                <a:cs typeface="Rajdhani"/>
              </a:rPr>
              <a:t> material is strictly prohibited without prior consent by </a:t>
            </a:r>
            <a:r>
              <a:rPr lang="en-US" sz="1400" baseline="0" dirty="0" err="1">
                <a:solidFill>
                  <a:schemeClr val="bg1"/>
                </a:solidFill>
                <a:latin typeface="Rajdhani"/>
                <a:cs typeface="Rajdhani"/>
              </a:rPr>
              <a:t>Ÿnsect</a:t>
            </a:r>
            <a:endParaRPr lang="en-US" sz="1400" dirty="0">
              <a:solidFill>
                <a:schemeClr val="bg1"/>
              </a:solidFill>
              <a:latin typeface="Rajdhani"/>
              <a:cs typeface="Rajdhani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878" y="1045309"/>
            <a:ext cx="2173030" cy="2204728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A2858B7-C756-7D48-98AF-7BF5EF9614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2947581"/>
            <a:ext cx="5960289" cy="65469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>
                <a:latin typeface="+mj-lt"/>
              </a:defRPr>
            </a:lvl1pPr>
          </a:lstStyle>
          <a:p>
            <a:pPr lvl="0"/>
            <a:r>
              <a:rPr lang="en-FR" dirty="0"/>
              <a:t>Date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DBDAE450-0894-AF48-A1F9-5383CE502C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3883075"/>
            <a:ext cx="5960289" cy="65469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FR" dirty="0"/>
              <a:t>Subtitle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15C46884-F370-5D4A-88A3-A9E42C7522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7906" y="4740126"/>
            <a:ext cx="2615901" cy="1918858"/>
          </a:xfrm>
          <a:prstGeom prst="rect">
            <a:avLst/>
          </a:prstGeom>
        </p:spPr>
        <p:txBody>
          <a:bodyPr anchor="ctr"/>
          <a:lstStyle>
            <a:lvl1pPr marL="9525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marL="9525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latin typeface="Rajdhani Semibold"/>
                <a:cs typeface="Rajdhani Semibold"/>
              </a:rPr>
              <a:t>Ÿnsect </a:t>
            </a:r>
            <a:r>
              <a:rPr lang="fr-FR" sz="2000" b="1" dirty="0" err="1">
                <a:solidFill>
                  <a:schemeClr val="bg1"/>
                </a:solidFill>
              </a:rPr>
              <a:t>Address</a:t>
            </a:r>
            <a:endParaRPr lang="fr-F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197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s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6" y="4191"/>
            <a:ext cx="12252283" cy="6891909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1472598" y="6530976"/>
            <a:ext cx="7680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Rajdhani"/>
                <a:ea typeface="+mn-ea"/>
                <a:cs typeface="Rajdhan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A928D5-C58F-4B88-A612-8F8F91EE70A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479376" y="1124744"/>
            <a:ext cx="7272808" cy="1944216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906021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sc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59735" cy="6896101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1472598" y="6530976"/>
            <a:ext cx="7680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Rajdhani"/>
                <a:ea typeface="+mn-ea"/>
                <a:cs typeface="Rajdhan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A928D5-C58F-4B88-A612-8F8F91EE70A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479376" y="1124744"/>
            <a:ext cx="7272808" cy="1944216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2041124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unflow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ournesol, Colza, Jaune, Nature, Champ, Fleur">
            <a:extLst>
              <a:ext uri="{FF2B5EF4-FFF2-40B4-BE49-F238E27FC236}">
                <a16:creationId xmlns:a16="http://schemas.microsoft.com/office/drawing/2014/main" id="{1F2BB66F-C402-4ED7-BFC4-9FAC20DA4F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259734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1472598" y="6530976"/>
            <a:ext cx="7680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Rajdhani"/>
                <a:ea typeface="+mn-ea"/>
                <a:cs typeface="Rajdhan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A928D5-C58F-4B88-A612-8F8F91EE70A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479376" y="1124744"/>
            <a:ext cx="7272808" cy="1944216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050028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830" y="2348880"/>
            <a:ext cx="2126341" cy="266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56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830" y="2348880"/>
            <a:ext cx="2126341" cy="266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99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830" y="2348880"/>
            <a:ext cx="2126341" cy="266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88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36A27473-249D-DF40-8F2C-1488B7F0A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939" y="116633"/>
            <a:ext cx="10972800" cy="727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7974713-BBAA-4545-9597-1B708F6A2A7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9763" y="1204857"/>
            <a:ext cx="10972799" cy="479791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1"/>
              </a:buClr>
              <a:buSzPct val="50000"/>
              <a:buFont typeface="Segoe UI Symbol" panose="020B0502040204020203" pitchFamily="34" charset="0"/>
              <a:buChar char="⬣"/>
              <a:defRPr sz="1800">
                <a:latin typeface="+mn-lt"/>
                <a:ea typeface="Segoe UI Symbol" panose="020B0502040204020203" pitchFamily="34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FR" dirty="0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7F9CE08C-41E2-44A4-A3FE-9F3353C06C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59399" y="6393250"/>
            <a:ext cx="4979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  <a:latin typeface="Rajdhani"/>
                <a:cs typeface="Rajdhani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5022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36A27473-249D-DF40-8F2C-1488B7F0A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939" y="116633"/>
            <a:ext cx="10972800" cy="727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7974713-BBAA-4545-9597-1B708F6A2A7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9764" y="1934308"/>
            <a:ext cx="5174882" cy="406845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2"/>
              </a:buClr>
              <a:buSzPct val="50000"/>
              <a:buFont typeface="Segoe UI Symbol" panose="020B0502040204020203" pitchFamily="34" charset="0"/>
              <a:buChar char="⬣"/>
              <a:defRPr sz="1800"/>
            </a:lvl1pPr>
            <a:lvl2pPr>
              <a:buClr>
                <a:schemeClr val="accent2"/>
              </a:buClr>
              <a:defRPr sz="1600"/>
            </a:lvl2pPr>
            <a:lvl3pPr>
              <a:buClr>
                <a:schemeClr val="accent2"/>
              </a:buClr>
              <a:defRPr sz="1400"/>
            </a:lvl3pPr>
            <a:lvl4pPr>
              <a:buClr>
                <a:schemeClr val="accent2"/>
              </a:buClr>
              <a:defRPr sz="1200"/>
            </a:lvl4pPr>
            <a:lvl5pPr>
              <a:buClr>
                <a:schemeClr val="accent2"/>
              </a:buCl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FR" dirty="0"/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3CECFF8E-D01B-9E4C-8605-6F17E48B2E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765" y="1127217"/>
            <a:ext cx="5174881" cy="654690"/>
          </a:xfrm>
          <a:prstGeom prst="roundRect">
            <a:avLst>
              <a:gd name="adj" fmla="val 11295"/>
            </a:avLst>
          </a:prstGeom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FR" dirty="0"/>
              <a:t>Titre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5C36EFCB-7532-2248-BE27-E94154B3D91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77353" y="1934308"/>
            <a:ext cx="5174882" cy="406845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4"/>
              </a:buClr>
              <a:buSzPct val="50000"/>
              <a:buFont typeface="Segoe UI Symbol" panose="020B0502040204020203" pitchFamily="34" charset="0"/>
              <a:buChar char="⬣"/>
              <a:defRPr sz="1800"/>
            </a:lvl1pPr>
            <a:lvl2pPr>
              <a:buClr>
                <a:schemeClr val="accent4"/>
              </a:buClr>
              <a:defRPr sz="1600"/>
            </a:lvl2pPr>
            <a:lvl3pPr>
              <a:buClr>
                <a:schemeClr val="accent4"/>
              </a:buClr>
              <a:defRPr sz="1400"/>
            </a:lvl3pPr>
            <a:lvl4pPr>
              <a:buClr>
                <a:schemeClr val="accent4"/>
              </a:buClr>
              <a:defRPr sz="1200"/>
            </a:lvl4pPr>
            <a:lvl5pPr>
              <a:buClr>
                <a:schemeClr val="accent4"/>
              </a:buCl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FR" dirty="0"/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5DBB2EED-431F-3C4A-82FB-5BD72A2B3E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7353" y="1127217"/>
            <a:ext cx="5174881" cy="654690"/>
          </a:xfrm>
          <a:prstGeom prst="roundRect">
            <a:avLst>
              <a:gd name="adj" fmla="val 11295"/>
            </a:avLst>
          </a:prstGeom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FR" dirty="0"/>
              <a:t>Titre</a:t>
            </a:r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58B0EA89-3E5B-4DED-A9B3-AD824780E1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59399" y="6393250"/>
            <a:ext cx="4979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  <a:latin typeface="Rajdhani"/>
                <a:cs typeface="Rajdhani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202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>
            <a:extLst>
              <a:ext uri="{FF2B5EF4-FFF2-40B4-BE49-F238E27FC236}">
                <a16:creationId xmlns:a16="http://schemas.microsoft.com/office/drawing/2014/main" id="{0D325EAD-22E9-49DE-8693-E287EF7E9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939" y="116633"/>
            <a:ext cx="10972800" cy="727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399EC2EA-616A-4AEC-AD27-48C1C898D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59399" y="6393250"/>
            <a:ext cx="4979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  <a:latin typeface="Rajdhani"/>
                <a:cs typeface="Rajdhani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273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e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E4FF86-49E2-4A19-A0B1-47CD6A952C46}"/>
              </a:ext>
            </a:extLst>
          </p:cNvPr>
          <p:cNvSpPr/>
          <p:nvPr/>
        </p:nvSpPr>
        <p:spPr>
          <a:xfrm>
            <a:off x="10754686" y="5918433"/>
            <a:ext cx="1437314" cy="935372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1FFC1E-A9C1-4992-A035-E0B3AD4038B8}"/>
              </a:ext>
            </a:extLst>
          </p:cNvPr>
          <p:cNvSpPr/>
          <p:nvPr/>
        </p:nvSpPr>
        <p:spPr>
          <a:xfrm>
            <a:off x="92279" y="67112"/>
            <a:ext cx="469783" cy="872455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259DAD-AC9C-4811-9B95-4FE9D0B034DB}"/>
              </a:ext>
            </a:extLst>
          </p:cNvPr>
          <p:cNvSpPr/>
          <p:nvPr/>
        </p:nvSpPr>
        <p:spPr>
          <a:xfrm>
            <a:off x="0" y="5985545"/>
            <a:ext cx="4261607" cy="872455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846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&amp;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A9C02E0-BBEF-6943-8AE4-5A909298A57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</p:spPr>
        <p:txBody>
          <a:bodyPr lIns="0" tIns="468000" anchor="t"/>
          <a:lstStyle>
            <a:lvl1pPr marL="0" indent="0" algn="ctr">
              <a:buNone/>
              <a:defRPr/>
            </a:lvl1pPr>
          </a:lstStyle>
          <a:p>
            <a:r>
              <a:rPr lang="fr-FR" dirty="0"/>
              <a:t>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479376" y="1124744"/>
            <a:ext cx="7272808" cy="1944216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697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59735" cy="6896101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1472598" y="6530976"/>
            <a:ext cx="7680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Rajdhani"/>
                <a:ea typeface="+mn-ea"/>
                <a:cs typeface="Rajdhan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A928D5-C58F-4B88-A612-8F8F91EE70A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479376" y="1124744"/>
            <a:ext cx="7272808" cy="1944216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154624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la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59735" cy="6896101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1472598" y="6530976"/>
            <a:ext cx="7680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Rajdhani"/>
                <a:ea typeface="+mn-ea"/>
                <a:cs typeface="Rajdhan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A928D5-C58F-4B88-A612-8F8F91EE70A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479376" y="1124744"/>
            <a:ext cx="7272808" cy="1944216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792877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ro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29" y="-9061"/>
            <a:ext cx="12275842" cy="6905161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1472598" y="6530976"/>
            <a:ext cx="7680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Rajdhani"/>
                <a:ea typeface="+mn-ea"/>
                <a:cs typeface="Rajdhan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A928D5-C58F-4B88-A612-8F8F91EE70A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479376" y="1124744"/>
            <a:ext cx="7272808" cy="1944216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2693309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39939" y="110383"/>
            <a:ext cx="10972800" cy="7336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err="1"/>
              <a:t>Title</a:t>
            </a:r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119337" y="6340179"/>
            <a:ext cx="1479243" cy="405839"/>
            <a:chOff x="230836" y="6342318"/>
            <a:chExt cx="1479243" cy="405839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655"/>
            <a:stretch/>
          </p:blipFill>
          <p:spPr>
            <a:xfrm>
              <a:off x="230836" y="6342318"/>
              <a:ext cx="440698" cy="405839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702"/>
            <a:stretch/>
          </p:blipFill>
          <p:spPr>
            <a:xfrm>
              <a:off x="669765" y="6360196"/>
              <a:ext cx="1040314" cy="330438"/>
            </a:xfrm>
            <a:prstGeom prst="rect">
              <a:avLst/>
            </a:prstGeom>
          </p:spPr>
        </p:pic>
      </p:grpSp>
      <p:sp>
        <p:nvSpPr>
          <p:cNvPr id="17" name="ZoneTexte 16"/>
          <p:cNvSpPr txBox="1"/>
          <p:nvPr/>
        </p:nvSpPr>
        <p:spPr>
          <a:xfrm>
            <a:off x="1787908" y="6471711"/>
            <a:ext cx="2664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Rajdhani"/>
                <a:cs typeface="Rajdhani"/>
              </a:rPr>
              <a:t>CONFIDENTIAL</a:t>
            </a:r>
            <a:r>
              <a:rPr lang="en-US" sz="1100" baseline="0" dirty="0">
                <a:latin typeface="Rajdhani"/>
                <a:cs typeface="Rajdhani"/>
              </a:rPr>
              <a:t> AND PROPRIETARY</a:t>
            </a:r>
            <a:endParaRPr lang="en-US" sz="1100" dirty="0">
              <a:latin typeface="Rajdhani"/>
              <a:cs typeface="Rajdhani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27E5E23-24BE-6349-B50C-5055F605A18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582400" y="6334862"/>
            <a:ext cx="501782" cy="412755"/>
          </a:xfrm>
          <a:prstGeom prst="rect">
            <a:avLst/>
          </a:prstGeom>
        </p:spPr>
      </p:pic>
      <p:sp>
        <p:nvSpPr>
          <p:cNvPr id="19" name="Hexagon 18">
            <a:extLst>
              <a:ext uri="{FF2B5EF4-FFF2-40B4-BE49-F238E27FC236}">
                <a16:creationId xmlns:a16="http://schemas.microsoft.com/office/drawing/2014/main" id="{C8651826-B847-7149-B37F-1DDB0C4A1FF6}"/>
              </a:ext>
            </a:extLst>
          </p:cNvPr>
          <p:cNvSpPr/>
          <p:nvPr/>
        </p:nvSpPr>
        <p:spPr>
          <a:xfrm>
            <a:off x="11625347" y="6334861"/>
            <a:ext cx="407167" cy="401997"/>
          </a:xfrm>
          <a:prstGeom prst="hexagon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05309-9383-8F44-85FA-E65B63DE53D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jdhani"/>
                <a:ea typeface="ＭＳ Ｐゴシック" pitchFamily="34" charset="-128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jdhani"/>
              <a:ea typeface="ＭＳ Ｐゴシック" pitchFamily="34" charset="-128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9CEFEF9-B189-9842-9876-3313B67E8F8A}"/>
              </a:ext>
            </a:extLst>
          </p:cNvPr>
          <p:cNvSpPr>
            <a:spLocks noChangeAspect="1"/>
          </p:cNvSpPr>
          <p:nvPr/>
        </p:nvSpPr>
        <p:spPr>
          <a:xfrm>
            <a:off x="174519" y="630355"/>
            <a:ext cx="288000" cy="216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B92A714-332C-8C42-8268-D0A8D45D2BE7}"/>
              </a:ext>
            </a:extLst>
          </p:cNvPr>
          <p:cNvSpPr>
            <a:spLocks noChangeAspect="1"/>
          </p:cNvSpPr>
          <p:nvPr/>
        </p:nvSpPr>
        <p:spPr>
          <a:xfrm>
            <a:off x="174519" y="373494"/>
            <a:ext cx="288000" cy="21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E2B154-340F-6B46-A94F-0BF8FBE74BBF}"/>
              </a:ext>
            </a:extLst>
          </p:cNvPr>
          <p:cNvSpPr>
            <a:spLocks noChangeAspect="1"/>
          </p:cNvSpPr>
          <p:nvPr/>
        </p:nvSpPr>
        <p:spPr>
          <a:xfrm>
            <a:off x="174519" y="116633"/>
            <a:ext cx="288000" cy="216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92188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tx1"/>
          </a:solidFill>
          <a:latin typeface="Rajdhani Semibold"/>
          <a:ea typeface="Segoe UI" pitchFamily="34" charset="0"/>
          <a:cs typeface="Rajdhani Semi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Rajdhani"/>
          <a:ea typeface="+mn-ea"/>
          <a:cs typeface="Rajdhan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Rajdhani"/>
          <a:ea typeface="+mn-ea"/>
          <a:cs typeface="Rajdhan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Rajdhani"/>
          <a:ea typeface="+mn-ea"/>
          <a:cs typeface="Rajdhan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Rajdhani"/>
          <a:ea typeface="+mn-ea"/>
          <a:cs typeface="Rajdhan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Rajdhani"/>
          <a:ea typeface="+mn-ea"/>
          <a:cs typeface="Rajdhan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.xml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.xml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chart" Target="../charts/chart3.xml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0650237-E40D-3A6A-BEFF-1B1AB60F7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196752"/>
            <a:ext cx="5960289" cy="1470025"/>
          </a:xfrm>
        </p:spPr>
        <p:txBody>
          <a:bodyPr>
            <a:normAutofit/>
          </a:bodyPr>
          <a:lstStyle/>
          <a:p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 Utilisation des ACV pour l’écoconception »</a:t>
            </a:r>
            <a:endParaRPr lang="en-US" sz="480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F22D5B2-B427-55C7-B250-627379E1DE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2947581"/>
            <a:ext cx="5960289" cy="654690"/>
          </a:xfrm>
        </p:spPr>
        <p:txBody>
          <a:bodyPr/>
          <a:lstStyle/>
          <a:p>
            <a:r>
              <a:rPr lang="en-US" dirty="0"/>
              <a:t>04/07/2022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765C6A-82E1-FF36-BA37-5094F201AA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3883075"/>
            <a:ext cx="5960289" cy="654690"/>
          </a:xfrm>
        </p:spPr>
        <p:txBody>
          <a:bodyPr/>
          <a:lstStyle/>
          <a:p>
            <a:r>
              <a:rPr lang="en-US" dirty="0"/>
              <a:t>Retour </a:t>
            </a:r>
            <a:r>
              <a:rPr lang="en-US" dirty="0" err="1"/>
              <a:t>d’experience</a:t>
            </a:r>
            <a:r>
              <a:rPr lang="en-US" dirty="0"/>
              <a:t> sur la </a:t>
            </a:r>
            <a:r>
              <a:rPr lang="en-US" dirty="0" err="1"/>
              <a:t>ferme</a:t>
            </a:r>
            <a:r>
              <a:rPr lang="en-US" dirty="0"/>
              <a:t> vertical “</a:t>
            </a:r>
            <a:r>
              <a:rPr lang="en-US" dirty="0" err="1"/>
              <a:t>Ynfarm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0263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1857C8A-B7F6-45DF-B627-95978041B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 modèle d’ACV Ynsect</a:t>
            </a:r>
          </a:p>
        </p:txBody>
      </p:sp>
      <p:sp>
        <p:nvSpPr>
          <p:cNvPr id="6" name="Rectangle: Rounded Corners 13">
            <a:extLst>
              <a:ext uri="{FF2B5EF4-FFF2-40B4-BE49-F238E27FC236}">
                <a16:creationId xmlns:a16="http://schemas.microsoft.com/office/drawing/2014/main" id="{E2385D86-5439-4ADA-9CBD-E2E4CA1DF9D7}"/>
              </a:ext>
            </a:extLst>
          </p:cNvPr>
          <p:cNvSpPr/>
          <p:nvPr/>
        </p:nvSpPr>
        <p:spPr>
          <a:xfrm>
            <a:off x="1391061" y="2560203"/>
            <a:ext cx="1095033" cy="523241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 defTabSz="914377"/>
            <a:r>
              <a:rPr lang="fr-FR" sz="1401" err="1">
                <a:solidFill>
                  <a:srgbClr val="007382"/>
                </a:solidFill>
                <a:latin typeface="Rajdhani"/>
              </a:rPr>
              <a:t>feed</a:t>
            </a:r>
          </a:p>
        </p:txBody>
      </p:sp>
      <p:sp>
        <p:nvSpPr>
          <p:cNvPr id="7" name="Rectangle: Rounded Corners 14">
            <a:extLst>
              <a:ext uri="{FF2B5EF4-FFF2-40B4-BE49-F238E27FC236}">
                <a16:creationId xmlns:a16="http://schemas.microsoft.com/office/drawing/2014/main" id="{8B70566E-2211-43D2-8037-F5F2A0B41A02}"/>
              </a:ext>
            </a:extLst>
          </p:cNvPr>
          <p:cNvSpPr/>
          <p:nvPr/>
        </p:nvSpPr>
        <p:spPr>
          <a:xfrm>
            <a:off x="1391061" y="3184357"/>
            <a:ext cx="1095033" cy="523241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 defTabSz="914377"/>
            <a:r>
              <a:rPr lang="fr-FR" sz="1401">
                <a:solidFill>
                  <a:srgbClr val="007382"/>
                </a:solidFill>
                <a:latin typeface="Rajdhani"/>
              </a:rPr>
              <a:t>transport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14CEA64-099C-4835-890E-7B4E7F51D904}"/>
              </a:ext>
            </a:extLst>
          </p:cNvPr>
          <p:cNvSpPr/>
          <p:nvPr/>
        </p:nvSpPr>
        <p:spPr>
          <a:xfrm>
            <a:off x="6997256" y="4753976"/>
            <a:ext cx="1461043" cy="417159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 defTabSz="914377"/>
            <a:r>
              <a:rPr lang="fr-FR" sz="1401" err="1">
                <a:solidFill>
                  <a:srgbClr val="007382"/>
                </a:solidFill>
                <a:latin typeface="Rajdhani"/>
              </a:rPr>
              <a:t>Peletisation</a:t>
            </a:r>
            <a:endParaRPr lang="en-US" sz="1401">
              <a:solidFill>
                <a:srgbClr val="FFFFFF"/>
              </a:solidFill>
              <a:latin typeface="Rajdhani"/>
            </a:endParaRPr>
          </a:p>
        </p:txBody>
      </p:sp>
      <p:sp>
        <p:nvSpPr>
          <p:cNvPr id="9" name="Rectangle: Rounded Corners 16">
            <a:extLst>
              <a:ext uri="{FF2B5EF4-FFF2-40B4-BE49-F238E27FC236}">
                <a16:creationId xmlns:a16="http://schemas.microsoft.com/office/drawing/2014/main" id="{1172EDEF-7B6C-4C37-965A-1EEE6D177515}"/>
              </a:ext>
            </a:extLst>
          </p:cNvPr>
          <p:cNvSpPr/>
          <p:nvPr/>
        </p:nvSpPr>
        <p:spPr>
          <a:xfrm>
            <a:off x="2823327" y="2515822"/>
            <a:ext cx="1095033" cy="1219593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 defTabSz="914377"/>
            <a:r>
              <a:rPr lang="fr-FR" sz="1401">
                <a:solidFill>
                  <a:srgbClr val="007382"/>
                </a:solidFill>
                <a:latin typeface="Rajdhani"/>
              </a:rPr>
              <a:t>Reproduction &amp; </a:t>
            </a:r>
            <a:r>
              <a:rPr lang="fr-FR" sz="1401" err="1">
                <a:solidFill>
                  <a:srgbClr val="007382"/>
                </a:solidFill>
                <a:latin typeface="Rajdhani"/>
              </a:rPr>
              <a:t>Growth</a:t>
            </a:r>
            <a:endParaRPr lang="fr-FR" sz="1401">
              <a:solidFill>
                <a:srgbClr val="007382"/>
              </a:solidFill>
              <a:latin typeface="Rajdhani"/>
            </a:endParaRPr>
          </a:p>
        </p:txBody>
      </p:sp>
      <p:cxnSp>
        <p:nvCxnSpPr>
          <p:cNvPr id="10" name="Connecteur : en angle 9">
            <a:extLst>
              <a:ext uri="{FF2B5EF4-FFF2-40B4-BE49-F238E27FC236}">
                <a16:creationId xmlns:a16="http://schemas.microsoft.com/office/drawing/2014/main" id="{635003D1-BA82-4AC0-BF57-AFC7EC962BBC}"/>
              </a:ext>
            </a:extLst>
          </p:cNvPr>
          <p:cNvCxnSpPr>
            <a:cxnSpLocks/>
            <a:stCxn id="9" idx="3"/>
            <a:endCxn id="171" idx="1"/>
          </p:cNvCxnSpPr>
          <p:nvPr/>
        </p:nvCxnSpPr>
        <p:spPr>
          <a:xfrm>
            <a:off x="3918360" y="3125619"/>
            <a:ext cx="240339" cy="1836936"/>
          </a:xfrm>
          <a:prstGeom prst="bentConnector3">
            <a:avLst>
              <a:gd name="adj1" fmla="val 50000"/>
            </a:avLst>
          </a:prstGeom>
          <a:ln>
            <a:solidFill>
              <a:srgbClr val="93C0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 : en angle 10">
            <a:extLst>
              <a:ext uri="{FF2B5EF4-FFF2-40B4-BE49-F238E27FC236}">
                <a16:creationId xmlns:a16="http://schemas.microsoft.com/office/drawing/2014/main" id="{C5237CD3-4B84-44BA-83AA-F9CEEE61C17E}"/>
              </a:ext>
            </a:extLst>
          </p:cNvPr>
          <p:cNvCxnSpPr>
            <a:cxnSpLocks/>
            <a:stCxn id="9" idx="3"/>
            <a:endCxn id="132" idx="1"/>
          </p:cNvCxnSpPr>
          <p:nvPr/>
        </p:nvCxnSpPr>
        <p:spPr>
          <a:xfrm>
            <a:off x="3918360" y="3125619"/>
            <a:ext cx="238534" cy="12700"/>
          </a:xfrm>
          <a:prstGeom prst="bentConnector3">
            <a:avLst>
              <a:gd name="adj1" fmla="val 50000"/>
            </a:avLst>
          </a:prstGeom>
          <a:ln>
            <a:solidFill>
              <a:srgbClr val="93C0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 : en angle 11">
            <a:extLst>
              <a:ext uri="{FF2B5EF4-FFF2-40B4-BE49-F238E27FC236}">
                <a16:creationId xmlns:a16="http://schemas.microsoft.com/office/drawing/2014/main" id="{15429076-4582-4E42-B95A-80D62E95F055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544822" y="2777443"/>
            <a:ext cx="278505" cy="348176"/>
          </a:xfrm>
          <a:prstGeom prst="bentConnector3">
            <a:avLst/>
          </a:prstGeom>
          <a:ln>
            <a:solidFill>
              <a:srgbClr val="93C0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 : en angle 12">
            <a:extLst>
              <a:ext uri="{FF2B5EF4-FFF2-40B4-BE49-F238E27FC236}">
                <a16:creationId xmlns:a16="http://schemas.microsoft.com/office/drawing/2014/main" id="{E2CD3466-B819-4AAE-916C-21AF607E48FD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2544822" y="3125619"/>
            <a:ext cx="278505" cy="275978"/>
          </a:xfrm>
          <a:prstGeom prst="bentConnector3">
            <a:avLst/>
          </a:prstGeom>
          <a:ln>
            <a:solidFill>
              <a:srgbClr val="93C0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3">
            <a:extLst>
              <a:ext uri="{FF2B5EF4-FFF2-40B4-BE49-F238E27FC236}">
                <a16:creationId xmlns:a16="http://schemas.microsoft.com/office/drawing/2014/main" id="{19507F55-8D59-4C96-BF73-3705AFEAA102}"/>
              </a:ext>
            </a:extLst>
          </p:cNvPr>
          <p:cNvSpPr/>
          <p:nvPr/>
        </p:nvSpPr>
        <p:spPr>
          <a:xfrm>
            <a:off x="5285189" y="2523613"/>
            <a:ext cx="1448812" cy="1211801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 defTabSz="914377"/>
            <a:r>
              <a:rPr lang="fr-FR" sz="1401" err="1">
                <a:solidFill>
                  <a:srgbClr val="007382"/>
                </a:solidFill>
                <a:latin typeface="Rajdhani"/>
              </a:rPr>
              <a:t>Preprocessing</a:t>
            </a:r>
            <a:endParaRPr lang="fr-FR" sz="1401">
              <a:solidFill>
                <a:srgbClr val="007382"/>
              </a:solidFill>
              <a:latin typeface="Rajdhani"/>
            </a:endParaRP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603CF37D-FB33-41C4-89F4-0CF33DE403F2}"/>
              </a:ext>
            </a:extLst>
          </p:cNvPr>
          <p:cNvCxnSpPr>
            <a:cxnSpLocks/>
            <a:stCxn id="5" idx="3"/>
            <a:endCxn id="148" idx="1"/>
          </p:cNvCxnSpPr>
          <p:nvPr/>
        </p:nvCxnSpPr>
        <p:spPr>
          <a:xfrm flipV="1">
            <a:off x="8458299" y="4962554"/>
            <a:ext cx="625620" cy="2"/>
          </a:xfrm>
          <a:prstGeom prst="straightConnector1">
            <a:avLst/>
          </a:prstGeom>
          <a:ln>
            <a:solidFill>
              <a:srgbClr val="93C0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B054590F-BB99-4B4F-B1A0-A57223CB53F5}"/>
              </a:ext>
            </a:extLst>
          </p:cNvPr>
          <p:cNvCxnSpPr>
            <a:cxnSpLocks/>
            <a:stCxn id="132" idx="3"/>
            <a:endCxn id="14" idx="1"/>
          </p:cNvCxnSpPr>
          <p:nvPr/>
        </p:nvCxnSpPr>
        <p:spPr>
          <a:xfrm>
            <a:off x="5072106" y="3125619"/>
            <a:ext cx="213083" cy="3895"/>
          </a:xfrm>
          <a:prstGeom prst="straightConnector1">
            <a:avLst/>
          </a:prstGeom>
          <a:ln>
            <a:solidFill>
              <a:srgbClr val="93C0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3">
            <a:extLst>
              <a:ext uri="{FF2B5EF4-FFF2-40B4-BE49-F238E27FC236}">
                <a16:creationId xmlns:a16="http://schemas.microsoft.com/office/drawing/2014/main" id="{01582FE8-E6F4-418E-B81D-0E4AC5BC849D}"/>
              </a:ext>
            </a:extLst>
          </p:cNvPr>
          <p:cNvSpPr/>
          <p:nvPr/>
        </p:nvSpPr>
        <p:spPr>
          <a:xfrm>
            <a:off x="7009487" y="2571449"/>
            <a:ext cx="1448812" cy="417159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 defTabSz="914377"/>
            <a:r>
              <a:rPr lang="fr-FR" sz="1401" err="1">
                <a:solidFill>
                  <a:srgbClr val="007382"/>
                </a:solidFill>
                <a:latin typeface="Rajdhani"/>
              </a:rPr>
              <a:t>Protein</a:t>
            </a:r>
            <a:r>
              <a:rPr lang="fr-FR" sz="1401">
                <a:solidFill>
                  <a:srgbClr val="007382"/>
                </a:solidFill>
                <a:latin typeface="Rajdhani"/>
              </a:rPr>
              <a:t> </a:t>
            </a:r>
            <a:r>
              <a:rPr lang="fr-FR" sz="1401" err="1">
                <a:solidFill>
                  <a:srgbClr val="007382"/>
                </a:solidFill>
                <a:latin typeface="Rajdhani"/>
              </a:rPr>
              <a:t>flour</a:t>
            </a:r>
            <a:r>
              <a:rPr lang="fr-FR" sz="1401">
                <a:solidFill>
                  <a:srgbClr val="007382"/>
                </a:solidFill>
                <a:latin typeface="Rajdhani"/>
              </a:rPr>
              <a:t> line</a:t>
            </a:r>
          </a:p>
        </p:txBody>
      </p:sp>
      <p:sp>
        <p:nvSpPr>
          <p:cNvPr id="25" name="Rectangle: Rounded Corners 3">
            <a:extLst>
              <a:ext uri="{FF2B5EF4-FFF2-40B4-BE49-F238E27FC236}">
                <a16:creationId xmlns:a16="http://schemas.microsoft.com/office/drawing/2014/main" id="{AEC75B96-5FF4-48CE-8AB7-7D62CE4744E0}"/>
              </a:ext>
            </a:extLst>
          </p:cNvPr>
          <p:cNvSpPr/>
          <p:nvPr/>
        </p:nvSpPr>
        <p:spPr>
          <a:xfrm>
            <a:off x="6992140" y="3218535"/>
            <a:ext cx="1448812" cy="417159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 defTabSz="914377"/>
            <a:r>
              <a:rPr lang="fr-FR" sz="1401" err="1">
                <a:solidFill>
                  <a:srgbClr val="007382"/>
                </a:solidFill>
                <a:latin typeface="Rajdhani"/>
              </a:rPr>
              <a:t>Hydrolysate</a:t>
            </a:r>
            <a:r>
              <a:rPr lang="fr-FR" sz="1401">
                <a:solidFill>
                  <a:srgbClr val="007382"/>
                </a:solidFill>
                <a:latin typeface="Rajdhani"/>
              </a:rPr>
              <a:t> line</a:t>
            </a:r>
          </a:p>
        </p:txBody>
      </p:sp>
      <p:cxnSp>
        <p:nvCxnSpPr>
          <p:cNvPr id="81" name="Connecteur : en angle 80">
            <a:extLst>
              <a:ext uri="{FF2B5EF4-FFF2-40B4-BE49-F238E27FC236}">
                <a16:creationId xmlns:a16="http://schemas.microsoft.com/office/drawing/2014/main" id="{0682ABD5-9219-4A62-BA6A-B451F9EA29B4}"/>
              </a:ext>
            </a:extLst>
          </p:cNvPr>
          <p:cNvCxnSpPr>
            <a:cxnSpLocks/>
          </p:cNvCxnSpPr>
          <p:nvPr/>
        </p:nvCxnSpPr>
        <p:spPr>
          <a:xfrm rot="16200000" flipH="1">
            <a:off x="8680066" y="3511067"/>
            <a:ext cx="558056" cy="247552"/>
          </a:xfrm>
          <a:prstGeom prst="bentConnector2">
            <a:avLst/>
          </a:prstGeom>
          <a:ln>
            <a:solidFill>
              <a:srgbClr val="93C0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 : en angle 89">
            <a:extLst>
              <a:ext uri="{FF2B5EF4-FFF2-40B4-BE49-F238E27FC236}">
                <a16:creationId xmlns:a16="http://schemas.microsoft.com/office/drawing/2014/main" id="{D4815684-32F6-4A04-ACC6-1B5FA95B34B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619894" y="2066162"/>
            <a:ext cx="546151" cy="349085"/>
          </a:xfrm>
          <a:prstGeom prst="bentConnector2">
            <a:avLst/>
          </a:prstGeom>
          <a:ln>
            <a:solidFill>
              <a:srgbClr val="93C0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Accolade fermante 111">
            <a:extLst>
              <a:ext uri="{FF2B5EF4-FFF2-40B4-BE49-F238E27FC236}">
                <a16:creationId xmlns:a16="http://schemas.microsoft.com/office/drawing/2014/main" id="{C772D2AD-0CF3-4F27-92E2-24D15FF047FA}"/>
              </a:ext>
            </a:extLst>
          </p:cNvPr>
          <p:cNvSpPr/>
          <p:nvPr/>
        </p:nvSpPr>
        <p:spPr>
          <a:xfrm rot="16200000">
            <a:off x="6760456" y="170411"/>
            <a:ext cx="262065" cy="3133631"/>
          </a:xfrm>
          <a:prstGeom prst="rightBrace">
            <a:avLst>
              <a:gd name="adj1" fmla="val 8333"/>
              <a:gd name="adj2" fmla="val 49521"/>
            </a:avLst>
          </a:prstGeom>
          <a:ln>
            <a:solidFill>
              <a:srgbClr val="93C03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fr-FR" sz="1401">
              <a:solidFill>
                <a:srgbClr val="007382"/>
              </a:solidFill>
              <a:latin typeface="Rajdhani"/>
            </a:endParaRPr>
          </a:p>
        </p:txBody>
      </p:sp>
      <p:sp>
        <p:nvSpPr>
          <p:cNvPr id="116" name="ZoneTexte 115">
            <a:extLst>
              <a:ext uri="{FF2B5EF4-FFF2-40B4-BE49-F238E27FC236}">
                <a16:creationId xmlns:a16="http://schemas.microsoft.com/office/drawing/2014/main" id="{1F5FEC20-4285-4B12-91BB-6B656AAC7660}"/>
              </a:ext>
            </a:extLst>
          </p:cNvPr>
          <p:cNvSpPr txBox="1"/>
          <p:nvPr/>
        </p:nvSpPr>
        <p:spPr>
          <a:xfrm>
            <a:off x="5982830" y="1331999"/>
            <a:ext cx="1794391" cy="307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/>
            <a:r>
              <a:rPr lang="fr-FR" sz="1401" err="1">
                <a:solidFill>
                  <a:srgbClr val="007382"/>
                </a:solidFill>
                <a:latin typeface="Rajdhani"/>
              </a:rPr>
              <a:t>Processing</a:t>
            </a:r>
            <a:endParaRPr lang="fr-FR" sz="1401">
              <a:solidFill>
                <a:srgbClr val="007382"/>
              </a:solidFill>
              <a:latin typeface="Rajdhani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11CA2679-26C0-4531-901D-2DA509C093D2}"/>
              </a:ext>
            </a:extLst>
          </p:cNvPr>
          <p:cNvSpPr/>
          <p:nvPr/>
        </p:nvSpPr>
        <p:spPr>
          <a:xfrm>
            <a:off x="9076390" y="1759048"/>
            <a:ext cx="1099727" cy="417159"/>
          </a:xfrm>
          <a:prstGeom prst="rect">
            <a:avLst/>
          </a:prstGeom>
          <a:noFill/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buClr>
                <a:srgbClr val="007382"/>
              </a:buClr>
              <a:buSzPct val="50000"/>
            </a:pPr>
            <a:r>
              <a:rPr lang="fr-FR" sz="1401" err="1">
                <a:solidFill>
                  <a:srgbClr val="007382"/>
                </a:solidFill>
                <a:latin typeface="Rajdhani"/>
              </a:rPr>
              <a:t>Ynmeal</a:t>
            </a:r>
            <a:endParaRPr lang="fr-FR" sz="1401">
              <a:solidFill>
                <a:srgbClr val="007382"/>
              </a:solidFill>
              <a:latin typeface="Rajdhani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DB501192-1FCD-4BF6-8A51-160A03669E92}"/>
              </a:ext>
            </a:extLst>
          </p:cNvPr>
          <p:cNvSpPr/>
          <p:nvPr/>
        </p:nvSpPr>
        <p:spPr>
          <a:xfrm>
            <a:off x="9082870" y="3149976"/>
            <a:ext cx="1099727" cy="417159"/>
          </a:xfrm>
          <a:prstGeom prst="rect">
            <a:avLst/>
          </a:prstGeom>
          <a:noFill/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buClr>
                <a:srgbClr val="007382"/>
              </a:buClr>
              <a:buSzPct val="50000"/>
            </a:pPr>
            <a:r>
              <a:rPr lang="fr-FR" sz="1401" err="1">
                <a:solidFill>
                  <a:srgbClr val="007382"/>
                </a:solidFill>
                <a:latin typeface="Rajdhani"/>
              </a:rPr>
              <a:t>Ynoil</a:t>
            </a:r>
            <a:endParaRPr lang="fr-FR" sz="1401">
              <a:solidFill>
                <a:srgbClr val="007382"/>
              </a:solidFill>
              <a:latin typeface="Rajdhani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E285BC47-8633-4CF0-92B5-750AC5C88C00}"/>
              </a:ext>
            </a:extLst>
          </p:cNvPr>
          <p:cNvSpPr/>
          <p:nvPr/>
        </p:nvSpPr>
        <p:spPr>
          <a:xfrm>
            <a:off x="9082870" y="2430543"/>
            <a:ext cx="1099727" cy="417159"/>
          </a:xfrm>
          <a:prstGeom prst="rect">
            <a:avLst/>
          </a:prstGeom>
          <a:noFill/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buClr>
                <a:srgbClr val="007382"/>
              </a:buClr>
              <a:buSzPct val="50000"/>
            </a:pPr>
            <a:r>
              <a:rPr lang="fr-FR" sz="1401">
                <a:solidFill>
                  <a:srgbClr val="007382"/>
                </a:solidFill>
                <a:latin typeface="Rajdhani"/>
              </a:rPr>
              <a:t>Stickwater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1F23BA54-1E5A-48A1-9651-F656D341CBA1}"/>
              </a:ext>
            </a:extLst>
          </p:cNvPr>
          <p:cNvSpPr/>
          <p:nvPr/>
        </p:nvSpPr>
        <p:spPr>
          <a:xfrm>
            <a:off x="9082870" y="3683848"/>
            <a:ext cx="1102623" cy="417159"/>
          </a:xfrm>
          <a:prstGeom prst="rect">
            <a:avLst/>
          </a:prstGeom>
          <a:noFill/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buClr>
                <a:srgbClr val="007382"/>
              </a:buClr>
              <a:buSzPct val="50000"/>
            </a:pPr>
            <a:r>
              <a:rPr lang="fr-FR" sz="1401" err="1">
                <a:solidFill>
                  <a:srgbClr val="007382"/>
                </a:solidFill>
                <a:latin typeface="Rajdhani"/>
              </a:rPr>
              <a:t>Hydrolyn</a:t>
            </a:r>
            <a:endParaRPr lang="fr-FR" sz="1401">
              <a:solidFill>
                <a:srgbClr val="007382"/>
              </a:solidFill>
              <a:latin typeface="Rajdhani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27E2E78C-591B-4AE5-B91B-4BAA28896CAC}"/>
              </a:ext>
            </a:extLst>
          </p:cNvPr>
          <p:cNvSpPr/>
          <p:nvPr/>
        </p:nvSpPr>
        <p:spPr>
          <a:xfrm>
            <a:off x="9083919" y="4753974"/>
            <a:ext cx="1102623" cy="417159"/>
          </a:xfrm>
          <a:prstGeom prst="rect">
            <a:avLst/>
          </a:prstGeom>
          <a:noFill/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buClr>
                <a:srgbClr val="007382"/>
              </a:buClr>
              <a:buSzPct val="50000"/>
            </a:pPr>
            <a:r>
              <a:rPr lang="fr-FR" sz="1401" err="1">
                <a:solidFill>
                  <a:srgbClr val="007382"/>
                </a:solidFill>
                <a:latin typeface="Rajdhani"/>
              </a:rPr>
              <a:t>Ynfrass</a:t>
            </a:r>
            <a:endParaRPr lang="fr-FR" sz="1401">
              <a:solidFill>
                <a:srgbClr val="007382"/>
              </a:solidFill>
              <a:latin typeface="Rajdhani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F23C949-2ECD-42C7-A1FD-82D5F78651BE}"/>
              </a:ext>
            </a:extLst>
          </p:cNvPr>
          <p:cNvGrpSpPr/>
          <p:nvPr/>
        </p:nvGrpSpPr>
        <p:grpSpPr>
          <a:xfrm>
            <a:off x="11537472" y="35109"/>
            <a:ext cx="625315" cy="560155"/>
            <a:chOff x="4369857" y="828805"/>
            <a:chExt cx="625314" cy="560155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F99B15AC-0794-4706-B25A-5173E881B955}"/>
                </a:ext>
              </a:extLst>
            </p:cNvPr>
            <p:cNvSpPr/>
            <p:nvPr/>
          </p:nvSpPr>
          <p:spPr>
            <a:xfrm>
              <a:off x="4369857" y="828805"/>
              <a:ext cx="625314" cy="560155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>
                <a:defRPr/>
              </a:pPr>
              <a:endParaRPr lang="fr-FR" sz="900" b="1">
                <a:solidFill>
                  <a:srgbClr val="FFFFFF"/>
                </a:solidFill>
                <a:latin typeface="Annie Use Your Telescope" pitchFamily="2" charset="0"/>
              </a:endParaRPr>
            </a:p>
          </p:txBody>
        </p:sp>
        <p:pic>
          <p:nvPicPr>
            <p:cNvPr id="66" name="Graphique 45">
              <a:extLst>
                <a:ext uri="{FF2B5EF4-FFF2-40B4-BE49-F238E27FC236}">
                  <a16:creationId xmlns:a16="http://schemas.microsoft.com/office/drawing/2014/main" id="{878B7F46-A706-42A5-82F1-4B247C179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39645" y="872180"/>
              <a:ext cx="485738" cy="435123"/>
            </a:xfrm>
            <a:prstGeom prst="rect">
              <a:avLst/>
            </a:prstGeom>
          </p:spPr>
        </p:pic>
      </p:grpSp>
      <p:sp>
        <p:nvSpPr>
          <p:cNvPr id="113" name="Accolade fermante 112">
            <a:extLst>
              <a:ext uri="{FF2B5EF4-FFF2-40B4-BE49-F238E27FC236}">
                <a16:creationId xmlns:a16="http://schemas.microsoft.com/office/drawing/2014/main" id="{E4D7AD96-3226-FC32-04F9-9DDE2B5FB319}"/>
              </a:ext>
            </a:extLst>
          </p:cNvPr>
          <p:cNvSpPr/>
          <p:nvPr/>
        </p:nvSpPr>
        <p:spPr>
          <a:xfrm rot="16200000">
            <a:off x="3566584" y="163409"/>
            <a:ext cx="259340" cy="3144907"/>
          </a:xfrm>
          <a:prstGeom prst="rightBrace">
            <a:avLst>
              <a:gd name="adj1" fmla="val 8333"/>
              <a:gd name="adj2" fmla="val 49521"/>
            </a:avLst>
          </a:prstGeom>
          <a:ln>
            <a:solidFill>
              <a:srgbClr val="93C03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fr-FR" sz="1401">
              <a:solidFill>
                <a:srgbClr val="007382"/>
              </a:solidFill>
              <a:latin typeface="Rajdhani"/>
            </a:endParaRPr>
          </a:p>
        </p:txBody>
      </p:sp>
      <p:sp>
        <p:nvSpPr>
          <p:cNvPr id="117" name="ZoneTexte 116">
            <a:extLst>
              <a:ext uri="{FF2B5EF4-FFF2-40B4-BE49-F238E27FC236}">
                <a16:creationId xmlns:a16="http://schemas.microsoft.com/office/drawing/2014/main" id="{B347C2BF-03D9-5AF8-6178-5948ADDEF77E}"/>
              </a:ext>
            </a:extLst>
          </p:cNvPr>
          <p:cNvSpPr txBox="1"/>
          <p:nvPr/>
        </p:nvSpPr>
        <p:spPr>
          <a:xfrm>
            <a:off x="2793233" y="1375492"/>
            <a:ext cx="1794391" cy="307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/>
            <a:r>
              <a:rPr lang="fr-FR" sz="1401" err="1">
                <a:solidFill>
                  <a:srgbClr val="007382"/>
                </a:solidFill>
                <a:latin typeface="Rajdhani"/>
              </a:rPr>
              <a:t>Rearing</a:t>
            </a:r>
            <a:endParaRPr lang="fr-FR" sz="1401">
              <a:solidFill>
                <a:srgbClr val="007382"/>
              </a:solidFill>
              <a:latin typeface="Rajdhani"/>
            </a:endParaRPr>
          </a:p>
        </p:txBody>
      </p:sp>
      <p:cxnSp>
        <p:nvCxnSpPr>
          <p:cNvPr id="70" name="Connecteur : en angle 69">
            <a:extLst>
              <a:ext uri="{FF2B5EF4-FFF2-40B4-BE49-F238E27FC236}">
                <a16:creationId xmlns:a16="http://schemas.microsoft.com/office/drawing/2014/main" id="{BFEE00DA-A217-A0BD-000C-3B06609BE5CE}"/>
              </a:ext>
            </a:extLst>
          </p:cNvPr>
          <p:cNvCxnSpPr>
            <a:cxnSpLocks/>
          </p:cNvCxnSpPr>
          <p:nvPr/>
        </p:nvCxnSpPr>
        <p:spPr>
          <a:xfrm flipV="1">
            <a:off x="8724907" y="2515822"/>
            <a:ext cx="349085" cy="282875"/>
          </a:xfrm>
          <a:prstGeom prst="bentConnector3">
            <a:avLst>
              <a:gd name="adj1" fmla="val -3406"/>
            </a:avLst>
          </a:prstGeom>
          <a:ln>
            <a:solidFill>
              <a:srgbClr val="93C0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 : en angle 72">
            <a:extLst>
              <a:ext uri="{FF2B5EF4-FFF2-40B4-BE49-F238E27FC236}">
                <a16:creationId xmlns:a16="http://schemas.microsoft.com/office/drawing/2014/main" id="{C6E357A2-AE64-C62D-55CB-689F9A0D3CB7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8440952" y="3427115"/>
            <a:ext cx="641918" cy="80816"/>
          </a:xfrm>
          <a:prstGeom prst="bentConnector3">
            <a:avLst>
              <a:gd name="adj1" fmla="val 61064"/>
            </a:avLst>
          </a:prstGeom>
          <a:ln>
            <a:solidFill>
              <a:srgbClr val="93C0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 : en angle 78">
            <a:extLst>
              <a:ext uri="{FF2B5EF4-FFF2-40B4-BE49-F238E27FC236}">
                <a16:creationId xmlns:a16="http://schemas.microsoft.com/office/drawing/2014/main" id="{F88B9833-6116-F4E3-B298-B147FECB97CA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8440952" y="2800740"/>
            <a:ext cx="641918" cy="626375"/>
          </a:xfrm>
          <a:prstGeom prst="bentConnector3">
            <a:avLst>
              <a:gd name="adj1" fmla="val 62447"/>
            </a:avLst>
          </a:prstGeom>
          <a:ln>
            <a:solidFill>
              <a:srgbClr val="93C0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 : en angle 84">
            <a:extLst>
              <a:ext uri="{FF2B5EF4-FFF2-40B4-BE49-F238E27FC236}">
                <a16:creationId xmlns:a16="http://schemas.microsoft.com/office/drawing/2014/main" id="{A3B50B9C-0431-FB6B-07EE-B998B91D2CA8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8458299" y="2780029"/>
            <a:ext cx="618091" cy="452714"/>
          </a:xfrm>
          <a:prstGeom prst="bentConnector3">
            <a:avLst>
              <a:gd name="adj1" fmla="val 41382"/>
            </a:avLst>
          </a:prstGeom>
          <a:ln>
            <a:solidFill>
              <a:srgbClr val="93C0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>
            <a:extLst>
              <a:ext uri="{FF2B5EF4-FFF2-40B4-BE49-F238E27FC236}">
                <a16:creationId xmlns:a16="http://schemas.microsoft.com/office/drawing/2014/main" id="{DBD33330-6047-ABD4-5AE0-A53FCF7CF2AC}"/>
              </a:ext>
            </a:extLst>
          </p:cNvPr>
          <p:cNvSpPr/>
          <p:nvPr/>
        </p:nvSpPr>
        <p:spPr>
          <a:xfrm>
            <a:off x="9082870" y="4196161"/>
            <a:ext cx="1102623" cy="417159"/>
          </a:xfrm>
          <a:prstGeom prst="rect">
            <a:avLst/>
          </a:prstGeom>
          <a:noFill/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buClr>
                <a:srgbClr val="007382"/>
              </a:buClr>
              <a:buSzPct val="50000"/>
            </a:pPr>
            <a:r>
              <a:rPr lang="fr-FR" sz="1401" err="1">
                <a:solidFill>
                  <a:srgbClr val="007382"/>
                </a:solidFill>
                <a:latin typeface="Rajdhani"/>
              </a:rPr>
              <a:t>Cuticles</a:t>
            </a:r>
            <a:endParaRPr lang="fr-FR" sz="1401">
              <a:solidFill>
                <a:srgbClr val="007382"/>
              </a:solidFill>
              <a:latin typeface="Rajdhani"/>
            </a:endParaRPr>
          </a:p>
        </p:txBody>
      </p:sp>
      <p:cxnSp>
        <p:nvCxnSpPr>
          <p:cNvPr id="105" name="Connecteur : en angle 104">
            <a:extLst>
              <a:ext uri="{FF2B5EF4-FFF2-40B4-BE49-F238E27FC236}">
                <a16:creationId xmlns:a16="http://schemas.microsoft.com/office/drawing/2014/main" id="{69C19375-4759-04DE-6A6D-AF3669877ADC}"/>
              </a:ext>
            </a:extLst>
          </p:cNvPr>
          <p:cNvCxnSpPr>
            <a:cxnSpLocks/>
            <a:endCxn id="103" idx="1"/>
          </p:cNvCxnSpPr>
          <p:nvPr/>
        </p:nvCxnSpPr>
        <p:spPr>
          <a:xfrm rot="16200000" flipH="1">
            <a:off x="8655136" y="3977007"/>
            <a:ext cx="607918" cy="247550"/>
          </a:xfrm>
          <a:prstGeom prst="bentConnector2">
            <a:avLst/>
          </a:prstGeom>
          <a:ln>
            <a:solidFill>
              <a:srgbClr val="93C0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977DD530-0F93-4AC6-8CA9-449D2391DD9F}"/>
              </a:ext>
            </a:extLst>
          </p:cNvPr>
          <p:cNvSpPr/>
          <p:nvPr/>
        </p:nvSpPr>
        <p:spPr>
          <a:xfrm>
            <a:off x="4156894" y="2515822"/>
            <a:ext cx="915212" cy="12195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buClr>
                <a:srgbClr val="007382"/>
              </a:buClr>
              <a:buSzPct val="50000"/>
            </a:pPr>
            <a:r>
              <a:rPr lang="fr-FR" sz="1401">
                <a:solidFill>
                  <a:srgbClr val="007382"/>
                </a:solidFill>
                <a:latin typeface="Rajdhani"/>
              </a:rPr>
              <a:t>CFL</a:t>
            </a:r>
          </a:p>
        </p:txBody>
      </p:sp>
      <p:cxnSp>
        <p:nvCxnSpPr>
          <p:cNvPr id="162" name="Connecteur droit avec flèche 161">
            <a:extLst>
              <a:ext uri="{FF2B5EF4-FFF2-40B4-BE49-F238E27FC236}">
                <a16:creationId xmlns:a16="http://schemas.microsoft.com/office/drawing/2014/main" id="{A8BD672E-3AC2-5E3B-74F1-9B692F4652B7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6709523" y="3426719"/>
            <a:ext cx="282617" cy="396"/>
          </a:xfrm>
          <a:prstGeom prst="straightConnector1">
            <a:avLst/>
          </a:prstGeom>
          <a:ln>
            <a:solidFill>
              <a:srgbClr val="93C0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Rectangle 170">
            <a:extLst>
              <a:ext uri="{FF2B5EF4-FFF2-40B4-BE49-F238E27FC236}">
                <a16:creationId xmlns:a16="http://schemas.microsoft.com/office/drawing/2014/main" id="{545A3829-9854-5D57-058D-B4776BCB5AAB}"/>
              </a:ext>
            </a:extLst>
          </p:cNvPr>
          <p:cNvSpPr/>
          <p:nvPr/>
        </p:nvSpPr>
        <p:spPr>
          <a:xfrm>
            <a:off x="4158699" y="4753975"/>
            <a:ext cx="913408" cy="417159"/>
          </a:xfrm>
          <a:prstGeom prst="rect">
            <a:avLst/>
          </a:prstGeom>
          <a:noFill/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buClr>
                <a:srgbClr val="007382"/>
              </a:buClr>
              <a:buSzPct val="50000"/>
            </a:pPr>
            <a:r>
              <a:rPr lang="fr-FR" sz="1401">
                <a:solidFill>
                  <a:srgbClr val="007382"/>
                </a:solidFill>
                <a:latin typeface="Rajdhani"/>
              </a:rPr>
              <a:t>frass</a:t>
            </a:r>
          </a:p>
        </p:txBody>
      </p:sp>
      <p:cxnSp>
        <p:nvCxnSpPr>
          <p:cNvPr id="175" name="Connecteur droit avec flèche 174">
            <a:extLst>
              <a:ext uri="{FF2B5EF4-FFF2-40B4-BE49-F238E27FC236}">
                <a16:creationId xmlns:a16="http://schemas.microsoft.com/office/drawing/2014/main" id="{A17009CD-6E42-77B6-EB28-516EA2780387}"/>
              </a:ext>
            </a:extLst>
          </p:cNvPr>
          <p:cNvCxnSpPr>
            <a:stCxn id="171" idx="3"/>
            <a:endCxn id="5" idx="1"/>
          </p:cNvCxnSpPr>
          <p:nvPr/>
        </p:nvCxnSpPr>
        <p:spPr>
          <a:xfrm>
            <a:off x="5072107" y="4962555"/>
            <a:ext cx="1925149" cy="1"/>
          </a:xfrm>
          <a:prstGeom prst="straightConnector1">
            <a:avLst/>
          </a:prstGeom>
          <a:ln>
            <a:solidFill>
              <a:srgbClr val="93C0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Éclair 67">
            <a:extLst>
              <a:ext uri="{FF2B5EF4-FFF2-40B4-BE49-F238E27FC236}">
                <a16:creationId xmlns:a16="http://schemas.microsoft.com/office/drawing/2014/main" id="{8C1C051C-5C7C-DE79-8BF8-F8179F6F6DDB}"/>
              </a:ext>
            </a:extLst>
          </p:cNvPr>
          <p:cNvSpPr/>
          <p:nvPr/>
        </p:nvSpPr>
        <p:spPr>
          <a:xfrm flipH="1">
            <a:off x="3651010" y="3385702"/>
            <a:ext cx="321618" cy="417159"/>
          </a:xfrm>
          <a:prstGeom prst="lightningBolt">
            <a:avLst/>
          </a:prstGeom>
          <a:solidFill>
            <a:schemeClr val="accent6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9" name="Éclair 68">
            <a:extLst>
              <a:ext uri="{FF2B5EF4-FFF2-40B4-BE49-F238E27FC236}">
                <a16:creationId xmlns:a16="http://schemas.microsoft.com/office/drawing/2014/main" id="{63619006-A4CB-81DB-5B5A-AA3BFFBEB409}"/>
              </a:ext>
            </a:extLst>
          </p:cNvPr>
          <p:cNvSpPr/>
          <p:nvPr/>
        </p:nvSpPr>
        <p:spPr>
          <a:xfrm flipH="1">
            <a:off x="6442277" y="3379662"/>
            <a:ext cx="321618" cy="417159"/>
          </a:xfrm>
          <a:prstGeom prst="lightningBolt">
            <a:avLst/>
          </a:prstGeom>
          <a:solidFill>
            <a:schemeClr val="accent6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1" name="Éclair 70">
            <a:extLst>
              <a:ext uri="{FF2B5EF4-FFF2-40B4-BE49-F238E27FC236}">
                <a16:creationId xmlns:a16="http://schemas.microsoft.com/office/drawing/2014/main" id="{4EFA6421-4C2C-F4DE-876E-CB896FE9E633}"/>
              </a:ext>
            </a:extLst>
          </p:cNvPr>
          <p:cNvSpPr/>
          <p:nvPr/>
        </p:nvSpPr>
        <p:spPr>
          <a:xfrm flipH="1">
            <a:off x="8227646" y="2676549"/>
            <a:ext cx="321618" cy="417159"/>
          </a:xfrm>
          <a:prstGeom prst="lightningBolt">
            <a:avLst/>
          </a:prstGeom>
          <a:solidFill>
            <a:schemeClr val="accent6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2" name="Éclair 71">
            <a:extLst>
              <a:ext uri="{FF2B5EF4-FFF2-40B4-BE49-F238E27FC236}">
                <a16:creationId xmlns:a16="http://schemas.microsoft.com/office/drawing/2014/main" id="{C25D3750-53D4-9777-295D-0BD81CAB85EE}"/>
              </a:ext>
            </a:extLst>
          </p:cNvPr>
          <p:cNvSpPr/>
          <p:nvPr/>
        </p:nvSpPr>
        <p:spPr>
          <a:xfrm flipH="1">
            <a:off x="8226939" y="3337843"/>
            <a:ext cx="321618" cy="417159"/>
          </a:xfrm>
          <a:prstGeom prst="lightningBolt">
            <a:avLst/>
          </a:prstGeom>
          <a:solidFill>
            <a:schemeClr val="accent6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4" name="Éclair 73">
            <a:extLst>
              <a:ext uri="{FF2B5EF4-FFF2-40B4-BE49-F238E27FC236}">
                <a16:creationId xmlns:a16="http://schemas.microsoft.com/office/drawing/2014/main" id="{4F2451E0-4AFF-40BF-87AF-44281B5CC41F}"/>
              </a:ext>
            </a:extLst>
          </p:cNvPr>
          <p:cNvSpPr/>
          <p:nvPr/>
        </p:nvSpPr>
        <p:spPr>
          <a:xfrm flipH="1">
            <a:off x="8119334" y="4858265"/>
            <a:ext cx="321618" cy="417159"/>
          </a:xfrm>
          <a:prstGeom prst="lightningBolt">
            <a:avLst/>
          </a:prstGeom>
          <a:solidFill>
            <a:schemeClr val="accent6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36" name="Connecteur droit avec flèche 235">
            <a:extLst>
              <a:ext uri="{FF2B5EF4-FFF2-40B4-BE49-F238E27FC236}">
                <a16:creationId xmlns:a16="http://schemas.microsoft.com/office/drawing/2014/main" id="{CC7D5E75-5AD1-24B6-8E40-9903ADB6DC3A}"/>
              </a:ext>
            </a:extLst>
          </p:cNvPr>
          <p:cNvCxnSpPr>
            <a:cxnSpLocks/>
          </p:cNvCxnSpPr>
          <p:nvPr/>
        </p:nvCxnSpPr>
        <p:spPr>
          <a:xfrm flipV="1">
            <a:off x="6734001" y="2768619"/>
            <a:ext cx="266457" cy="4597"/>
          </a:xfrm>
          <a:prstGeom prst="straightConnector1">
            <a:avLst/>
          </a:prstGeom>
          <a:ln>
            <a:solidFill>
              <a:srgbClr val="93C0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7AEBCF2E-5A43-4540-62A5-8960BCF25A31}"/>
              </a:ext>
            </a:extLst>
          </p:cNvPr>
          <p:cNvSpPr txBox="1"/>
          <p:nvPr/>
        </p:nvSpPr>
        <p:spPr>
          <a:xfrm>
            <a:off x="124843" y="941743"/>
            <a:ext cx="1681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chemeClr val="tx1"/>
              </a:buClr>
              <a:buSzPct val="50000"/>
            </a:pPr>
            <a:r>
              <a:rPr lang="fr-FR" sz="2000" i="1" err="1">
                <a:latin typeface="+mn-lt"/>
              </a:rPr>
              <a:t>Ynfarm</a:t>
            </a:r>
            <a:r>
              <a:rPr lang="fr-FR" sz="2000" i="1">
                <a:latin typeface="+mn-lt"/>
              </a:rPr>
              <a:t> Design</a:t>
            </a:r>
          </a:p>
        </p:txBody>
      </p:sp>
    </p:spTree>
    <p:extLst>
      <p:ext uri="{BB962C8B-B14F-4D97-AF65-F5344CB8AC3E}">
        <p14:creationId xmlns:p14="http://schemas.microsoft.com/office/powerpoint/2010/main" val="2048933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1857C8A-B7F6-45DF-B627-95978041B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>
                <a:solidFill>
                  <a:srgbClr val="007382"/>
                </a:solidFill>
              </a:rPr>
              <a:t>Résultat</a:t>
            </a:r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3B9D1F21-C443-4BED-B24C-1605F45D151E}"/>
              </a:ext>
            </a:extLst>
          </p:cNvPr>
          <p:cNvSpPr/>
          <p:nvPr/>
        </p:nvSpPr>
        <p:spPr>
          <a:xfrm>
            <a:off x="4040376" y="6368902"/>
            <a:ext cx="7336464" cy="444897"/>
          </a:xfrm>
          <a:prstGeom prst="roundRect">
            <a:avLst>
              <a:gd name="adj" fmla="val 8082"/>
            </a:avLst>
          </a:prstGeom>
        </p:spPr>
        <p:txBody>
          <a:bodyPr vert="horz" lIns="91440" tIns="45720" rIns="91440" bIns="45720" rtlCol="0" anchor="ctr"/>
          <a:lstStyle/>
          <a:p>
            <a:pPr algn="ctr"/>
            <a:r>
              <a:rPr lang="en-US" sz="1200">
                <a:solidFill>
                  <a:schemeClr val="accent3"/>
                </a:solidFill>
                <a:latin typeface="Rajdhani"/>
                <a:ea typeface="ＭＳ Ｐゴシック" pitchFamily="34" charset="-128"/>
              </a:rPr>
              <a:t>*“In model pathways with no or limited overshoot of 1.5°C, global net anthropogenic CO2 emissions decline by about 45% from 2010 levels by 2030” https://www.ipcc.ch/sr15/chapter/spm/</a:t>
            </a:r>
            <a:endParaRPr lang="fr-FR" sz="1200">
              <a:solidFill>
                <a:schemeClr val="accent3"/>
              </a:solidFill>
              <a:latin typeface="Rajdhani"/>
              <a:ea typeface="ＭＳ Ｐゴシック" pitchFamily="34" charset="-128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8DCDF44-7A69-40AC-8E6F-45E08CBEFB8E}"/>
              </a:ext>
            </a:extLst>
          </p:cNvPr>
          <p:cNvSpPr txBox="1"/>
          <p:nvPr/>
        </p:nvSpPr>
        <p:spPr>
          <a:xfrm>
            <a:off x="2641892" y="1054021"/>
            <a:ext cx="123655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  <a:buSzPct val="50000"/>
            </a:pPr>
            <a:r>
              <a:rPr lang="fr-FR" b="1" dirty="0"/>
              <a:t>Ynfarm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66A153E-0623-4FAF-A03D-CAA0E8B28D05}"/>
              </a:ext>
            </a:extLst>
          </p:cNvPr>
          <p:cNvGrpSpPr/>
          <p:nvPr/>
        </p:nvGrpSpPr>
        <p:grpSpPr>
          <a:xfrm>
            <a:off x="11537472" y="35108"/>
            <a:ext cx="625314" cy="560155"/>
            <a:chOff x="4369857" y="828805"/>
            <a:chExt cx="625314" cy="560155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9FBB40C7-CFD0-4967-95DB-72A65B54515C}"/>
                </a:ext>
              </a:extLst>
            </p:cNvPr>
            <p:cNvSpPr/>
            <p:nvPr/>
          </p:nvSpPr>
          <p:spPr>
            <a:xfrm>
              <a:off x="4369857" y="828805"/>
              <a:ext cx="625314" cy="560155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nnie Use Your Telescope" pitchFamily="2" charset="0"/>
                <a:ea typeface="+mn-ea"/>
                <a:cs typeface="+mn-cs"/>
              </a:endParaRPr>
            </a:p>
          </p:txBody>
        </p:sp>
        <p:pic>
          <p:nvPicPr>
            <p:cNvPr id="64" name="Graphique 45">
              <a:extLst>
                <a:ext uri="{FF2B5EF4-FFF2-40B4-BE49-F238E27FC236}">
                  <a16:creationId xmlns:a16="http://schemas.microsoft.com/office/drawing/2014/main" id="{20469021-55AD-4B07-BD3D-3EED8D5D6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39645" y="872180"/>
              <a:ext cx="485738" cy="435123"/>
            </a:xfrm>
            <a:prstGeom prst="rect">
              <a:avLst/>
            </a:prstGeom>
          </p:spPr>
        </p:pic>
      </p:grpSp>
      <p:sp>
        <p:nvSpPr>
          <p:cNvPr id="68" name="Rectangle : coins arrondis 67">
            <a:extLst>
              <a:ext uri="{FF2B5EF4-FFF2-40B4-BE49-F238E27FC236}">
                <a16:creationId xmlns:a16="http://schemas.microsoft.com/office/drawing/2014/main" id="{69A59A93-D95F-001C-110D-701292AFB11F}"/>
              </a:ext>
            </a:extLst>
          </p:cNvPr>
          <p:cNvSpPr/>
          <p:nvPr/>
        </p:nvSpPr>
        <p:spPr>
          <a:xfrm>
            <a:off x="8824211" y="1837035"/>
            <a:ext cx="2214275" cy="645946"/>
          </a:xfrm>
          <a:prstGeom prst="roundRect">
            <a:avLst/>
          </a:prstGeom>
          <a:noFill/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Sortie du </a:t>
            </a:r>
            <a:r>
              <a:rPr lang="en-US" sz="1600" err="1">
                <a:solidFill>
                  <a:schemeClr val="tx1"/>
                </a:solidFill>
              </a:rPr>
              <a:t>gaz</a:t>
            </a:r>
            <a:r>
              <a:rPr lang="en-US" sz="1600">
                <a:solidFill>
                  <a:schemeClr val="tx1"/>
                </a:solidFill>
              </a:rPr>
              <a:t> </a:t>
            </a:r>
            <a:r>
              <a:rPr lang="en-US" sz="1600" err="1">
                <a:solidFill>
                  <a:schemeClr val="tx1"/>
                </a:solidFill>
              </a:rPr>
              <a:t>fossile</a:t>
            </a:r>
            <a:endParaRPr lang="fr-FR" sz="16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9" name="Rectangle : coins arrondis 68">
            <a:extLst>
              <a:ext uri="{FF2B5EF4-FFF2-40B4-BE49-F238E27FC236}">
                <a16:creationId xmlns:a16="http://schemas.microsoft.com/office/drawing/2014/main" id="{9DC85B8E-A35D-22B7-58EA-C915BFCF232C}"/>
              </a:ext>
            </a:extLst>
          </p:cNvPr>
          <p:cNvSpPr/>
          <p:nvPr/>
        </p:nvSpPr>
        <p:spPr>
          <a:xfrm>
            <a:off x="8809941" y="3425995"/>
            <a:ext cx="2214275" cy="681287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+mn-lt"/>
              </a:rPr>
              <a:t>Matières premières durables</a:t>
            </a:r>
            <a:endParaRPr lang="fr-FR" sz="16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0" name="Rectangle : coins arrondis 69">
            <a:extLst>
              <a:ext uri="{FF2B5EF4-FFF2-40B4-BE49-F238E27FC236}">
                <a16:creationId xmlns:a16="http://schemas.microsoft.com/office/drawing/2014/main" id="{F0B1E213-3DD1-D854-F10E-80D3A7A55847}"/>
              </a:ext>
            </a:extLst>
          </p:cNvPr>
          <p:cNvSpPr/>
          <p:nvPr/>
        </p:nvSpPr>
        <p:spPr>
          <a:xfrm>
            <a:off x="8824212" y="2587831"/>
            <a:ext cx="2214275" cy="68129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Electricité bas-</a:t>
            </a:r>
            <a:r>
              <a:rPr lang="en-US" sz="1600" err="1">
                <a:solidFill>
                  <a:schemeClr val="tx1"/>
                </a:solidFill>
              </a:rPr>
              <a:t>carbone</a:t>
            </a:r>
            <a:r>
              <a:rPr lang="en-US" sz="1600">
                <a:solidFill>
                  <a:schemeClr val="tx1"/>
                </a:solidFill>
              </a:rPr>
              <a:t> </a:t>
            </a:r>
            <a:endParaRPr lang="fr-FR" sz="16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1" name="Flèche : droite 70">
            <a:extLst>
              <a:ext uri="{FF2B5EF4-FFF2-40B4-BE49-F238E27FC236}">
                <a16:creationId xmlns:a16="http://schemas.microsoft.com/office/drawing/2014/main" id="{4D81DFB2-83FC-7202-9978-E74D5D3885AD}"/>
              </a:ext>
            </a:extLst>
          </p:cNvPr>
          <p:cNvSpPr/>
          <p:nvPr/>
        </p:nvSpPr>
        <p:spPr>
          <a:xfrm>
            <a:off x="7941054" y="2053372"/>
            <a:ext cx="609600" cy="244058"/>
          </a:xfrm>
          <a:prstGeom prst="rightArrow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l">
              <a:buClr>
                <a:schemeClr val="tx1"/>
              </a:buClr>
              <a:buSzPct val="50000"/>
              <a:buFont typeface="Segoe UI Symbol" panose="020B0502040204020203" pitchFamily="34" charset="0"/>
              <a:buChar char="⬣"/>
            </a:pPr>
            <a:endParaRPr lang="fr-FR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F0A1D637-BB62-376C-564A-926400818F50}"/>
              </a:ext>
            </a:extLst>
          </p:cNvPr>
          <p:cNvSpPr txBox="1"/>
          <p:nvPr/>
        </p:nvSpPr>
        <p:spPr>
          <a:xfrm>
            <a:off x="5844841" y="2053372"/>
            <a:ext cx="1309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Clr>
                <a:schemeClr val="tx1"/>
              </a:buClr>
              <a:buSzPct val="50000"/>
              <a:buFont typeface="Segoe UI Symbol" panose="020B0502040204020203" pitchFamily="34" charset="0"/>
              <a:buChar char="⬣"/>
            </a:pPr>
            <a:r>
              <a:rPr lang="fr-FR" sz="2000" dirty="0">
                <a:solidFill>
                  <a:schemeClr val="tx2"/>
                </a:solidFill>
                <a:latin typeface="+mn-lt"/>
              </a:rPr>
              <a:t>Scope 1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91221686-5F47-F7FC-180E-12B6E4B7131D}"/>
              </a:ext>
            </a:extLst>
          </p:cNvPr>
          <p:cNvSpPr txBox="1"/>
          <p:nvPr/>
        </p:nvSpPr>
        <p:spPr>
          <a:xfrm>
            <a:off x="5844841" y="2725166"/>
            <a:ext cx="1350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Clr>
                <a:schemeClr val="tx1"/>
              </a:buClr>
              <a:buSzPct val="50000"/>
              <a:buFont typeface="Segoe UI Symbol" panose="020B0502040204020203" pitchFamily="34" charset="0"/>
              <a:buChar char="⬣"/>
            </a:pPr>
            <a:r>
              <a:rPr lang="fr-FR" sz="2000" dirty="0">
                <a:solidFill>
                  <a:schemeClr val="accent6"/>
                </a:solidFill>
                <a:latin typeface="+mn-lt"/>
              </a:rPr>
              <a:t>Scope 2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7A161E86-6508-33ED-47F9-5DA0EEDA0331}"/>
              </a:ext>
            </a:extLst>
          </p:cNvPr>
          <p:cNvSpPr txBox="1"/>
          <p:nvPr/>
        </p:nvSpPr>
        <p:spPr>
          <a:xfrm>
            <a:off x="5854366" y="3566582"/>
            <a:ext cx="2095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Clr>
                <a:schemeClr val="tx1"/>
              </a:buClr>
              <a:buSzPct val="50000"/>
              <a:buFont typeface="Segoe UI Symbol" panose="020B0502040204020203" pitchFamily="34" charset="0"/>
              <a:buChar char="⬣"/>
            </a:pPr>
            <a:r>
              <a:rPr lang="fr-FR" sz="2000" dirty="0">
                <a:latin typeface="+mn-lt"/>
              </a:rPr>
              <a:t>Scope 3 amont</a:t>
            </a:r>
          </a:p>
        </p:txBody>
      </p:sp>
      <p:graphicFrame>
        <p:nvGraphicFramePr>
          <p:cNvPr id="77" name="Graphique 76">
            <a:extLst>
              <a:ext uri="{FF2B5EF4-FFF2-40B4-BE49-F238E27FC236}">
                <a16:creationId xmlns:a16="http://schemas.microsoft.com/office/drawing/2014/main" id="{2195999C-6524-4024-9402-77701FEB17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2279889"/>
              </p:ext>
            </p:extLst>
          </p:nvPr>
        </p:nvGraphicFramePr>
        <p:xfrm>
          <a:off x="853254" y="1635522"/>
          <a:ext cx="4574515" cy="3944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8" name="Flèche : droite 77">
            <a:extLst>
              <a:ext uri="{FF2B5EF4-FFF2-40B4-BE49-F238E27FC236}">
                <a16:creationId xmlns:a16="http://schemas.microsoft.com/office/drawing/2014/main" id="{3509BA27-A247-2D96-7E8A-8144D6046E95}"/>
              </a:ext>
            </a:extLst>
          </p:cNvPr>
          <p:cNvSpPr/>
          <p:nvPr/>
        </p:nvSpPr>
        <p:spPr>
          <a:xfrm>
            <a:off x="7941054" y="2823338"/>
            <a:ext cx="609600" cy="244058"/>
          </a:xfrm>
          <a:prstGeom prst="rightArrow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l">
              <a:buClr>
                <a:schemeClr val="tx1"/>
              </a:buClr>
              <a:buSzPct val="50000"/>
              <a:buFont typeface="Segoe UI Symbol" panose="020B0502040204020203" pitchFamily="34" charset="0"/>
              <a:buChar char="⬣"/>
            </a:pPr>
            <a:endParaRPr lang="fr-FR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9" name="Flèche : droite 78">
            <a:extLst>
              <a:ext uri="{FF2B5EF4-FFF2-40B4-BE49-F238E27FC236}">
                <a16:creationId xmlns:a16="http://schemas.microsoft.com/office/drawing/2014/main" id="{EFF96252-2A0B-2E05-CD24-5D13977256DD}"/>
              </a:ext>
            </a:extLst>
          </p:cNvPr>
          <p:cNvSpPr/>
          <p:nvPr/>
        </p:nvSpPr>
        <p:spPr>
          <a:xfrm>
            <a:off x="7941054" y="3644608"/>
            <a:ext cx="609600" cy="244058"/>
          </a:xfrm>
          <a:prstGeom prst="rightArrow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l">
              <a:buClr>
                <a:schemeClr val="tx1"/>
              </a:buClr>
              <a:buSzPct val="50000"/>
              <a:buFont typeface="Segoe UI Symbol" panose="020B0502040204020203" pitchFamily="34" charset="0"/>
              <a:buChar char="⬣"/>
            </a:pPr>
            <a:endParaRPr lang="fr-FR" sz="20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92FEB97E-17AC-2A38-3329-E6AD444F4764}"/>
              </a:ext>
            </a:extLst>
          </p:cNvPr>
          <p:cNvCxnSpPr>
            <a:cxnSpLocks/>
          </p:cNvCxnSpPr>
          <p:nvPr/>
        </p:nvCxnSpPr>
        <p:spPr>
          <a:xfrm flipV="1">
            <a:off x="1085850" y="1504950"/>
            <a:ext cx="0" cy="3295650"/>
          </a:xfrm>
          <a:prstGeom prst="straightConnector1">
            <a:avLst/>
          </a:prstGeom>
          <a:ln>
            <a:solidFill>
              <a:srgbClr val="93C0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>
            <a:extLst>
              <a:ext uri="{FF2B5EF4-FFF2-40B4-BE49-F238E27FC236}">
                <a16:creationId xmlns:a16="http://schemas.microsoft.com/office/drawing/2014/main" id="{F7CB939E-60D2-8354-CAF3-823009E4FE05}"/>
              </a:ext>
            </a:extLst>
          </p:cNvPr>
          <p:cNvCxnSpPr>
            <a:cxnSpLocks/>
          </p:cNvCxnSpPr>
          <p:nvPr/>
        </p:nvCxnSpPr>
        <p:spPr>
          <a:xfrm>
            <a:off x="1019175" y="4705350"/>
            <a:ext cx="3905250" cy="0"/>
          </a:xfrm>
          <a:prstGeom prst="straightConnector1">
            <a:avLst/>
          </a:prstGeom>
          <a:ln>
            <a:solidFill>
              <a:srgbClr val="93C0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F49BEBAF-2E92-3801-4501-74BBE46C155A}"/>
              </a:ext>
            </a:extLst>
          </p:cNvPr>
          <p:cNvCxnSpPr>
            <a:cxnSpLocks/>
          </p:cNvCxnSpPr>
          <p:nvPr/>
        </p:nvCxnSpPr>
        <p:spPr>
          <a:xfrm>
            <a:off x="984492" y="2428605"/>
            <a:ext cx="206133" cy="0"/>
          </a:xfrm>
          <a:prstGeom prst="line">
            <a:avLst/>
          </a:prstGeom>
          <a:ln>
            <a:solidFill>
              <a:srgbClr val="93C03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ZoneTexte 87">
            <a:extLst>
              <a:ext uri="{FF2B5EF4-FFF2-40B4-BE49-F238E27FC236}">
                <a16:creationId xmlns:a16="http://schemas.microsoft.com/office/drawing/2014/main" id="{9AD16BA2-0F39-1CFD-7741-1C2E3D8F86F1}"/>
              </a:ext>
            </a:extLst>
          </p:cNvPr>
          <p:cNvSpPr txBox="1"/>
          <p:nvPr/>
        </p:nvSpPr>
        <p:spPr>
          <a:xfrm rot="16200000">
            <a:off x="218598" y="1334415"/>
            <a:ext cx="10906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accent4"/>
                </a:solidFill>
              </a:rPr>
              <a:t>tCO2eq /ans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5997ACF8-D8F4-24A8-F7F6-32A8406BF6AF}"/>
              </a:ext>
            </a:extLst>
          </p:cNvPr>
          <p:cNvSpPr txBox="1"/>
          <p:nvPr/>
        </p:nvSpPr>
        <p:spPr>
          <a:xfrm>
            <a:off x="418410" y="2231318"/>
            <a:ext cx="558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chemeClr val="tx1"/>
              </a:buClr>
              <a:buSzPct val="50000"/>
            </a:pPr>
            <a:r>
              <a:rPr lang="fr-FR" sz="1400" dirty="0"/>
              <a:t>48 kt</a:t>
            </a:r>
            <a:endParaRPr lang="fr-FR" sz="2000" dirty="0">
              <a:latin typeface="+mn-lt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3432947E-0AA4-CBE2-906A-962EBD21E69B}"/>
              </a:ext>
            </a:extLst>
          </p:cNvPr>
          <p:cNvSpPr txBox="1"/>
          <p:nvPr/>
        </p:nvSpPr>
        <p:spPr>
          <a:xfrm>
            <a:off x="5854366" y="4491130"/>
            <a:ext cx="1842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Clr>
                <a:schemeClr val="tx1"/>
              </a:buClr>
              <a:buSzPct val="50000"/>
              <a:buFont typeface="Segoe UI Symbol" panose="020B0502040204020203" pitchFamily="34" charset="0"/>
              <a:buChar char="⬣"/>
            </a:pPr>
            <a:r>
              <a:rPr lang="fr-FR" sz="2000" dirty="0">
                <a:latin typeface="+mn-lt"/>
              </a:rPr>
              <a:t>Scope 3 aval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C26A006D-0E20-A792-91FD-B1CB5CDCD0E6}"/>
              </a:ext>
            </a:extLst>
          </p:cNvPr>
          <p:cNvSpPr/>
          <p:nvPr/>
        </p:nvSpPr>
        <p:spPr>
          <a:xfrm>
            <a:off x="8809941" y="4246351"/>
            <a:ext cx="2214275" cy="904489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+mn-lt"/>
              </a:rPr>
              <a:t>Optimisation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du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produit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finit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;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éviter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les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transferts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d’impact</a:t>
            </a:r>
            <a:endParaRPr lang="fr-FR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Flèche : droite 31">
            <a:extLst>
              <a:ext uri="{FF2B5EF4-FFF2-40B4-BE49-F238E27FC236}">
                <a16:creationId xmlns:a16="http://schemas.microsoft.com/office/drawing/2014/main" id="{59EA4E9D-E00E-4671-61B1-E1D05C4EF81C}"/>
              </a:ext>
            </a:extLst>
          </p:cNvPr>
          <p:cNvSpPr/>
          <p:nvPr/>
        </p:nvSpPr>
        <p:spPr>
          <a:xfrm>
            <a:off x="7941054" y="4574021"/>
            <a:ext cx="609600" cy="244058"/>
          </a:xfrm>
          <a:prstGeom prst="rightArrow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l">
              <a:buClr>
                <a:schemeClr val="tx1"/>
              </a:buClr>
              <a:buSzPct val="50000"/>
              <a:buFont typeface="Segoe UI Symbol" panose="020B0502040204020203" pitchFamily="34" charset="0"/>
              <a:buChar char="⬣"/>
            </a:pPr>
            <a:endParaRPr lang="fr-FR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335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 animBg="1"/>
      <p:bldP spid="71" grpId="0" animBg="1"/>
      <p:bldP spid="74" grpId="0"/>
      <p:bldP spid="75" grpId="0"/>
      <p:bldP spid="76" grpId="0"/>
      <p:bldP spid="78" grpId="0" animBg="1"/>
      <p:bldP spid="79" grpId="0" animBg="1"/>
      <p:bldP spid="30" grpId="0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1857C8A-B7F6-45DF-B627-95978041B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>
                <a:solidFill>
                  <a:srgbClr val="007382"/>
                </a:solidFill>
              </a:rPr>
              <a:t>Plan d’action</a:t>
            </a:r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3B9D1F21-C443-4BED-B24C-1605F45D151E}"/>
              </a:ext>
            </a:extLst>
          </p:cNvPr>
          <p:cNvSpPr/>
          <p:nvPr/>
        </p:nvSpPr>
        <p:spPr>
          <a:xfrm>
            <a:off x="4040376" y="6368902"/>
            <a:ext cx="7336464" cy="444897"/>
          </a:xfrm>
          <a:prstGeom prst="roundRect">
            <a:avLst>
              <a:gd name="adj" fmla="val 8082"/>
            </a:avLst>
          </a:prstGeom>
        </p:spPr>
        <p:txBody>
          <a:bodyPr vert="horz" lIns="91440" tIns="45720" rIns="91440" bIns="45720" rtlCol="0" anchor="ctr"/>
          <a:lstStyle/>
          <a:p>
            <a:pPr algn="ctr"/>
            <a:r>
              <a:rPr lang="en-US" sz="1200" dirty="0">
                <a:solidFill>
                  <a:schemeClr val="accent3"/>
                </a:solidFill>
                <a:latin typeface="Rajdhani"/>
                <a:ea typeface="ＭＳ Ｐゴシック" pitchFamily="34" charset="-128"/>
              </a:rPr>
              <a:t>*“In model pathways with no or limited overshoot of 1.5°C, global net anthropogenic CO2 emissions decline by about 45% from 2010 levels by 2030” https://www.ipcc.ch/sr15/chapter/spm/</a:t>
            </a:r>
            <a:endParaRPr lang="fr-FR" sz="1200" dirty="0">
              <a:solidFill>
                <a:schemeClr val="accent3"/>
              </a:solidFill>
              <a:latin typeface="Rajdhani"/>
              <a:ea typeface="ＭＳ Ｐゴシック" pitchFamily="34" charset="-128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66A153E-0623-4FAF-A03D-CAA0E8B28D05}"/>
              </a:ext>
            </a:extLst>
          </p:cNvPr>
          <p:cNvGrpSpPr/>
          <p:nvPr/>
        </p:nvGrpSpPr>
        <p:grpSpPr>
          <a:xfrm>
            <a:off x="11537472" y="35108"/>
            <a:ext cx="625314" cy="560155"/>
            <a:chOff x="4369857" y="828805"/>
            <a:chExt cx="625314" cy="560155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9FBB40C7-CFD0-4967-95DB-72A65B54515C}"/>
                </a:ext>
              </a:extLst>
            </p:cNvPr>
            <p:cNvSpPr/>
            <p:nvPr/>
          </p:nvSpPr>
          <p:spPr>
            <a:xfrm>
              <a:off x="4369857" y="828805"/>
              <a:ext cx="625314" cy="560155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nnie Use Your Telescope" pitchFamily="2" charset="0"/>
                <a:ea typeface="+mn-ea"/>
                <a:cs typeface="+mn-cs"/>
              </a:endParaRPr>
            </a:p>
          </p:txBody>
        </p:sp>
        <p:pic>
          <p:nvPicPr>
            <p:cNvPr id="64" name="Graphique 45">
              <a:extLst>
                <a:ext uri="{FF2B5EF4-FFF2-40B4-BE49-F238E27FC236}">
                  <a16:creationId xmlns:a16="http://schemas.microsoft.com/office/drawing/2014/main" id="{20469021-55AD-4B07-BD3D-3EED8D5D6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39645" y="872180"/>
              <a:ext cx="485738" cy="435123"/>
            </a:xfrm>
            <a:prstGeom prst="rect">
              <a:avLst/>
            </a:prstGeom>
          </p:spPr>
        </p:pic>
      </p:grpSp>
      <p:sp>
        <p:nvSpPr>
          <p:cNvPr id="68" name="Rectangle : coins arrondis 67">
            <a:extLst>
              <a:ext uri="{FF2B5EF4-FFF2-40B4-BE49-F238E27FC236}">
                <a16:creationId xmlns:a16="http://schemas.microsoft.com/office/drawing/2014/main" id="{69A59A93-D95F-001C-110D-701292AFB11F}"/>
              </a:ext>
            </a:extLst>
          </p:cNvPr>
          <p:cNvSpPr/>
          <p:nvPr/>
        </p:nvSpPr>
        <p:spPr>
          <a:xfrm>
            <a:off x="9322307" y="1451141"/>
            <a:ext cx="2214275" cy="645946"/>
          </a:xfrm>
          <a:prstGeom prst="roundRect">
            <a:avLst/>
          </a:prstGeom>
          <a:noFill/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Sortie du </a:t>
            </a:r>
            <a:r>
              <a:rPr lang="en-US" sz="1600" err="1">
                <a:solidFill>
                  <a:schemeClr val="tx1"/>
                </a:solidFill>
              </a:rPr>
              <a:t>gaz</a:t>
            </a:r>
            <a:r>
              <a:rPr lang="en-US" sz="1600">
                <a:solidFill>
                  <a:schemeClr val="tx1"/>
                </a:solidFill>
              </a:rPr>
              <a:t> </a:t>
            </a:r>
            <a:r>
              <a:rPr lang="en-US" sz="1600" err="1">
                <a:solidFill>
                  <a:schemeClr val="tx1"/>
                </a:solidFill>
              </a:rPr>
              <a:t>fossile</a:t>
            </a:r>
            <a:endParaRPr lang="fr-FR" sz="16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9" name="Rectangle : coins arrondis 68">
            <a:extLst>
              <a:ext uri="{FF2B5EF4-FFF2-40B4-BE49-F238E27FC236}">
                <a16:creationId xmlns:a16="http://schemas.microsoft.com/office/drawing/2014/main" id="{9DC85B8E-A35D-22B7-58EA-C915BFCF232C}"/>
              </a:ext>
            </a:extLst>
          </p:cNvPr>
          <p:cNvSpPr/>
          <p:nvPr/>
        </p:nvSpPr>
        <p:spPr>
          <a:xfrm>
            <a:off x="9308037" y="3097251"/>
            <a:ext cx="2214275" cy="681287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+mn-lt"/>
              </a:rPr>
              <a:t>Matières premières durables</a:t>
            </a:r>
            <a:endParaRPr lang="fr-FR" sz="16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0" name="Rectangle : coins arrondis 69">
            <a:extLst>
              <a:ext uri="{FF2B5EF4-FFF2-40B4-BE49-F238E27FC236}">
                <a16:creationId xmlns:a16="http://schemas.microsoft.com/office/drawing/2014/main" id="{F0B1E213-3DD1-D854-F10E-80D3A7A55847}"/>
              </a:ext>
            </a:extLst>
          </p:cNvPr>
          <p:cNvSpPr/>
          <p:nvPr/>
        </p:nvSpPr>
        <p:spPr>
          <a:xfrm>
            <a:off x="9322308" y="2201937"/>
            <a:ext cx="2214275" cy="68129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Electricité bas-</a:t>
            </a:r>
            <a:r>
              <a:rPr lang="en-US" sz="1600" err="1">
                <a:solidFill>
                  <a:schemeClr val="tx1"/>
                </a:solidFill>
              </a:rPr>
              <a:t>carbone</a:t>
            </a:r>
            <a:r>
              <a:rPr lang="en-US" sz="1600">
                <a:solidFill>
                  <a:schemeClr val="tx1"/>
                </a:solidFill>
              </a:rPr>
              <a:t> </a:t>
            </a:r>
            <a:endParaRPr lang="fr-FR" sz="16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1" name="Flèche : droite 70">
            <a:extLst>
              <a:ext uri="{FF2B5EF4-FFF2-40B4-BE49-F238E27FC236}">
                <a16:creationId xmlns:a16="http://schemas.microsoft.com/office/drawing/2014/main" id="{4D81DFB2-83FC-7202-9978-E74D5D3885AD}"/>
              </a:ext>
            </a:extLst>
          </p:cNvPr>
          <p:cNvSpPr/>
          <p:nvPr/>
        </p:nvSpPr>
        <p:spPr>
          <a:xfrm>
            <a:off x="8439150" y="1667478"/>
            <a:ext cx="609600" cy="244058"/>
          </a:xfrm>
          <a:prstGeom prst="rightArrow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l">
              <a:buClr>
                <a:schemeClr val="tx1"/>
              </a:buClr>
              <a:buSzPct val="50000"/>
              <a:buFont typeface="Segoe UI Symbol" panose="020B0502040204020203" pitchFamily="34" charset="0"/>
              <a:buChar char="⬣"/>
            </a:pPr>
            <a:endParaRPr lang="fr-FR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F0A1D637-BB62-376C-564A-926400818F50}"/>
              </a:ext>
            </a:extLst>
          </p:cNvPr>
          <p:cNvSpPr txBox="1"/>
          <p:nvPr/>
        </p:nvSpPr>
        <p:spPr>
          <a:xfrm>
            <a:off x="6352462" y="1667478"/>
            <a:ext cx="1309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Clr>
                <a:schemeClr val="tx1"/>
              </a:buClr>
              <a:buSzPct val="50000"/>
              <a:buFont typeface="Segoe UI Symbol" panose="020B0502040204020203" pitchFamily="34" charset="0"/>
              <a:buChar char="⬣"/>
            </a:pPr>
            <a:r>
              <a:rPr lang="fr-FR" sz="2000" dirty="0">
                <a:solidFill>
                  <a:schemeClr val="tx2"/>
                </a:solidFill>
                <a:latin typeface="+mn-lt"/>
              </a:rPr>
              <a:t>Scope 1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91221686-5F47-F7FC-180E-12B6E4B7131D}"/>
              </a:ext>
            </a:extLst>
          </p:cNvPr>
          <p:cNvSpPr txBox="1"/>
          <p:nvPr/>
        </p:nvSpPr>
        <p:spPr>
          <a:xfrm>
            <a:off x="6352462" y="2339272"/>
            <a:ext cx="1350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Clr>
                <a:schemeClr val="tx1"/>
              </a:buClr>
              <a:buSzPct val="50000"/>
              <a:buFont typeface="Segoe UI Symbol" panose="020B0502040204020203" pitchFamily="34" charset="0"/>
              <a:buChar char="⬣"/>
            </a:pPr>
            <a:r>
              <a:rPr lang="fr-FR" sz="2000" dirty="0">
                <a:solidFill>
                  <a:schemeClr val="accent6"/>
                </a:solidFill>
                <a:latin typeface="+mn-lt"/>
              </a:rPr>
              <a:t>Scope 2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7A161E86-6508-33ED-47F9-5DA0EEDA0331}"/>
              </a:ext>
            </a:extLst>
          </p:cNvPr>
          <p:cNvSpPr txBox="1"/>
          <p:nvPr/>
        </p:nvSpPr>
        <p:spPr>
          <a:xfrm>
            <a:off x="6352462" y="3237838"/>
            <a:ext cx="2095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Clr>
                <a:schemeClr val="tx1"/>
              </a:buClr>
              <a:buSzPct val="50000"/>
              <a:buFont typeface="Segoe UI Symbol" panose="020B0502040204020203" pitchFamily="34" charset="0"/>
              <a:buChar char="⬣"/>
            </a:pPr>
            <a:r>
              <a:rPr lang="fr-FR" sz="2000" dirty="0">
                <a:latin typeface="+mn-lt"/>
              </a:rPr>
              <a:t>Scope 3 amont</a:t>
            </a:r>
          </a:p>
        </p:txBody>
      </p:sp>
      <p:graphicFrame>
        <p:nvGraphicFramePr>
          <p:cNvPr id="77" name="Graphique 76">
            <a:extLst>
              <a:ext uri="{FF2B5EF4-FFF2-40B4-BE49-F238E27FC236}">
                <a16:creationId xmlns:a16="http://schemas.microsoft.com/office/drawing/2014/main" id="{2195999C-6524-4024-9402-77701FEB17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358003"/>
              </p:ext>
            </p:extLst>
          </p:nvPr>
        </p:nvGraphicFramePr>
        <p:xfrm>
          <a:off x="358774" y="1635522"/>
          <a:ext cx="5782026" cy="3944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8" name="Flèche : droite 77">
            <a:extLst>
              <a:ext uri="{FF2B5EF4-FFF2-40B4-BE49-F238E27FC236}">
                <a16:creationId xmlns:a16="http://schemas.microsoft.com/office/drawing/2014/main" id="{3509BA27-A247-2D96-7E8A-8144D6046E95}"/>
              </a:ext>
            </a:extLst>
          </p:cNvPr>
          <p:cNvSpPr/>
          <p:nvPr/>
        </p:nvSpPr>
        <p:spPr>
          <a:xfrm>
            <a:off x="8439150" y="2437444"/>
            <a:ext cx="609600" cy="244058"/>
          </a:xfrm>
          <a:prstGeom prst="rightArrow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l">
              <a:buClr>
                <a:schemeClr val="tx1"/>
              </a:buClr>
              <a:buSzPct val="50000"/>
              <a:buFont typeface="Segoe UI Symbol" panose="020B0502040204020203" pitchFamily="34" charset="0"/>
              <a:buChar char="⬣"/>
            </a:pPr>
            <a:endParaRPr lang="fr-FR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9" name="Flèche : droite 78">
            <a:extLst>
              <a:ext uri="{FF2B5EF4-FFF2-40B4-BE49-F238E27FC236}">
                <a16:creationId xmlns:a16="http://schemas.microsoft.com/office/drawing/2014/main" id="{EFF96252-2A0B-2E05-CD24-5D13977256DD}"/>
              </a:ext>
            </a:extLst>
          </p:cNvPr>
          <p:cNvSpPr/>
          <p:nvPr/>
        </p:nvSpPr>
        <p:spPr>
          <a:xfrm>
            <a:off x="8439150" y="3315864"/>
            <a:ext cx="609600" cy="244058"/>
          </a:xfrm>
          <a:prstGeom prst="rightArrow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l">
              <a:buClr>
                <a:schemeClr val="tx1"/>
              </a:buClr>
              <a:buSzPct val="50000"/>
              <a:buFont typeface="Segoe UI Symbol" panose="020B0502040204020203" pitchFamily="34" charset="0"/>
              <a:buChar char="⬣"/>
            </a:pPr>
            <a:endParaRPr lang="fr-FR" sz="20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92FEB97E-17AC-2A38-3329-E6AD444F4764}"/>
              </a:ext>
            </a:extLst>
          </p:cNvPr>
          <p:cNvCxnSpPr>
            <a:cxnSpLocks/>
          </p:cNvCxnSpPr>
          <p:nvPr/>
        </p:nvCxnSpPr>
        <p:spPr>
          <a:xfrm flipV="1">
            <a:off x="971550" y="1504950"/>
            <a:ext cx="0" cy="3295650"/>
          </a:xfrm>
          <a:prstGeom prst="straightConnector1">
            <a:avLst/>
          </a:prstGeom>
          <a:ln>
            <a:solidFill>
              <a:srgbClr val="93C0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>
            <a:extLst>
              <a:ext uri="{FF2B5EF4-FFF2-40B4-BE49-F238E27FC236}">
                <a16:creationId xmlns:a16="http://schemas.microsoft.com/office/drawing/2014/main" id="{F7CB939E-60D2-8354-CAF3-823009E4FE05}"/>
              </a:ext>
            </a:extLst>
          </p:cNvPr>
          <p:cNvCxnSpPr>
            <a:cxnSpLocks/>
          </p:cNvCxnSpPr>
          <p:nvPr/>
        </p:nvCxnSpPr>
        <p:spPr>
          <a:xfrm>
            <a:off x="904875" y="4705350"/>
            <a:ext cx="5686425" cy="0"/>
          </a:xfrm>
          <a:prstGeom prst="straightConnector1">
            <a:avLst/>
          </a:prstGeom>
          <a:ln>
            <a:solidFill>
              <a:srgbClr val="93C0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F49BEBAF-2E92-3801-4501-74BBE46C155A}"/>
              </a:ext>
            </a:extLst>
          </p:cNvPr>
          <p:cNvCxnSpPr>
            <a:cxnSpLocks/>
          </p:cNvCxnSpPr>
          <p:nvPr/>
        </p:nvCxnSpPr>
        <p:spPr>
          <a:xfrm>
            <a:off x="876300" y="2447655"/>
            <a:ext cx="190500" cy="0"/>
          </a:xfrm>
          <a:prstGeom prst="line">
            <a:avLst/>
          </a:prstGeom>
          <a:ln>
            <a:solidFill>
              <a:srgbClr val="93C03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A4374AC6-A817-4DF8-14F2-FA722001D8A2}"/>
              </a:ext>
            </a:extLst>
          </p:cNvPr>
          <p:cNvCxnSpPr>
            <a:cxnSpLocks/>
          </p:cNvCxnSpPr>
          <p:nvPr/>
        </p:nvCxnSpPr>
        <p:spPr>
          <a:xfrm>
            <a:off x="876300" y="3719584"/>
            <a:ext cx="190500" cy="0"/>
          </a:xfrm>
          <a:prstGeom prst="line">
            <a:avLst/>
          </a:prstGeom>
          <a:ln>
            <a:solidFill>
              <a:srgbClr val="93C03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ZoneTexte 87">
            <a:extLst>
              <a:ext uri="{FF2B5EF4-FFF2-40B4-BE49-F238E27FC236}">
                <a16:creationId xmlns:a16="http://schemas.microsoft.com/office/drawing/2014/main" id="{9AD16BA2-0F39-1CFD-7741-1C2E3D8F86F1}"/>
              </a:ext>
            </a:extLst>
          </p:cNvPr>
          <p:cNvSpPr txBox="1"/>
          <p:nvPr/>
        </p:nvSpPr>
        <p:spPr>
          <a:xfrm rot="16200000">
            <a:off x="266223" y="1334415"/>
            <a:ext cx="10906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accent4"/>
                </a:solidFill>
              </a:rPr>
              <a:t>tCO2eq /ans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5997ACF8-D8F4-24A8-F7F6-32A8406BF6AF}"/>
              </a:ext>
            </a:extLst>
          </p:cNvPr>
          <p:cNvSpPr txBox="1"/>
          <p:nvPr/>
        </p:nvSpPr>
        <p:spPr>
          <a:xfrm>
            <a:off x="420040" y="2164205"/>
            <a:ext cx="558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chemeClr val="tx1"/>
              </a:buClr>
              <a:buSzPct val="50000"/>
            </a:pPr>
            <a:r>
              <a:rPr lang="fr-FR" sz="1400" dirty="0"/>
              <a:t>48 kt</a:t>
            </a:r>
            <a:endParaRPr lang="fr-FR" sz="2000" dirty="0">
              <a:latin typeface="+mn-lt"/>
            </a:endParaRP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BA7D65A3-3AB7-39B4-6A5E-C2D58A7791F8}"/>
              </a:ext>
            </a:extLst>
          </p:cNvPr>
          <p:cNvSpPr txBox="1"/>
          <p:nvPr/>
        </p:nvSpPr>
        <p:spPr>
          <a:xfrm>
            <a:off x="373979" y="3452580"/>
            <a:ext cx="548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chemeClr val="tx1"/>
              </a:buClr>
              <a:buSzPct val="50000"/>
            </a:pPr>
            <a:r>
              <a:rPr lang="fr-FR" sz="1400" dirty="0"/>
              <a:t>23 kt</a:t>
            </a:r>
            <a:endParaRPr lang="fr-FR" sz="2000" dirty="0">
              <a:latin typeface="+mn-lt"/>
            </a:endParaRP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6211AC59-C2E5-896D-B042-E6DBB8E68235}"/>
              </a:ext>
            </a:extLst>
          </p:cNvPr>
          <p:cNvSpPr txBox="1"/>
          <p:nvPr/>
        </p:nvSpPr>
        <p:spPr>
          <a:xfrm>
            <a:off x="2641892" y="1054021"/>
            <a:ext cx="123655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  <a:buSzPct val="50000"/>
            </a:pPr>
            <a:r>
              <a:rPr lang="fr-FR" b="1" dirty="0"/>
              <a:t>Ynfarm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CDA976D8-F7C8-8FCE-451D-B13A2F7FE588}"/>
              </a:ext>
            </a:extLst>
          </p:cNvPr>
          <p:cNvSpPr txBox="1"/>
          <p:nvPr/>
        </p:nvSpPr>
        <p:spPr>
          <a:xfrm>
            <a:off x="6352462" y="4225972"/>
            <a:ext cx="1842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Clr>
                <a:schemeClr val="tx1"/>
              </a:buClr>
              <a:buSzPct val="50000"/>
              <a:buFont typeface="Segoe UI Symbol" panose="020B0502040204020203" pitchFamily="34" charset="0"/>
              <a:buChar char="⬣"/>
            </a:pPr>
            <a:r>
              <a:rPr lang="fr-FR" sz="2000" dirty="0">
                <a:latin typeface="+mn-lt"/>
              </a:rPr>
              <a:t>Scope 3 aval</a:t>
            </a:r>
          </a:p>
        </p:txBody>
      </p:sp>
      <p:sp>
        <p:nvSpPr>
          <p:cNvPr id="95" name="Rectangle : coins arrondis 94">
            <a:extLst>
              <a:ext uri="{FF2B5EF4-FFF2-40B4-BE49-F238E27FC236}">
                <a16:creationId xmlns:a16="http://schemas.microsoft.com/office/drawing/2014/main" id="{559770A7-B3E5-B053-FF45-F22FAD378678}"/>
              </a:ext>
            </a:extLst>
          </p:cNvPr>
          <p:cNvSpPr/>
          <p:nvPr/>
        </p:nvSpPr>
        <p:spPr>
          <a:xfrm>
            <a:off x="9308037" y="3940339"/>
            <a:ext cx="2214275" cy="965220"/>
          </a:xfrm>
          <a:prstGeom prst="round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Optimisation</a:t>
            </a:r>
            <a:r>
              <a:rPr lang="en-US" sz="1600" dirty="0">
                <a:solidFill>
                  <a:schemeClr val="tx1"/>
                </a:solidFill>
              </a:rPr>
              <a:t> du </a:t>
            </a:r>
            <a:r>
              <a:rPr lang="en-US" sz="1600" dirty="0" err="1">
                <a:solidFill>
                  <a:schemeClr val="tx1"/>
                </a:solidFill>
              </a:rPr>
              <a:t>produit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finit</a:t>
            </a:r>
            <a:r>
              <a:rPr lang="en-US" sz="1600" dirty="0">
                <a:solidFill>
                  <a:schemeClr val="tx1"/>
                </a:solidFill>
              </a:rPr>
              <a:t> ; </a:t>
            </a:r>
            <a:r>
              <a:rPr lang="en-US" sz="1600" dirty="0" err="1">
                <a:solidFill>
                  <a:schemeClr val="tx1"/>
                </a:solidFill>
              </a:rPr>
              <a:t>éviter</a:t>
            </a:r>
            <a:r>
              <a:rPr lang="en-US" sz="1600" dirty="0">
                <a:solidFill>
                  <a:schemeClr val="tx1"/>
                </a:solidFill>
              </a:rPr>
              <a:t> les </a:t>
            </a:r>
            <a:r>
              <a:rPr lang="en-US" sz="1600" dirty="0" err="1">
                <a:solidFill>
                  <a:schemeClr val="tx1"/>
                </a:solidFill>
              </a:rPr>
              <a:t>transferts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d’impact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96" name="Flèche : droite 95">
            <a:extLst>
              <a:ext uri="{FF2B5EF4-FFF2-40B4-BE49-F238E27FC236}">
                <a16:creationId xmlns:a16="http://schemas.microsoft.com/office/drawing/2014/main" id="{97599E6C-F352-5271-09AB-F0404EF3EFE8}"/>
              </a:ext>
            </a:extLst>
          </p:cNvPr>
          <p:cNvSpPr/>
          <p:nvPr/>
        </p:nvSpPr>
        <p:spPr>
          <a:xfrm>
            <a:off x="8439150" y="4308863"/>
            <a:ext cx="609600" cy="244058"/>
          </a:xfrm>
          <a:prstGeom prst="rightArrow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l">
              <a:buClr>
                <a:schemeClr val="tx1"/>
              </a:buClr>
              <a:buSzPct val="50000"/>
              <a:buFont typeface="Segoe UI Symbol" panose="020B0502040204020203" pitchFamily="34" charset="0"/>
              <a:buChar char="⬣"/>
            </a:pPr>
            <a:endParaRPr lang="fr-FR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0BD6209E-332E-9A44-640F-FFC2362B03FC}"/>
              </a:ext>
            </a:extLst>
          </p:cNvPr>
          <p:cNvSpPr/>
          <p:nvPr/>
        </p:nvSpPr>
        <p:spPr>
          <a:xfrm>
            <a:off x="6352462" y="5640845"/>
            <a:ext cx="5175135" cy="624420"/>
          </a:xfrm>
          <a:prstGeom prst="roundRect">
            <a:avLst/>
          </a:prstGeom>
          <a:solidFill>
            <a:schemeClr val="accent3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Retour scope 1 et 2 : Notre 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rezsponsabilité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première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39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1857C8A-B7F6-45DF-B627-95978041B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>
                <a:solidFill>
                  <a:srgbClr val="007382"/>
                </a:solidFill>
              </a:rPr>
              <a:t>conséquentielle</a:t>
            </a:r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3B9D1F21-C443-4BED-B24C-1605F45D151E}"/>
              </a:ext>
            </a:extLst>
          </p:cNvPr>
          <p:cNvSpPr/>
          <p:nvPr/>
        </p:nvSpPr>
        <p:spPr>
          <a:xfrm>
            <a:off x="4040376" y="6368902"/>
            <a:ext cx="7336464" cy="444897"/>
          </a:xfrm>
          <a:prstGeom prst="roundRect">
            <a:avLst>
              <a:gd name="adj" fmla="val 8082"/>
            </a:avLst>
          </a:prstGeom>
        </p:spPr>
        <p:txBody>
          <a:bodyPr vert="horz" lIns="91440" tIns="45720" rIns="91440" bIns="45720" rtlCol="0" anchor="ctr"/>
          <a:lstStyle/>
          <a:p>
            <a:pPr algn="ctr"/>
            <a:r>
              <a:rPr lang="en-US" sz="1200" dirty="0">
                <a:solidFill>
                  <a:schemeClr val="accent3"/>
                </a:solidFill>
                <a:latin typeface="Rajdhani"/>
                <a:ea typeface="ＭＳ Ｐゴシック" pitchFamily="34" charset="-128"/>
              </a:rPr>
              <a:t>*“In model pathways with no or limited overshoot of 1.5°C, global net anthropogenic CO2 emissions decline by about 45% from 2010 levels by 2030” https://www.ipcc.ch/sr15/chapter/spm/</a:t>
            </a:r>
            <a:endParaRPr lang="fr-FR" sz="1200" dirty="0">
              <a:solidFill>
                <a:schemeClr val="accent3"/>
              </a:solidFill>
              <a:latin typeface="Rajdhani"/>
              <a:ea typeface="ＭＳ Ｐゴシック" pitchFamily="34" charset="-128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66A153E-0623-4FAF-A03D-CAA0E8B28D05}"/>
              </a:ext>
            </a:extLst>
          </p:cNvPr>
          <p:cNvGrpSpPr/>
          <p:nvPr/>
        </p:nvGrpSpPr>
        <p:grpSpPr>
          <a:xfrm>
            <a:off x="11537472" y="35108"/>
            <a:ext cx="625314" cy="560155"/>
            <a:chOff x="4369857" y="828805"/>
            <a:chExt cx="625314" cy="560155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9FBB40C7-CFD0-4967-95DB-72A65B54515C}"/>
                </a:ext>
              </a:extLst>
            </p:cNvPr>
            <p:cNvSpPr/>
            <p:nvPr/>
          </p:nvSpPr>
          <p:spPr>
            <a:xfrm>
              <a:off x="4369857" y="828805"/>
              <a:ext cx="625314" cy="560155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nnie Use Your Telescope" pitchFamily="2" charset="0"/>
                <a:ea typeface="+mn-ea"/>
                <a:cs typeface="+mn-cs"/>
              </a:endParaRPr>
            </a:p>
          </p:txBody>
        </p:sp>
        <p:pic>
          <p:nvPicPr>
            <p:cNvPr id="64" name="Graphique 45">
              <a:extLst>
                <a:ext uri="{FF2B5EF4-FFF2-40B4-BE49-F238E27FC236}">
                  <a16:creationId xmlns:a16="http://schemas.microsoft.com/office/drawing/2014/main" id="{20469021-55AD-4B07-BD3D-3EED8D5D6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39645" y="872180"/>
              <a:ext cx="485738" cy="435123"/>
            </a:xfrm>
            <a:prstGeom prst="rect">
              <a:avLst/>
            </a:prstGeom>
          </p:spPr>
        </p:pic>
      </p:grpSp>
      <p:graphicFrame>
        <p:nvGraphicFramePr>
          <p:cNvPr id="77" name="Graphique 76">
            <a:extLst>
              <a:ext uri="{FF2B5EF4-FFF2-40B4-BE49-F238E27FC236}">
                <a16:creationId xmlns:a16="http://schemas.microsoft.com/office/drawing/2014/main" id="{2195999C-6524-4024-9402-77701FEB1765}"/>
              </a:ext>
            </a:extLst>
          </p:cNvPr>
          <p:cNvGraphicFramePr>
            <a:graphicFrameLocks/>
          </p:cNvGraphicFramePr>
          <p:nvPr/>
        </p:nvGraphicFramePr>
        <p:xfrm>
          <a:off x="311149" y="1635522"/>
          <a:ext cx="5782026" cy="3944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92FEB97E-17AC-2A38-3329-E6AD444F4764}"/>
              </a:ext>
            </a:extLst>
          </p:cNvPr>
          <p:cNvCxnSpPr>
            <a:cxnSpLocks/>
          </p:cNvCxnSpPr>
          <p:nvPr/>
        </p:nvCxnSpPr>
        <p:spPr>
          <a:xfrm flipV="1">
            <a:off x="923925" y="1504950"/>
            <a:ext cx="0" cy="3295650"/>
          </a:xfrm>
          <a:prstGeom prst="straightConnector1">
            <a:avLst/>
          </a:prstGeom>
          <a:ln>
            <a:solidFill>
              <a:srgbClr val="93C0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>
            <a:extLst>
              <a:ext uri="{FF2B5EF4-FFF2-40B4-BE49-F238E27FC236}">
                <a16:creationId xmlns:a16="http://schemas.microsoft.com/office/drawing/2014/main" id="{F7CB939E-60D2-8354-CAF3-823009E4FE05}"/>
              </a:ext>
            </a:extLst>
          </p:cNvPr>
          <p:cNvCxnSpPr>
            <a:cxnSpLocks/>
          </p:cNvCxnSpPr>
          <p:nvPr/>
        </p:nvCxnSpPr>
        <p:spPr>
          <a:xfrm>
            <a:off x="857250" y="4705350"/>
            <a:ext cx="5686425" cy="0"/>
          </a:xfrm>
          <a:prstGeom prst="straightConnector1">
            <a:avLst/>
          </a:prstGeom>
          <a:ln>
            <a:solidFill>
              <a:srgbClr val="93C0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3B2DC167-DF05-EDA5-CE71-9DA2C1AAF0B7}"/>
              </a:ext>
            </a:extLst>
          </p:cNvPr>
          <p:cNvCxnSpPr>
            <a:cxnSpLocks/>
          </p:cNvCxnSpPr>
          <p:nvPr/>
        </p:nvCxnSpPr>
        <p:spPr>
          <a:xfrm>
            <a:off x="828675" y="2476230"/>
            <a:ext cx="190500" cy="0"/>
          </a:xfrm>
          <a:prstGeom prst="line">
            <a:avLst/>
          </a:prstGeom>
          <a:ln>
            <a:solidFill>
              <a:srgbClr val="93C03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F49BEBAF-2E92-3801-4501-74BBE46C155A}"/>
              </a:ext>
            </a:extLst>
          </p:cNvPr>
          <p:cNvCxnSpPr>
            <a:cxnSpLocks/>
          </p:cNvCxnSpPr>
          <p:nvPr/>
        </p:nvCxnSpPr>
        <p:spPr>
          <a:xfrm>
            <a:off x="828675" y="2723880"/>
            <a:ext cx="190500" cy="0"/>
          </a:xfrm>
          <a:prstGeom prst="line">
            <a:avLst/>
          </a:prstGeom>
          <a:ln>
            <a:solidFill>
              <a:srgbClr val="93C03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A4374AC6-A817-4DF8-14F2-FA722001D8A2}"/>
              </a:ext>
            </a:extLst>
          </p:cNvPr>
          <p:cNvCxnSpPr>
            <a:cxnSpLocks/>
          </p:cNvCxnSpPr>
          <p:nvPr/>
        </p:nvCxnSpPr>
        <p:spPr>
          <a:xfrm>
            <a:off x="828675" y="3843409"/>
            <a:ext cx="190500" cy="0"/>
          </a:xfrm>
          <a:prstGeom prst="line">
            <a:avLst/>
          </a:prstGeom>
          <a:ln>
            <a:solidFill>
              <a:srgbClr val="93C03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ZoneTexte 85">
            <a:extLst>
              <a:ext uri="{FF2B5EF4-FFF2-40B4-BE49-F238E27FC236}">
                <a16:creationId xmlns:a16="http://schemas.microsoft.com/office/drawing/2014/main" id="{43316620-D07C-CC76-6EF3-448A341012AD}"/>
              </a:ext>
            </a:extLst>
          </p:cNvPr>
          <p:cNvSpPr txBox="1"/>
          <p:nvPr/>
        </p:nvSpPr>
        <p:spPr>
          <a:xfrm>
            <a:off x="364062" y="2231318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chemeClr val="tx1"/>
              </a:buClr>
              <a:buSzPct val="50000"/>
            </a:pPr>
            <a:r>
              <a:rPr lang="fr-FR" sz="1400" dirty="0"/>
              <a:t>54 kt</a:t>
            </a:r>
            <a:endParaRPr lang="fr-FR" sz="2000" dirty="0">
              <a:latin typeface="+mn-lt"/>
            </a:endParaRP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9AD16BA2-0F39-1CFD-7741-1C2E3D8F86F1}"/>
              </a:ext>
            </a:extLst>
          </p:cNvPr>
          <p:cNvSpPr txBox="1"/>
          <p:nvPr/>
        </p:nvSpPr>
        <p:spPr>
          <a:xfrm rot="16200000">
            <a:off x="218598" y="1334415"/>
            <a:ext cx="10906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accent4"/>
                </a:solidFill>
              </a:rPr>
              <a:t>tCO2eq /ans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5997ACF8-D8F4-24A8-F7F6-32A8406BF6AF}"/>
              </a:ext>
            </a:extLst>
          </p:cNvPr>
          <p:cNvSpPr txBox="1"/>
          <p:nvPr/>
        </p:nvSpPr>
        <p:spPr>
          <a:xfrm>
            <a:off x="348359" y="2536385"/>
            <a:ext cx="558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chemeClr val="tx1"/>
              </a:buClr>
              <a:buSzPct val="50000"/>
            </a:pPr>
            <a:r>
              <a:rPr lang="fr-FR" sz="1400" dirty="0"/>
              <a:t>48 kt</a:t>
            </a:r>
            <a:endParaRPr lang="fr-FR" sz="2000" dirty="0">
              <a:latin typeface="+mn-lt"/>
            </a:endParaRP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BA7D65A3-3AB7-39B4-6A5E-C2D58A7791F8}"/>
              </a:ext>
            </a:extLst>
          </p:cNvPr>
          <p:cNvSpPr txBox="1"/>
          <p:nvPr/>
        </p:nvSpPr>
        <p:spPr>
          <a:xfrm>
            <a:off x="324546" y="3606087"/>
            <a:ext cx="548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chemeClr val="tx1"/>
              </a:buClr>
              <a:buSzPct val="50000"/>
            </a:pPr>
            <a:r>
              <a:rPr lang="fr-FR" sz="1400" dirty="0"/>
              <a:t>23 kt</a:t>
            </a:r>
            <a:endParaRPr lang="fr-FR" sz="2000" dirty="0">
              <a:latin typeface="+mn-lt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B1BB4C5-C648-0A1A-866A-3EDD821FDD80}"/>
              </a:ext>
            </a:extLst>
          </p:cNvPr>
          <p:cNvSpPr txBox="1"/>
          <p:nvPr/>
        </p:nvSpPr>
        <p:spPr>
          <a:xfrm>
            <a:off x="990601" y="3422797"/>
            <a:ext cx="1197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>
                <a:schemeClr val="tx1"/>
              </a:buClr>
              <a:buSzPct val="50000"/>
            </a:pPr>
            <a:r>
              <a:rPr lang="fr-FR" sz="1200" dirty="0" err="1"/>
              <a:t>Market</a:t>
            </a:r>
            <a:r>
              <a:rPr lang="fr-FR" sz="1200" dirty="0"/>
              <a:t> </a:t>
            </a:r>
            <a:r>
              <a:rPr lang="fr-FR" sz="1200" dirty="0" err="1"/>
              <a:t>emission</a:t>
            </a:r>
            <a:endParaRPr lang="fr-FR" sz="1200" dirty="0">
              <a:latin typeface="+mn-lt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B07EB22-6EB6-806B-F16B-619398420B55}"/>
              </a:ext>
            </a:extLst>
          </p:cNvPr>
          <p:cNvSpPr txBox="1"/>
          <p:nvPr/>
        </p:nvSpPr>
        <p:spPr>
          <a:xfrm>
            <a:off x="2641892" y="1054021"/>
            <a:ext cx="123655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  <a:buSzPct val="50000"/>
            </a:pPr>
            <a:r>
              <a:rPr lang="fr-FR" b="1" dirty="0"/>
              <a:t>Ynfarm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6B6BDDA1-FCB4-6B2C-EF81-E411FA32C2F2}"/>
              </a:ext>
            </a:extLst>
          </p:cNvPr>
          <p:cNvSpPr txBox="1"/>
          <p:nvPr/>
        </p:nvSpPr>
        <p:spPr>
          <a:xfrm>
            <a:off x="6059808" y="1247475"/>
            <a:ext cx="2146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Clr>
                <a:schemeClr val="tx1"/>
              </a:buClr>
              <a:buSzPct val="50000"/>
              <a:buFont typeface="Segoe UI Symbol" panose="020B0502040204020203" pitchFamily="34" charset="0"/>
              <a:buChar char="⬣"/>
            </a:pPr>
            <a:r>
              <a:rPr lang="fr-FR" sz="2000" dirty="0">
                <a:latin typeface="+mn-lt"/>
              </a:rPr>
              <a:t>conséquentielle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B8A91694-7FA2-2B45-91A4-F570E89C758B}"/>
              </a:ext>
            </a:extLst>
          </p:cNvPr>
          <p:cNvSpPr/>
          <p:nvPr/>
        </p:nvSpPr>
        <p:spPr>
          <a:xfrm>
            <a:off x="9053800" y="915408"/>
            <a:ext cx="2214275" cy="1064244"/>
          </a:xfrm>
          <a:prstGeom prst="roundRect">
            <a:avLst/>
          </a:prstGeom>
          <a:noFill/>
          <a:ln w="285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optimisation de l'empreinte de l'entreprise sur l'empreinte du monde </a:t>
            </a:r>
            <a:endParaRPr lang="fr-FR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Flèche : droite 31">
            <a:extLst>
              <a:ext uri="{FF2B5EF4-FFF2-40B4-BE49-F238E27FC236}">
                <a16:creationId xmlns:a16="http://schemas.microsoft.com/office/drawing/2014/main" id="{45896288-268D-4D9F-CAA6-8268A1BB1462}"/>
              </a:ext>
            </a:extLst>
          </p:cNvPr>
          <p:cNvSpPr/>
          <p:nvPr/>
        </p:nvSpPr>
        <p:spPr>
          <a:xfrm>
            <a:off x="8325375" y="1325501"/>
            <a:ext cx="609600" cy="244058"/>
          </a:xfrm>
          <a:prstGeom prst="rightArrow">
            <a:avLst/>
          </a:prstGeom>
          <a:noFill/>
          <a:ln w="1905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l">
              <a:buClr>
                <a:schemeClr val="tx1"/>
              </a:buClr>
              <a:buSzPct val="50000"/>
              <a:buFont typeface="Segoe UI Symbol" panose="020B0502040204020203" pitchFamily="34" charset="0"/>
              <a:buChar char="⬣"/>
            </a:pPr>
            <a:endParaRPr lang="fr-FR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4D112AA-AA0B-91E8-C0EA-A17660251A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3379" y="2277549"/>
            <a:ext cx="5937791" cy="36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8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194291-96F4-59B9-8249-B2C7673CB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défis et limites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187D4AE8-19FD-F12B-742A-08DD29D7D13B}"/>
              </a:ext>
            </a:extLst>
          </p:cNvPr>
          <p:cNvSpPr/>
          <p:nvPr/>
        </p:nvSpPr>
        <p:spPr>
          <a:xfrm>
            <a:off x="1695449" y="1392572"/>
            <a:ext cx="7629525" cy="1173344"/>
          </a:xfrm>
          <a:prstGeom prst="roundRect">
            <a:avLst/>
          </a:prstGeom>
          <a:solidFill>
            <a:schemeClr val="tx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outil de comptabilité environnementale : « aller aussi vite que la finance ».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ACV dynamique, paramétrable et prospectives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</a:rPr>
              <a:t>Comptabilisation des flux physiques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D5830368-3E94-5EEE-F5A2-48D8120B46A8}"/>
              </a:ext>
            </a:extLst>
          </p:cNvPr>
          <p:cNvSpPr/>
          <p:nvPr/>
        </p:nvSpPr>
        <p:spPr>
          <a:xfrm>
            <a:off x="1695449" y="2747672"/>
            <a:ext cx="7629525" cy="879023"/>
          </a:xfrm>
          <a:prstGeom prst="roundRect">
            <a:avLst/>
          </a:prstGeom>
          <a:solidFill>
            <a:schemeClr val="accent2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dirty="0">
                <a:effectLst/>
                <a:latin typeface="Calibri" panose="020F0502020204030204" pitchFamily="34" charset="0"/>
              </a:rPr>
              <a:t>problématique des données environnementales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Calibri" panose="020F0502020204030204" pitchFamily="34" charset="0"/>
              </a:rPr>
              <a:t>Données réelles vs données statistique</a:t>
            </a:r>
            <a:endParaRPr lang="fr-FR" dirty="0"/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100D91C2-4F28-4CF6-39CB-BEEBF50A6775}"/>
              </a:ext>
            </a:extLst>
          </p:cNvPr>
          <p:cNvSpPr/>
          <p:nvPr/>
        </p:nvSpPr>
        <p:spPr>
          <a:xfrm>
            <a:off x="1695449" y="3808451"/>
            <a:ext cx="7629525" cy="738382"/>
          </a:xfrm>
          <a:prstGeom prst="roundRect">
            <a:avLst/>
          </a:prstGeom>
          <a:solidFill>
            <a:schemeClr val="accent4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dirty="0">
                <a:effectLst/>
                <a:latin typeface="Calibri" panose="020F0502020204030204" pitchFamily="34" charset="0"/>
              </a:rPr>
              <a:t>Optimisation de l’existant vs changement complet du design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800" dirty="0">
                <a:effectLst/>
                <a:latin typeface="Calibri" panose="020F0502020204030204" pitchFamily="34" charset="0"/>
              </a:rPr>
              <a:t>Formation des parties prenantes internes</a:t>
            </a:r>
            <a:endParaRPr lang="fr-FR" dirty="0"/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49D309EE-A43C-50AC-E3BE-B3102BFDF8CA}"/>
              </a:ext>
            </a:extLst>
          </p:cNvPr>
          <p:cNvSpPr/>
          <p:nvPr/>
        </p:nvSpPr>
        <p:spPr>
          <a:xfrm>
            <a:off x="1695449" y="4728589"/>
            <a:ext cx="7629525" cy="624420"/>
          </a:xfrm>
          <a:prstGeom prst="roundRect">
            <a:avLst/>
          </a:prstGeom>
          <a:solidFill>
            <a:schemeClr val="tx2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Maitrise de l’effet rebond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</a:rPr>
              <a:t>Mon produit remplace ou s’additionne à la production </a:t>
            </a:r>
            <a:r>
              <a:rPr lang="fr-FR" dirty="0" err="1">
                <a:solidFill>
                  <a:schemeClr val="bg1"/>
                </a:solidFill>
                <a:latin typeface="Calibri" panose="020F0502020204030204" pitchFamily="34" charset="0"/>
              </a:rPr>
              <a:t>existente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49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5867246"/>
      </p:ext>
    </p:extLst>
  </p:cSld>
  <p:clrMapOvr>
    <a:masterClrMapping/>
  </p:clrMapOvr>
</p:sld>
</file>

<file path=ppt/theme/theme1.xml><?xml version="1.0" encoding="utf-8"?>
<a:theme xmlns:a="http://schemas.openxmlformats.org/drawingml/2006/main" name="Ynsect">
  <a:themeElements>
    <a:clrScheme name="Ynsect">
      <a:dk1>
        <a:srgbClr val="007382"/>
      </a:dk1>
      <a:lt1>
        <a:srgbClr val="FFFFFF"/>
      </a:lt1>
      <a:dk2>
        <a:srgbClr val="BE4600"/>
      </a:dk2>
      <a:lt2>
        <a:srgbClr val="FBE0A7"/>
      </a:lt2>
      <a:accent1>
        <a:srgbClr val="007382"/>
      </a:accent1>
      <a:accent2>
        <a:srgbClr val="F6B223"/>
      </a:accent2>
      <a:accent3>
        <a:srgbClr val="D1E2E9"/>
      </a:accent3>
      <a:accent4>
        <a:srgbClr val="4C8B33"/>
      </a:accent4>
      <a:accent5>
        <a:srgbClr val="007382"/>
      </a:accent5>
      <a:accent6>
        <a:srgbClr val="F6B223"/>
      </a:accent6>
      <a:hlink>
        <a:srgbClr val="007382"/>
      </a:hlink>
      <a:folHlink>
        <a:srgbClr val="F6B223"/>
      </a:folHlink>
    </a:clrScheme>
    <a:fontScheme name="Ynsect">
      <a:majorFont>
        <a:latin typeface="Rajdhani SemiBold"/>
        <a:ea typeface=""/>
        <a:cs typeface=""/>
      </a:majorFont>
      <a:minorFont>
        <a:latin typeface="Rajdhani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chemeClr val="tx1"/>
          </a:solidFill>
        </a:ln>
        <a:effectLst/>
      </a:spPr>
      <a:bodyPr rtlCol="0" anchor="ctr"/>
      <a:lstStyle>
        <a:defPPr marL="342900" indent="-342900" algn="l">
          <a:buClr>
            <a:schemeClr val="tx1"/>
          </a:buClr>
          <a:buSzPct val="50000"/>
          <a:buFont typeface="Segoe UI Symbol" panose="020B0502040204020203" pitchFamily="34" charset="0"/>
          <a:buChar char="⬣"/>
          <a:defRPr sz="200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93C03F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342900" indent="-342900" algn="l">
          <a:buClr>
            <a:schemeClr val="tx1"/>
          </a:buClr>
          <a:buSzPct val="50000"/>
          <a:buFont typeface="Segoe UI Symbol" panose="020B0502040204020203" pitchFamily="34" charset="0"/>
          <a:buChar char="⬣"/>
          <a:defRPr sz="20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Ynsect" id="{D674AE2E-CBEF-455A-A0E6-BB55011F71F4}" vid="{B2565D92-04D5-4A30-8F15-1E0A9641C8D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1211</Words>
  <Application>Microsoft Office PowerPoint</Application>
  <PresentationFormat>Grand écran</PresentationFormat>
  <Paragraphs>179</Paragraphs>
  <Slides>7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6" baseType="lpstr">
      <vt:lpstr>Annie Use Your Telescope</vt:lpstr>
      <vt:lpstr>Arial</vt:lpstr>
      <vt:lpstr>Calibri</vt:lpstr>
      <vt:lpstr>Rajdhani</vt:lpstr>
      <vt:lpstr>Rajdhani Semibold</vt:lpstr>
      <vt:lpstr>Rajdhani Semibold</vt:lpstr>
      <vt:lpstr>Segoe UI</vt:lpstr>
      <vt:lpstr>Segoe UI Symbol</vt:lpstr>
      <vt:lpstr>Ynsect</vt:lpstr>
      <vt:lpstr>« Utilisation des ACV pour l’écoconception »</vt:lpstr>
      <vt:lpstr>Le modèle d’ACV Ynsect</vt:lpstr>
      <vt:lpstr>Résultat</vt:lpstr>
      <vt:lpstr>Plan d’action</vt:lpstr>
      <vt:lpstr>conséquentielle</vt:lpstr>
      <vt:lpstr>défis et limites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Maximilien JOUY</dc:creator>
  <cp:lastModifiedBy>Maximilien JOUY</cp:lastModifiedBy>
  <cp:revision>1</cp:revision>
  <dcterms:created xsi:type="dcterms:W3CDTF">2022-06-24T12:11:39Z</dcterms:created>
  <dcterms:modified xsi:type="dcterms:W3CDTF">2022-06-28T13:36:36Z</dcterms:modified>
</cp:coreProperties>
</file>