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4"/>
    <p:sldMasterId id="2147483796" r:id="rId5"/>
    <p:sldMasterId id="2147483877" r:id="rId6"/>
  </p:sldMasterIdLst>
  <p:notesMasterIdLst>
    <p:notesMasterId r:id="rId17"/>
  </p:notesMasterIdLst>
  <p:sldIdLst>
    <p:sldId id="2147476062" r:id="rId7"/>
    <p:sldId id="299" r:id="rId8"/>
    <p:sldId id="2147470956" r:id="rId9"/>
    <p:sldId id="2147470957" r:id="rId10"/>
    <p:sldId id="2147476095" r:id="rId11"/>
    <p:sldId id="2147470728" r:id="rId12"/>
    <p:sldId id="2147470924" r:id="rId13"/>
    <p:sldId id="2147470954" r:id="rId14"/>
    <p:sldId id="2147475950" r:id="rId15"/>
    <p:sldId id="2147476096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07AA58-B28E-2544-D4C6-C09CDAD1BF93}" name="Maes Muriel FRSC" initials="MMF" userId="S::muriel.maes@syngenta.com::fddbd76f-07e5-4077-a11c-1685cc1fb75c" providerId="AD"/>
  <p188:author id="{9A932971-374B-6687-8A06-76055E2F1917}" name="GOUTELLE Alexis FRSC" initials="GF" userId="S::alexis.goutelle@syngenta.com::40060437-1818-4384-9fc0-089b6c74c15c" providerId="AD"/>
  <p188:author id="{94554472-6D5D-C99A-9AE9-B90E9B79071A}" name="MAIGNAN Victor FRSC" initials="MVF" userId="S::Victor.MAIGNAN@syngenta.com::94fc2294-f05d-4f6d-a45c-e2f1f1ee1e3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F6"/>
    <a:srgbClr val="254061"/>
    <a:srgbClr val="4CA07D"/>
    <a:srgbClr val="FFFFFF"/>
    <a:srgbClr val="7F7F7F"/>
    <a:srgbClr val="F9E3D5"/>
    <a:srgbClr val="0C4FBA"/>
    <a:srgbClr val="262626"/>
    <a:srgbClr val="4A7729"/>
    <a:srgbClr val="FAE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UTELLE Alexis FRSC" userId="40060437-1818-4384-9fc0-089b6c74c15c" providerId="ADAL" clId="{B2AD8D98-7354-4C8E-B291-224E65851FB4}"/>
    <pc:docChg chg="custSel addSld modSld">
      <pc:chgData name="GOUTELLE Alexis FRSC" userId="40060437-1818-4384-9fc0-089b6c74c15c" providerId="ADAL" clId="{B2AD8D98-7354-4C8E-B291-224E65851FB4}" dt="2023-08-30T16:06:51.886" v="261" actId="1076"/>
      <pc:docMkLst>
        <pc:docMk/>
      </pc:docMkLst>
      <pc:sldChg chg="add">
        <pc:chgData name="GOUTELLE Alexis FRSC" userId="40060437-1818-4384-9fc0-089b6c74c15c" providerId="ADAL" clId="{B2AD8D98-7354-4C8E-B291-224E65851FB4}" dt="2023-08-29T13:46:21.270" v="14"/>
        <pc:sldMkLst>
          <pc:docMk/>
          <pc:sldMk cId="2492054265" sldId="299"/>
        </pc:sldMkLst>
      </pc:sldChg>
      <pc:sldChg chg="addSp delSp modSp mod">
        <pc:chgData name="GOUTELLE Alexis FRSC" userId="40060437-1818-4384-9fc0-089b6c74c15c" providerId="ADAL" clId="{B2AD8D98-7354-4C8E-B291-224E65851FB4}" dt="2023-08-25T08:34:15.004" v="13" actId="167"/>
        <pc:sldMkLst>
          <pc:docMk/>
          <pc:sldMk cId="2244136817" sldId="2147470891"/>
        </pc:sldMkLst>
        <pc:graphicFrameChg chg="del">
          <ac:chgData name="GOUTELLE Alexis FRSC" userId="40060437-1818-4384-9fc0-089b6c74c15c" providerId="ADAL" clId="{B2AD8D98-7354-4C8E-B291-224E65851FB4}" dt="2023-08-25T08:31:53.309" v="0" actId="478"/>
          <ac:graphicFrameMkLst>
            <pc:docMk/>
            <pc:sldMk cId="2244136817" sldId="2147470891"/>
            <ac:graphicFrameMk id="8" creationId="{DD7727CC-EF83-4139-82CE-5A519FE20710}"/>
          </ac:graphicFrameMkLst>
        </pc:graphicFrameChg>
        <pc:graphicFrameChg chg="add del mod">
          <ac:chgData name="GOUTELLE Alexis FRSC" userId="40060437-1818-4384-9fc0-089b6c74c15c" providerId="ADAL" clId="{B2AD8D98-7354-4C8E-B291-224E65851FB4}" dt="2023-08-25T08:34:06.392" v="11" actId="478"/>
          <ac:graphicFrameMkLst>
            <pc:docMk/>
            <pc:sldMk cId="2244136817" sldId="2147470891"/>
            <ac:graphicFrameMk id="12" creationId="{99C7B9F4-48D9-3C65-A7EB-0A14FA6D1B39}"/>
          </ac:graphicFrameMkLst>
        </pc:graphicFrameChg>
        <pc:graphicFrameChg chg="add mod">
          <ac:chgData name="GOUTELLE Alexis FRSC" userId="40060437-1818-4384-9fc0-089b6c74c15c" providerId="ADAL" clId="{B2AD8D98-7354-4C8E-B291-224E65851FB4}" dt="2023-08-25T08:34:15.004" v="13" actId="167"/>
          <ac:graphicFrameMkLst>
            <pc:docMk/>
            <pc:sldMk cId="2244136817" sldId="2147470891"/>
            <ac:graphicFrameMk id="13" creationId="{7190DBD0-C2BA-CDBB-5ED2-2FA7D78F0D6C}"/>
          </ac:graphicFrameMkLst>
        </pc:graphicFrameChg>
      </pc:sldChg>
      <pc:sldChg chg="addSp delSp modSp add mod">
        <pc:chgData name="GOUTELLE Alexis FRSC" userId="40060437-1818-4384-9fc0-089b6c74c15c" providerId="ADAL" clId="{B2AD8D98-7354-4C8E-B291-224E65851FB4}" dt="2023-08-30T16:06:51.886" v="261" actId="1076"/>
        <pc:sldMkLst>
          <pc:docMk/>
          <pc:sldMk cId="1280551320" sldId="2147470982"/>
        </pc:sldMkLst>
        <pc:spChg chg="add del">
          <ac:chgData name="GOUTELLE Alexis FRSC" userId="40060437-1818-4384-9fc0-089b6c74c15c" providerId="ADAL" clId="{B2AD8D98-7354-4C8E-B291-224E65851FB4}" dt="2023-08-30T16:05:01.174" v="23" actId="478"/>
          <ac:spMkLst>
            <pc:docMk/>
            <pc:sldMk cId="1280551320" sldId="2147470982"/>
            <ac:spMk id="3" creationId="{EF7E0D79-0C47-B646-C0BF-1CE1D9C0A88A}"/>
          </ac:spMkLst>
        </pc:spChg>
        <pc:spChg chg="add mod">
          <ac:chgData name="GOUTELLE Alexis FRSC" userId="40060437-1818-4384-9fc0-089b6c74c15c" providerId="ADAL" clId="{B2AD8D98-7354-4C8E-B291-224E65851FB4}" dt="2023-08-30T16:05:57.632" v="64" actId="207"/>
          <ac:spMkLst>
            <pc:docMk/>
            <pc:sldMk cId="1280551320" sldId="2147470982"/>
            <ac:spMk id="7" creationId="{A4E82E1A-EC48-980E-BB2E-B1AED91D7413}"/>
          </ac:spMkLst>
        </pc:spChg>
        <pc:spChg chg="add mod">
          <ac:chgData name="GOUTELLE Alexis FRSC" userId="40060437-1818-4384-9fc0-089b6c74c15c" providerId="ADAL" clId="{B2AD8D98-7354-4C8E-B291-224E65851FB4}" dt="2023-08-30T16:06:51.886" v="261" actId="1076"/>
          <ac:spMkLst>
            <pc:docMk/>
            <pc:sldMk cId="1280551320" sldId="2147470982"/>
            <ac:spMk id="8" creationId="{71E65A2D-0923-72A0-6506-E6FB909A75DC}"/>
          </ac:spMkLst>
        </pc:spChg>
        <pc:spChg chg="del">
          <ac:chgData name="GOUTELLE Alexis FRSC" userId="40060437-1818-4384-9fc0-089b6c74c15c" providerId="ADAL" clId="{B2AD8D98-7354-4C8E-B291-224E65851FB4}" dt="2023-08-30T16:04:43.496" v="16" actId="478"/>
          <ac:spMkLst>
            <pc:docMk/>
            <pc:sldMk cId="1280551320" sldId="2147470982"/>
            <ac:spMk id="18" creationId="{C51B5EE6-378E-260B-68AD-8FA9FA5B726E}"/>
          </ac:spMkLst>
        </pc:spChg>
        <pc:spChg chg="del">
          <ac:chgData name="GOUTELLE Alexis FRSC" userId="40060437-1818-4384-9fc0-089b6c74c15c" providerId="ADAL" clId="{B2AD8D98-7354-4C8E-B291-224E65851FB4}" dt="2023-08-30T16:04:48.135" v="21" actId="478"/>
          <ac:spMkLst>
            <pc:docMk/>
            <pc:sldMk cId="1280551320" sldId="2147470982"/>
            <ac:spMk id="19" creationId="{0E667F4B-CB3D-42ED-0031-6A7897C17FC6}"/>
          </ac:spMkLst>
        </pc:spChg>
        <pc:spChg chg="del">
          <ac:chgData name="GOUTELLE Alexis FRSC" userId="40060437-1818-4384-9fc0-089b6c74c15c" providerId="ADAL" clId="{B2AD8D98-7354-4C8E-B291-224E65851FB4}" dt="2023-08-30T16:04:44.207" v="17" actId="478"/>
          <ac:spMkLst>
            <pc:docMk/>
            <pc:sldMk cId="1280551320" sldId="2147470982"/>
            <ac:spMk id="21" creationId="{74262847-A2A3-4EA8-88F6-CA7FB3B7DD38}"/>
          </ac:spMkLst>
        </pc:spChg>
        <pc:spChg chg="del">
          <ac:chgData name="GOUTELLE Alexis FRSC" userId="40060437-1818-4384-9fc0-089b6c74c15c" providerId="ADAL" clId="{B2AD8D98-7354-4C8E-B291-224E65851FB4}" dt="2023-08-30T16:04:44.879" v="18" actId="478"/>
          <ac:spMkLst>
            <pc:docMk/>
            <pc:sldMk cId="1280551320" sldId="2147470982"/>
            <ac:spMk id="22" creationId="{24675847-6527-8373-20F0-220DF1061B9B}"/>
          </ac:spMkLst>
        </pc:spChg>
        <pc:spChg chg="del mod">
          <ac:chgData name="GOUTELLE Alexis FRSC" userId="40060437-1818-4384-9fc0-089b6c74c15c" providerId="ADAL" clId="{B2AD8D98-7354-4C8E-B291-224E65851FB4}" dt="2023-08-30T16:04:46.567" v="20" actId="478"/>
          <ac:spMkLst>
            <pc:docMk/>
            <pc:sldMk cId="1280551320" sldId="2147470982"/>
            <ac:spMk id="23" creationId="{37761C5D-1422-5FB8-22FE-0C4FC85AF4E5}"/>
          </ac:spMkLst>
        </pc:spChg>
      </pc:sldChg>
    </pc:docChg>
  </pc:docChgLst>
  <pc:docChgLst>
    <pc:chgData name="MAIGNAN Victor FRSC" userId="94fc2294-f05d-4f6d-a45c-e2f1f1ee1e39" providerId="ADAL" clId="{679B0183-8F1A-4F0B-BEF9-9EA38EAF46AC}"/>
    <pc:docChg chg="undo redo custSel addSld delSld modSld sldOrd delMainMaster addSection modSection">
      <pc:chgData name="MAIGNAN Victor FRSC" userId="94fc2294-f05d-4f6d-a45c-e2f1f1ee1e39" providerId="ADAL" clId="{679B0183-8F1A-4F0B-BEF9-9EA38EAF46AC}" dt="2023-09-12T10:20:54.695" v="34092" actId="1076"/>
      <pc:docMkLst>
        <pc:docMk/>
      </pc:docMkLst>
      <pc:sldChg chg="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492054265" sldId="299"/>
        </pc:sldMkLst>
      </pc:sldChg>
      <pc:sldChg chg="delSp modSp add del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890598116" sldId="425"/>
        </pc:sldMkLst>
        <pc:spChg chg="mod">
          <ac:chgData name="MAIGNAN Victor FRSC" userId="94fc2294-f05d-4f6d-a45c-e2f1f1ee1e39" providerId="ADAL" clId="{679B0183-8F1A-4F0B-BEF9-9EA38EAF46AC}" dt="2023-08-24T13:12:29.449" v="11087"/>
          <ac:spMkLst>
            <pc:docMk/>
            <pc:sldMk cId="1890598116" sldId="425"/>
            <ac:spMk id="2" creationId="{C21B4FC0-CE63-4361-AF8F-77393F9A1993}"/>
          </ac:spMkLst>
        </pc:spChg>
        <pc:spChg chg="del">
          <ac:chgData name="MAIGNAN Victor FRSC" userId="94fc2294-f05d-4f6d-a45c-e2f1f1ee1e39" providerId="ADAL" clId="{679B0183-8F1A-4F0B-BEF9-9EA38EAF46AC}" dt="2023-08-24T13:12:32.984" v="11088" actId="478"/>
          <ac:spMkLst>
            <pc:docMk/>
            <pc:sldMk cId="1890598116" sldId="425"/>
            <ac:spMk id="4" creationId="{FD647C1C-438E-DB47-861E-8324C4C932DD}"/>
          </ac:spMkLst>
        </pc:spChg>
      </pc:sldChg>
      <pc:sldChg chg="add del">
        <pc:chgData name="MAIGNAN Victor FRSC" userId="94fc2294-f05d-4f6d-a45c-e2f1f1ee1e39" providerId="ADAL" clId="{679B0183-8F1A-4F0B-BEF9-9EA38EAF46AC}" dt="2023-08-24T13:12:41.787" v="11089" actId="47"/>
        <pc:sldMkLst>
          <pc:docMk/>
          <pc:sldMk cId="3567297138" sldId="427"/>
        </pc:sldMkLst>
      </pc:sldChg>
      <pc:sldChg chg="add del">
        <pc:chgData name="MAIGNAN Victor FRSC" userId="94fc2294-f05d-4f6d-a45c-e2f1f1ee1e39" providerId="ADAL" clId="{679B0183-8F1A-4F0B-BEF9-9EA38EAF46AC}" dt="2023-08-24T13:12:55.169" v="11090" actId="47"/>
        <pc:sldMkLst>
          <pc:docMk/>
          <pc:sldMk cId="541494285" sldId="430"/>
        </pc:sldMkLst>
      </pc:sldChg>
      <pc:sldChg chg="addSp modSp add del">
        <pc:chgData name="MAIGNAN Victor FRSC" userId="94fc2294-f05d-4f6d-a45c-e2f1f1ee1e39" providerId="ADAL" clId="{679B0183-8F1A-4F0B-BEF9-9EA38EAF46AC}" dt="2023-08-29T11:47:55.164" v="22558" actId="47"/>
        <pc:sldMkLst>
          <pc:docMk/>
          <pc:sldMk cId="2234344336" sldId="431"/>
        </pc:sldMkLst>
        <pc:spChg chg="add mod">
          <ac:chgData name="MAIGNAN Victor FRSC" userId="94fc2294-f05d-4f6d-a45c-e2f1f1ee1e39" providerId="ADAL" clId="{679B0183-8F1A-4F0B-BEF9-9EA38EAF46AC}" dt="2023-08-24T13:13:11.252" v="11097"/>
          <ac:spMkLst>
            <pc:docMk/>
            <pc:sldMk cId="2234344336" sldId="431"/>
            <ac:spMk id="2" creationId="{6820AD26-EF3B-5B98-9930-DD54D14B0753}"/>
          </ac:spMkLst>
        </pc:spChg>
      </pc:sldChg>
      <pc:sldChg chg="del mod modShow">
        <pc:chgData name="MAIGNAN Victor FRSC" userId="94fc2294-f05d-4f6d-a45c-e2f1f1ee1e39" providerId="ADAL" clId="{679B0183-8F1A-4F0B-BEF9-9EA38EAF46AC}" dt="2023-08-24T13:15:37.210" v="11128" actId="47"/>
        <pc:sldMkLst>
          <pc:docMk/>
          <pc:sldMk cId="1605983841" sldId="2147375929"/>
        </pc:sldMkLst>
      </pc:sldChg>
      <pc:sldChg chg="del">
        <pc:chgData name="MAIGNAN Victor FRSC" userId="94fc2294-f05d-4f6d-a45c-e2f1f1ee1e39" providerId="ADAL" clId="{679B0183-8F1A-4F0B-BEF9-9EA38EAF46AC}" dt="2023-08-24T13:16:03.919" v="11137" actId="47"/>
        <pc:sldMkLst>
          <pc:docMk/>
          <pc:sldMk cId="2723685196" sldId="2147375931"/>
        </pc:sldMkLst>
      </pc:sldChg>
      <pc:sldChg chg="del">
        <pc:chgData name="MAIGNAN Victor FRSC" userId="94fc2294-f05d-4f6d-a45c-e2f1f1ee1e39" providerId="ADAL" clId="{679B0183-8F1A-4F0B-BEF9-9EA38EAF46AC}" dt="2023-08-24T13:17:06.335" v="11154" actId="47"/>
        <pc:sldMkLst>
          <pc:docMk/>
          <pc:sldMk cId="3407936196" sldId="2147375933"/>
        </pc:sldMkLst>
      </pc:sldChg>
      <pc:sldChg chg="del">
        <pc:chgData name="MAIGNAN Victor FRSC" userId="94fc2294-f05d-4f6d-a45c-e2f1f1ee1e39" providerId="ADAL" clId="{679B0183-8F1A-4F0B-BEF9-9EA38EAF46AC}" dt="2023-08-24T13:17:14.412" v="11156" actId="47"/>
        <pc:sldMkLst>
          <pc:docMk/>
          <pc:sldMk cId="446646544" sldId="2147375934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545167518" sldId="2147375936"/>
        </pc:sldMkLst>
      </pc:sldChg>
      <pc:sldChg chg="del">
        <pc:chgData name="MAIGNAN Victor FRSC" userId="94fc2294-f05d-4f6d-a45c-e2f1f1ee1e39" providerId="ADAL" clId="{679B0183-8F1A-4F0B-BEF9-9EA38EAF46AC}" dt="2023-08-24T10:22:02.676" v="10250" actId="47"/>
        <pc:sldMkLst>
          <pc:docMk/>
          <pc:sldMk cId="848418381" sldId="2147470682"/>
        </pc:sldMkLst>
      </pc:sldChg>
      <pc:sldChg chg="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2538592555" sldId="2147470687"/>
        </pc:sldMkLst>
      </pc:sldChg>
      <pc:sldChg chg="addSp delSp modSp add del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4032036951" sldId="2147470690"/>
        </pc:sldMkLst>
        <pc:spChg chg="add del mod ord">
          <ac:chgData name="MAIGNAN Victor FRSC" userId="94fc2294-f05d-4f6d-a45c-e2f1f1ee1e39" providerId="ADAL" clId="{679B0183-8F1A-4F0B-BEF9-9EA38EAF46AC}" dt="2023-08-24T14:53:39.519" v="12036" actId="478"/>
          <ac:spMkLst>
            <pc:docMk/>
            <pc:sldMk cId="4032036951" sldId="2147470690"/>
            <ac:spMk id="7" creationId="{6F2E76ED-CB63-5ED7-5CAC-525216E30579}"/>
          </ac:spMkLst>
        </pc:spChg>
        <pc:spChg chg="add del mod">
          <ac:chgData name="MAIGNAN Victor FRSC" userId="94fc2294-f05d-4f6d-a45c-e2f1f1ee1e39" providerId="ADAL" clId="{679B0183-8F1A-4F0B-BEF9-9EA38EAF46AC}" dt="2023-08-24T14:53:42.012" v="12038" actId="478"/>
          <ac:spMkLst>
            <pc:docMk/>
            <pc:sldMk cId="4032036951" sldId="2147470690"/>
            <ac:spMk id="9" creationId="{C264726E-7455-A8CB-C2B0-4AF4A70F9F6F}"/>
          </ac:spMkLst>
        </pc:spChg>
        <pc:spChg chg="del mod ord">
          <ac:chgData name="MAIGNAN Victor FRSC" userId="94fc2294-f05d-4f6d-a45c-e2f1f1ee1e39" providerId="ADAL" clId="{679B0183-8F1A-4F0B-BEF9-9EA38EAF46AC}" dt="2023-08-24T14:53:40.992" v="12037" actId="478"/>
          <ac:spMkLst>
            <pc:docMk/>
            <pc:sldMk cId="4032036951" sldId="2147470690"/>
            <ac:spMk id="12" creationId="{630B2EB0-28AB-A458-E6D5-88471A659102}"/>
          </ac:spMkLst>
        </pc:spChg>
        <pc:spChg chg="mod">
          <ac:chgData name="MAIGNAN Victor FRSC" userId="94fc2294-f05d-4f6d-a45c-e2f1f1ee1e39" providerId="ADAL" clId="{679B0183-8F1A-4F0B-BEF9-9EA38EAF46AC}" dt="2023-08-24T14:54:13.788" v="12058" actId="1037"/>
          <ac:spMkLst>
            <pc:docMk/>
            <pc:sldMk cId="4032036951" sldId="2147470690"/>
            <ac:spMk id="15" creationId="{0CFBF245-8734-F59A-13A9-892A1E2DD458}"/>
          </ac:spMkLst>
        </pc:spChg>
        <pc:spChg chg="mod">
          <ac:chgData name="MAIGNAN Victor FRSC" userId="94fc2294-f05d-4f6d-a45c-e2f1f1ee1e39" providerId="ADAL" clId="{679B0183-8F1A-4F0B-BEF9-9EA38EAF46AC}" dt="2023-08-24T14:54:13.788" v="12058" actId="1037"/>
          <ac:spMkLst>
            <pc:docMk/>
            <pc:sldMk cId="4032036951" sldId="2147470690"/>
            <ac:spMk id="17" creationId="{2EB8C665-1799-8EFC-F388-26ADC9336EEA}"/>
          </ac:spMkLst>
        </pc:spChg>
        <pc:spChg chg="add mod ord">
          <ac:chgData name="MAIGNAN Victor FRSC" userId="94fc2294-f05d-4f6d-a45c-e2f1f1ee1e39" providerId="ADAL" clId="{679B0183-8F1A-4F0B-BEF9-9EA38EAF46AC}" dt="2023-08-24T14:54:07.414" v="12044" actId="1076"/>
          <ac:spMkLst>
            <pc:docMk/>
            <pc:sldMk cId="4032036951" sldId="2147470690"/>
            <ac:spMk id="20" creationId="{1E121115-3757-2E85-D499-AEC56B2D4722}"/>
          </ac:spMkLst>
        </pc:spChg>
        <pc:spChg chg="add del mod ord">
          <ac:chgData name="MAIGNAN Victor FRSC" userId="94fc2294-f05d-4f6d-a45c-e2f1f1ee1e39" providerId="ADAL" clId="{679B0183-8F1A-4F0B-BEF9-9EA38EAF46AC}" dt="2023-08-24T14:54:00.855" v="12042" actId="478"/>
          <ac:spMkLst>
            <pc:docMk/>
            <pc:sldMk cId="4032036951" sldId="2147470690"/>
            <ac:spMk id="22" creationId="{8050AF01-0C4A-78DD-851E-51FEC3C7B547}"/>
          </ac:spMkLst>
        </pc:spChg>
        <pc:grpChg chg="mod">
          <ac:chgData name="MAIGNAN Victor FRSC" userId="94fc2294-f05d-4f6d-a45c-e2f1f1ee1e39" providerId="ADAL" clId="{679B0183-8F1A-4F0B-BEF9-9EA38EAF46AC}" dt="2023-08-24T14:54:20.574" v="12071" actId="1035"/>
          <ac:grpSpMkLst>
            <pc:docMk/>
            <pc:sldMk cId="4032036951" sldId="2147470690"/>
            <ac:grpSpMk id="16" creationId="{AB2B9469-8EA8-6C2A-70F8-9E00B8A05A7E}"/>
          </ac:grpSpMkLst>
        </pc:grpChg>
        <pc:picChg chg="del">
          <ac:chgData name="MAIGNAN Victor FRSC" userId="94fc2294-f05d-4f6d-a45c-e2f1f1ee1e39" providerId="ADAL" clId="{679B0183-8F1A-4F0B-BEF9-9EA38EAF46AC}" dt="2023-08-24T14:53:43.936" v="12039" actId="478"/>
          <ac:picMkLst>
            <pc:docMk/>
            <pc:sldMk cId="4032036951" sldId="2147470690"/>
            <ac:picMk id="19" creationId="{8DFA1A55-CC0C-03AC-957C-45DDCFDD23E2}"/>
          </ac:picMkLst>
        </pc:picChg>
        <pc:picChg chg="add mod">
          <ac:chgData name="MAIGNAN Victor FRSC" userId="94fc2294-f05d-4f6d-a45c-e2f1f1ee1e39" providerId="ADAL" clId="{679B0183-8F1A-4F0B-BEF9-9EA38EAF46AC}" dt="2023-08-24T14:53:47.816" v="12040"/>
          <ac:picMkLst>
            <pc:docMk/>
            <pc:sldMk cId="4032036951" sldId="2147470690"/>
            <ac:picMk id="21" creationId="{4A27900A-1B97-446E-E9A0-E18E32C5A0D0}"/>
          </ac:picMkLst>
        </pc:picChg>
      </pc:sldChg>
      <pc:sldChg chg="ad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683883474" sldId="2147470691"/>
        </pc:sldMkLst>
      </pc:sldChg>
      <pc:sldChg chg="ad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449053712" sldId="2147470692"/>
        </pc:sldMkLst>
      </pc:sldChg>
      <pc:sldChg chg="addSp delSp modSp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2084747427" sldId="2147470705"/>
        </pc:sldMkLst>
        <pc:spChg chg="mod ord">
          <ac:chgData name="MAIGNAN Victor FRSC" userId="94fc2294-f05d-4f6d-a45c-e2f1f1ee1e39" providerId="ADAL" clId="{679B0183-8F1A-4F0B-BEF9-9EA38EAF46AC}" dt="2023-08-24T09:39:29.264" v="9947" actId="700"/>
          <ac:spMkLst>
            <pc:docMk/>
            <pc:sldMk cId="2084747427" sldId="2147470705"/>
            <ac:spMk id="2" creationId="{05850C32-921A-148C-6ED0-A2061663A6A7}"/>
          </ac:spMkLst>
        </pc:spChg>
        <pc:spChg chg="add mod">
          <ac:chgData name="MAIGNAN Victor FRSC" userId="94fc2294-f05d-4f6d-a45c-e2f1f1ee1e39" providerId="ADAL" clId="{679B0183-8F1A-4F0B-BEF9-9EA38EAF46AC}" dt="2023-08-24T09:40:09.497" v="10036" actId="1076"/>
          <ac:spMkLst>
            <pc:docMk/>
            <pc:sldMk cId="2084747427" sldId="2147470705"/>
            <ac:spMk id="3" creationId="{7E5F4FC0-D4A0-B05F-9B0A-03965C076829}"/>
          </ac:spMkLst>
        </pc:spChg>
        <pc:spChg chg="add del mod ord">
          <ac:chgData name="MAIGNAN Victor FRSC" userId="94fc2294-f05d-4f6d-a45c-e2f1f1ee1e39" providerId="ADAL" clId="{679B0183-8F1A-4F0B-BEF9-9EA38EAF46AC}" dt="2023-08-24T09:39:30.974" v="9948" actId="478"/>
          <ac:spMkLst>
            <pc:docMk/>
            <pc:sldMk cId="2084747427" sldId="2147470705"/>
            <ac:spMk id="4" creationId="{856E7EA6-138F-5AFB-95D6-FD512FFBC935}"/>
          </ac:spMkLst>
        </pc:spChg>
      </pc:sldChg>
      <pc:sldChg chg="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143844249" sldId="2147470710"/>
        </pc:sldMkLst>
        <pc:spChg chg="mod">
          <ac:chgData name="MAIGNAN Victor FRSC" userId="94fc2294-f05d-4f6d-a45c-e2f1f1ee1e39" providerId="ADAL" clId="{679B0183-8F1A-4F0B-BEF9-9EA38EAF46AC}" dt="2023-08-24T10:33:18.232" v="10421" actId="1076"/>
          <ac:spMkLst>
            <pc:docMk/>
            <pc:sldMk cId="1143844249" sldId="2147470710"/>
            <ac:spMk id="63" creationId="{DFAA3A53-0039-95D4-1708-72AAE6DD7AAE}"/>
          </ac:spMkLst>
        </pc:spChg>
        <pc:spChg chg="mod">
          <ac:chgData name="MAIGNAN Victor FRSC" userId="94fc2294-f05d-4f6d-a45c-e2f1f1ee1e39" providerId="ADAL" clId="{679B0183-8F1A-4F0B-BEF9-9EA38EAF46AC}" dt="2023-08-24T10:33:28.674" v="10423" actId="14100"/>
          <ac:spMkLst>
            <pc:docMk/>
            <pc:sldMk cId="1143844249" sldId="2147470710"/>
            <ac:spMk id="64" creationId="{4F0E2D2F-1FF4-550E-2630-7A45A8460296}"/>
          </ac:spMkLst>
        </pc:spChg>
        <pc:picChg chg="mod modCrop">
          <ac:chgData name="MAIGNAN Victor FRSC" userId="94fc2294-f05d-4f6d-a45c-e2f1f1ee1e39" providerId="ADAL" clId="{679B0183-8F1A-4F0B-BEF9-9EA38EAF46AC}" dt="2023-08-24T10:33:01.642" v="10407" actId="732"/>
          <ac:picMkLst>
            <pc:docMk/>
            <pc:sldMk cId="1143844249" sldId="2147470710"/>
            <ac:picMk id="13" creationId="{D7E8DDF5-0DD7-364A-9BF2-B6138E0C1AD8}"/>
          </ac:picMkLst>
        </pc:picChg>
      </pc:sldChg>
      <pc:sldChg chg="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821616778" sldId="2147470711"/>
        </pc:sldMkLst>
        <pc:spChg chg="mod">
          <ac:chgData name="MAIGNAN Victor FRSC" userId="94fc2294-f05d-4f6d-a45c-e2f1f1ee1e39" providerId="ADAL" clId="{679B0183-8F1A-4F0B-BEF9-9EA38EAF46AC}" dt="2023-08-24T10:34:02.617" v="10437" actId="14100"/>
          <ac:spMkLst>
            <pc:docMk/>
            <pc:sldMk cId="821616778" sldId="2147470711"/>
            <ac:spMk id="12" creationId="{957733F1-CDB7-2C8A-F97B-3B097B0298AF}"/>
          </ac:spMkLst>
        </pc:spChg>
        <pc:spChg chg="mod">
          <ac:chgData name="MAIGNAN Victor FRSC" userId="94fc2294-f05d-4f6d-a45c-e2f1f1ee1e39" providerId="ADAL" clId="{679B0183-8F1A-4F0B-BEF9-9EA38EAF46AC}" dt="2023-08-24T10:34:39.091" v="10445" actId="14100"/>
          <ac:spMkLst>
            <pc:docMk/>
            <pc:sldMk cId="821616778" sldId="2147470711"/>
            <ac:spMk id="32" creationId="{DFACBAEA-61E6-7214-C1EB-AC7E4CFAC025}"/>
          </ac:spMkLst>
        </pc:spChg>
      </pc:sldChg>
      <pc:sldChg chg="del">
        <pc:chgData name="MAIGNAN Victor FRSC" userId="94fc2294-f05d-4f6d-a45c-e2f1f1ee1e39" providerId="ADAL" clId="{679B0183-8F1A-4F0B-BEF9-9EA38EAF46AC}" dt="2023-08-24T10:22:03.195" v="10251" actId="47"/>
        <pc:sldMkLst>
          <pc:docMk/>
          <pc:sldMk cId="1271060216" sldId="2147470717"/>
        </pc:sldMkLst>
      </pc:sldChg>
      <pc:sldChg chg="del">
        <pc:chgData name="MAIGNAN Victor FRSC" userId="94fc2294-f05d-4f6d-a45c-e2f1f1ee1e39" providerId="ADAL" clId="{679B0183-8F1A-4F0B-BEF9-9EA38EAF46AC}" dt="2023-08-24T10:22:04.669" v="10252" actId="47"/>
        <pc:sldMkLst>
          <pc:docMk/>
          <pc:sldMk cId="102323949" sldId="2147470726"/>
        </pc:sldMkLst>
      </pc:sldChg>
      <pc:sldChg chg="addSp delSp modSp add del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4106880689" sldId="2147470726"/>
        </pc:sldMkLst>
        <pc:spChg chg="add del mod ord">
          <ac:chgData name="MAIGNAN Victor FRSC" userId="94fc2294-f05d-4f6d-a45c-e2f1f1ee1e39" providerId="ADAL" clId="{679B0183-8F1A-4F0B-BEF9-9EA38EAF46AC}" dt="2023-08-24T14:53:04.528" v="12030" actId="478"/>
          <ac:spMkLst>
            <pc:docMk/>
            <pc:sldMk cId="4106880689" sldId="2147470726"/>
            <ac:spMk id="2" creationId="{56FFC319-EAAE-A3ED-7689-44B4E3523185}"/>
          </ac:spMkLst>
        </pc:spChg>
        <pc:spChg chg="mod">
          <ac:chgData name="MAIGNAN Victor FRSC" userId="94fc2294-f05d-4f6d-a45c-e2f1f1ee1e39" providerId="ADAL" clId="{679B0183-8F1A-4F0B-BEF9-9EA38EAF46AC}" dt="2023-08-24T14:53:16.902" v="12032" actId="6549"/>
          <ac:spMkLst>
            <pc:docMk/>
            <pc:sldMk cId="4106880689" sldId="2147470726"/>
            <ac:spMk id="4" creationId="{0C767BB5-82D1-2B1E-9414-89B1D4699209}"/>
          </ac:spMkLst>
        </pc:spChg>
        <pc:spChg chg="mod">
          <ac:chgData name="MAIGNAN Victor FRSC" userId="94fc2294-f05d-4f6d-a45c-e2f1f1ee1e39" providerId="ADAL" clId="{679B0183-8F1A-4F0B-BEF9-9EA38EAF46AC}" dt="2023-08-24T14:53:26.215" v="12033" actId="1076"/>
          <ac:spMkLst>
            <pc:docMk/>
            <pc:sldMk cId="4106880689" sldId="2147470726"/>
            <ac:spMk id="6" creationId="{1346F18B-1550-646B-73A3-825E0FF98E9B}"/>
          </ac:spMkLst>
        </pc:spChg>
        <pc:spChg chg="mod">
          <ac:chgData name="MAIGNAN Victor FRSC" userId="94fc2294-f05d-4f6d-a45c-e2f1f1ee1e39" providerId="ADAL" clId="{679B0183-8F1A-4F0B-BEF9-9EA38EAF46AC}" dt="2023-08-24T14:53:10.449" v="12031" actId="1076"/>
          <ac:spMkLst>
            <pc:docMk/>
            <pc:sldMk cId="4106880689" sldId="2147470726"/>
            <ac:spMk id="8" creationId="{56BB3BDE-BFA2-7916-E810-60000A11B81F}"/>
          </ac:spMkLst>
        </pc:spChg>
        <pc:spChg chg="mod">
          <ac:chgData name="MAIGNAN Victor FRSC" userId="94fc2294-f05d-4f6d-a45c-e2f1f1ee1e39" providerId="ADAL" clId="{679B0183-8F1A-4F0B-BEF9-9EA38EAF46AC}" dt="2023-08-24T14:53:26.215" v="12033" actId="1076"/>
          <ac:spMkLst>
            <pc:docMk/>
            <pc:sldMk cId="4106880689" sldId="2147470726"/>
            <ac:spMk id="9" creationId="{C8527F24-6805-7F07-AD01-E21FD555FF73}"/>
          </ac:spMkLst>
        </pc:spChg>
        <pc:spChg chg="mod ord">
          <ac:chgData name="MAIGNAN Victor FRSC" userId="94fc2294-f05d-4f6d-a45c-e2f1f1ee1e39" providerId="ADAL" clId="{679B0183-8F1A-4F0B-BEF9-9EA38EAF46AC}" dt="2023-08-24T14:53:00.916" v="12029" actId="6549"/>
          <ac:spMkLst>
            <pc:docMk/>
            <pc:sldMk cId="4106880689" sldId="2147470726"/>
            <ac:spMk id="12" creationId="{921A4F79-8726-A10F-9377-98C368178DB8}"/>
          </ac:spMkLst>
        </pc:spChg>
      </pc:sldChg>
      <pc:sldChg chg="ad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681806052" sldId="2147470728"/>
        </pc:sldMkLst>
      </pc:sldChg>
      <pc:sldChg chg="del">
        <pc:chgData name="MAIGNAN Victor FRSC" userId="94fc2294-f05d-4f6d-a45c-e2f1f1ee1e39" providerId="ADAL" clId="{679B0183-8F1A-4F0B-BEF9-9EA38EAF46AC}" dt="2023-08-24T10:22:01.908" v="10249" actId="47"/>
        <pc:sldMkLst>
          <pc:docMk/>
          <pc:sldMk cId="2153912691" sldId="2147470729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262339183" sldId="2147470730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460540315" sldId="2147470731"/>
        </pc:sldMkLst>
      </pc:sldChg>
      <pc:sldChg chg="del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1350545215" sldId="2147470732"/>
        </pc:sldMkLst>
        <pc:spChg chg="mod">
          <ac:chgData name="MAIGNAN Victor FRSC" userId="94fc2294-f05d-4f6d-a45c-e2f1f1ee1e39" providerId="ADAL" clId="{679B0183-8F1A-4F0B-BEF9-9EA38EAF46AC}" dt="2023-08-21T12:42:31.863" v="43" actId="20577"/>
          <ac:spMkLst>
            <pc:docMk/>
            <pc:sldMk cId="1350545215" sldId="2147470732"/>
            <ac:spMk id="2" creationId="{041FF243-13DE-4D1E-849C-BB0718B2F83D}"/>
          </ac:spMkLst>
        </pc:spChg>
        <pc:spChg chg="del">
          <ac:chgData name="MAIGNAN Victor FRSC" userId="94fc2294-f05d-4f6d-a45c-e2f1f1ee1e39" providerId="ADAL" clId="{679B0183-8F1A-4F0B-BEF9-9EA38EAF46AC}" dt="2023-08-24T13:41:57.608" v="11229" actId="478"/>
          <ac:spMkLst>
            <pc:docMk/>
            <pc:sldMk cId="1350545215" sldId="2147470732"/>
            <ac:spMk id="10" creationId="{4090A713-66F2-A5FD-76A6-3F331447E238}"/>
          </ac:spMkLst>
        </pc:spChg>
        <pc:spChg chg="del">
          <ac:chgData name="MAIGNAN Victor FRSC" userId="94fc2294-f05d-4f6d-a45c-e2f1f1ee1e39" providerId="ADAL" clId="{679B0183-8F1A-4F0B-BEF9-9EA38EAF46AC}" dt="2023-08-24T13:42:00.900" v="11230" actId="478"/>
          <ac:spMkLst>
            <pc:docMk/>
            <pc:sldMk cId="1350545215" sldId="2147470732"/>
            <ac:spMk id="11" creationId="{23DDB3E1-0916-D2EF-F2D9-ACD2BFC978BD}"/>
          </ac:spMkLst>
        </pc:spChg>
      </pc:sldChg>
      <pc:sldChg chg="addSp delSp modSp add del mod delAnim modAnim">
        <pc:chgData name="MAIGNAN Victor FRSC" userId="94fc2294-f05d-4f6d-a45c-e2f1f1ee1e39" providerId="ADAL" clId="{679B0183-8F1A-4F0B-BEF9-9EA38EAF46AC}" dt="2023-09-06T12:43:20.734" v="29657" actId="14100"/>
        <pc:sldMkLst>
          <pc:docMk/>
          <pc:sldMk cId="3048431010" sldId="2147470735"/>
        </pc:sldMkLst>
        <pc:spChg chg="add del mod">
          <ac:chgData name="MAIGNAN Victor FRSC" userId="94fc2294-f05d-4f6d-a45c-e2f1f1ee1e39" providerId="ADAL" clId="{679B0183-8F1A-4F0B-BEF9-9EA38EAF46AC}" dt="2023-09-06T12:27:36.206" v="29389"/>
          <ac:spMkLst>
            <pc:docMk/>
            <pc:sldMk cId="3048431010" sldId="2147470735"/>
            <ac:spMk id="2" creationId="{5AEF54A2-5E30-D770-6224-AA7B6E8CFF8B}"/>
          </ac:spMkLst>
        </pc:spChg>
        <pc:spChg chg="add mod">
          <ac:chgData name="MAIGNAN Victor FRSC" userId="94fc2294-f05d-4f6d-a45c-e2f1f1ee1e39" providerId="ADAL" clId="{679B0183-8F1A-4F0B-BEF9-9EA38EAF46AC}" dt="2023-09-06T12:32:12.940" v="29542" actId="1035"/>
          <ac:spMkLst>
            <pc:docMk/>
            <pc:sldMk cId="3048431010" sldId="2147470735"/>
            <ac:spMk id="3" creationId="{77367367-8F1D-F7FE-E99E-B3071E38627F}"/>
          </ac:spMkLst>
        </pc:spChg>
        <pc:spChg chg="add mod">
          <ac:chgData name="MAIGNAN Victor FRSC" userId="94fc2294-f05d-4f6d-a45c-e2f1f1ee1e39" providerId="ADAL" clId="{679B0183-8F1A-4F0B-BEF9-9EA38EAF46AC}" dt="2023-09-06T12:32:12.940" v="29542" actId="1035"/>
          <ac:spMkLst>
            <pc:docMk/>
            <pc:sldMk cId="3048431010" sldId="2147470735"/>
            <ac:spMk id="4" creationId="{EF61194C-31A1-183A-4C40-1EEB4C7AAABB}"/>
          </ac:spMkLst>
        </pc:spChg>
        <pc:spChg chg="add mod">
          <ac:chgData name="MAIGNAN Victor FRSC" userId="94fc2294-f05d-4f6d-a45c-e2f1f1ee1e39" providerId="ADAL" clId="{679B0183-8F1A-4F0B-BEF9-9EA38EAF46AC}" dt="2023-09-06T12:32:20.267" v="29544" actId="14100"/>
          <ac:spMkLst>
            <pc:docMk/>
            <pc:sldMk cId="3048431010" sldId="2147470735"/>
            <ac:spMk id="5" creationId="{3DD28E7D-5648-22AA-5983-2013EE4236EB}"/>
          </ac:spMkLst>
        </pc:spChg>
        <pc:spChg chg="add mod">
          <ac:chgData name="MAIGNAN Victor FRSC" userId="94fc2294-f05d-4f6d-a45c-e2f1f1ee1e39" providerId="ADAL" clId="{679B0183-8F1A-4F0B-BEF9-9EA38EAF46AC}" dt="2023-09-06T12:36:18.515" v="29631" actId="1037"/>
          <ac:spMkLst>
            <pc:docMk/>
            <pc:sldMk cId="3048431010" sldId="2147470735"/>
            <ac:spMk id="7" creationId="{B1474F3B-32CF-CC46-B992-98D37BF84DCF}"/>
          </ac:spMkLst>
        </pc:spChg>
        <pc:spChg chg="add del">
          <ac:chgData name="MAIGNAN Victor FRSC" userId="94fc2294-f05d-4f6d-a45c-e2f1f1ee1e39" providerId="ADAL" clId="{679B0183-8F1A-4F0B-BEF9-9EA38EAF46AC}" dt="2023-09-06T12:35:15.100" v="29612" actId="11529"/>
          <ac:spMkLst>
            <pc:docMk/>
            <pc:sldMk cId="3048431010" sldId="2147470735"/>
            <ac:spMk id="9" creationId="{01744D9C-5ABA-9A26-E719-EB94530FF4C0}"/>
          </ac:spMkLst>
        </pc:spChg>
        <pc:spChg chg="add mod ord">
          <ac:chgData name="MAIGNAN Victor FRSC" userId="94fc2294-f05d-4f6d-a45c-e2f1f1ee1e39" providerId="ADAL" clId="{679B0183-8F1A-4F0B-BEF9-9EA38EAF46AC}" dt="2023-09-06T12:36:21.069" v="29632" actId="14100"/>
          <ac:spMkLst>
            <pc:docMk/>
            <pc:sldMk cId="3048431010" sldId="2147470735"/>
            <ac:spMk id="10" creationId="{2175C93E-DB7C-984A-5468-8A4DCE259D4B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227" creationId="{911B1051-E568-465D-98A3-D074417C2901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278" creationId="{2E22F849-B339-A21B-E765-A0CFE22DFA5D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332" creationId="{89A7C724-B565-71A8-1906-4516EC4F4DCE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333" creationId="{B97A8221-FE24-58B5-A6DF-C7C624243FB2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81" creationId="{A89812DC-CAD3-A539-CE16-2AED57956316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82" creationId="{33C9695B-4B31-ABC0-9FE6-24E9D7D1F23E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83" creationId="{A76C2A06-C397-CC64-5E06-0C888DAD0871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84" creationId="{3A3B2373-3F55-0A6C-CD75-B283B81EC02E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86" creationId="{C281DA83-3398-83BB-A9C4-23BBA2355F76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87" creationId="{55868808-8122-6A23-0C74-827A209B29F6}"/>
          </ac:spMkLst>
        </pc:spChg>
        <pc:spChg chg="del mod">
          <ac:chgData name="MAIGNAN Victor FRSC" userId="94fc2294-f05d-4f6d-a45c-e2f1f1ee1e39" providerId="ADAL" clId="{679B0183-8F1A-4F0B-BEF9-9EA38EAF46AC}" dt="2023-09-06T12:30:11.526" v="29461" actId="478"/>
          <ac:spMkLst>
            <pc:docMk/>
            <pc:sldMk cId="3048431010" sldId="2147470735"/>
            <ac:spMk id="488" creationId="{D759954A-4D9C-A4C0-53CB-EF26A57093DF}"/>
          </ac:spMkLst>
        </pc:spChg>
        <pc:spChg chg="del mod">
          <ac:chgData name="MAIGNAN Victor FRSC" userId="94fc2294-f05d-4f6d-a45c-e2f1f1ee1e39" providerId="ADAL" clId="{679B0183-8F1A-4F0B-BEF9-9EA38EAF46AC}" dt="2023-09-06T12:28:31.952" v="29401" actId="478"/>
          <ac:spMkLst>
            <pc:docMk/>
            <pc:sldMk cId="3048431010" sldId="2147470735"/>
            <ac:spMk id="489" creationId="{0FF4DACC-B7D5-A4DB-EB90-8959B20539C2}"/>
          </ac:spMkLst>
        </pc:spChg>
        <pc:spChg chg="del">
          <ac:chgData name="MAIGNAN Victor FRSC" userId="94fc2294-f05d-4f6d-a45c-e2f1f1ee1e39" providerId="ADAL" clId="{679B0183-8F1A-4F0B-BEF9-9EA38EAF46AC}" dt="2023-09-06T12:26:56.593" v="29385" actId="478"/>
          <ac:spMkLst>
            <pc:docMk/>
            <pc:sldMk cId="3048431010" sldId="2147470735"/>
            <ac:spMk id="490" creationId="{5C8929AB-43AE-5CA9-6B76-16DDD2EB4C0A}"/>
          </ac:spMkLst>
        </pc:spChg>
        <pc:spChg chg="mod">
          <ac:chgData name="MAIGNAN Victor FRSC" userId="94fc2294-f05d-4f6d-a45c-e2f1f1ee1e39" providerId="ADAL" clId="{679B0183-8F1A-4F0B-BEF9-9EA38EAF46AC}" dt="2023-09-06T12:43:20.734" v="29657" actId="14100"/>
          <ac:spMkLst>
            <pc:docMk/>
            <pc:sldMk cId="3048431010" sldId="2147470735"/>
            <ac:spMk id="491" creationId="{266D0CDA-B016-4B68-1F6A-FD748CAD20A9}"/>
          </ac:spMkLst>
        </pc:spChg>
        <pc:spChg chg="mod">
          <ac:chgData name="MAIGNAN Victor FRSC" userId="94fc2294-f05d-4f6d-a45c-e2f1f1ee1e39" providerId="ADAL" clId="{679B0183-8F1A-4F0B-BEF9-9EA38EAF46AC}" dt="2023-09-06T12:36:18.515" v="29631" actId="1037"/>
          <ac:spMkLst>
            <pc:docMk/>
            <pc:sldMk cId="3048431010" sldId="2147470735"/>
            <ac:spMk id="494" creationId="{3B319735-EC65-F9DD-80A3-A1356D98F948}"/>
          </ac:spMkLst>
        </pc:spChg>
        <pc:grpChg chg="del">
          <ac:chgData name="MAIGNAN Victor FRSC" userId="94fc2294-f05d-4f6d-a45c-e2f1f1ee1e39" providerId="ADAL" clId="{679B0183-8F1A-4F0B-BEF9-9EA38EAF46AC}" dt="2023-09-06T12:26:56.593" v="29385" actId="478"/>
          <ac:grpSpMkLst>
            <pc:docMk/>
            <pc:sldMk cId="3048431010" sldId="2147470735"/>
            <ac:grpSpMk id="472" creationId="{8EE85F4B-5070-0D8C-1066-5C8D2AC52D4F}"/>
          </ac:grpSpMkLst>
        </pc:grpChg>
        <pc:picChg chg="add mod">
          <ac:chgData name="MAIGNAN Victor FRSC" userId="94fc2294-f05d-4f6d-a45c-e2f1f1ee1e39" providerId="ADAL" clId="{679B0183-8F1A-4F0B-BEF9-9EA38EAF46AC}" dt="2023-09-06T12:34:37.186" v="29609" actId="1076"/>
          <ac:picMkLst>
            <pc:docMk/>
            <pc:sldMk cId="3048431010" sldId="2147470735"/>
            <ac:picMk id="8" creationId="{300C3DAE-730E-5D7C-092B-99615E3EE3A2}"/>
          </ac:picMkLst>
        </pc:picChg>
        <pc:picChg chg="mod">
          <ac:chgData name="MAIGNAN Victor FRSC" userId="94fc2294-f05d-4f6d-a45c-e2f1f1ee1e39" providerId="ADAL" clId="{679B0183-8F1A-4F0B-BEF9-9EA38EAF46AC}" dt="2023-09-06T12:29:07.145" v="29408" actId="1076"/>
          <ac:picMkLst>
            <pc:docMk/>
            <pc:sldMk cId="3048431010" sldId="2147470735"/>
            <ac:picMk id="477" creationId="{434F41F7-B1DD-8DB8-D769-80A3C6B575DA}"/>
          </ac:picMkLst>
        </pc:picChg>
        <pc:cxnChg chg="del">
          <ac:chgData name="MAIGNAN Victor FRSC" userId="94fc2294-f05d-4f6d-a45c-e2f1f1ee1e39" providerId="ADAL" clId="{679B0183-8F1A-4F0B-BEF9-9EA38EAF46AC}" dt="2023-09-06T12:26:56.593" v="29385" actId="478"/>
          <ac:cxnSpMkLst>
            <pc:docMk/>
            <pc:sldMk cId="3048431010" sldId="2147470735"/>
            <ac:cxnSpMk id="6" creationId="{FBD8E2A3-99CF-6E32-8CA4-A52E685F22AA}"/>
          </ac:cxnSpMkLst>
        </pc:cxnChg>
        <pc:cxnChg chg="del">
          <ac:chgData name="MAIGNAN Victor FRSC" userId="94fc2294-f05d-4f6d-a45c-e2f1f1ee1e39" providerId="ADAL" clId="{679B0183-8F1A-4F0B-BEF9-9EA38EAF46AC}" dt="2023-09-06T12:26:56.593" v="29385" actId="478"/>
          <ac:cxnSpMkLst>
            <pc:docMk/>
            <pc:sldMk cId="3048431010" sldId="2147470735"/>
            <ac:cxnSpMk id="485" creationId="{C0A00245-44ED-A4C9-4E44-AD32D4C9CE31}"/>
          </ac:cxnSpMkLst>
        </pc:cxnChg>
      </pc:sldChg>
      <pc:sldChg chg="del">
        <pc:chgData name="MAIGNAN Victor FRSC" userId="94fc2294-f05d-4f6d-a45c-e2f1f1ee1e39" providerId="ADAL" clId="{679B0183-8F1A-4F0B-BEF9-9EA38EAF46AC}" dt="2023-08-24T10:24:49.002" v="10281" actId="47"/>
        <pc:sldMkLst>
          <pc:docMk/>
          <pc:sldMk cId="245362496" sldId="2147470736"/>
        </pc:sldMkLst>
      </pc:sldChg>
      <pc:sldChg chg="addSp del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020906344" sldId="2147470737"/>
        </pc:sldMkLst>
        <pc:spChg chg="add del mod">
          <ac:chgData name="MAIGNAN Victor FRSC" userId="94fc2294-f05d-4f6d-a45c-e2f1f1ee1e39" providerId="ADAL" clId="{679B0183-8F1A-4F0B-BEF9-9EA38EAF46AC}" dt="2023-08-29T07:49:45.099" v="21995" actId="478"/>
          <ac:spMkLst>
            <pc:docMk/>
            <pc:sldMk cId="1020906344" sldId="2147470737"/>
            <ac:spMk id="2" creationId="{22690DB6-5438-198C-2E50-A2A7543A4E7C}"/>
          </ac:spMkLst>
        </pc:spChg>
        <pc:spChg chg="add mod">
          <ac:chgData name="MAIGNAN Victor FRSC" userId="94fc2294-f05d-4f6d-a45c-e2f1f1ee1e39" providerId="ADAL" clId="{679B0183-8F1A-4F0B-BEF9-9EA38EAF46AC}" dt="2023-08-29T07:49:51.957" v="21996"/>
          <ac:spMkLst>
            <pc:docMk/>
            <pc:sldMk cId="1020906344" sldId="2147470737"/>
            <ac:spMk id="4" creationId="{E02C4D7E-C02E-AC03-3C34-2445A6F59A75}"/>
          </ac:spMkLst>
        </pc:spChg>
        <pc:spChg chg="add mod">
          <ac:chgData name="MAIGNAN Victor FRSC" userId="94fc2294-f05d-4f6d-a45c-e2f1f1ee1e39" providerId="ADAL" clId="{679B0183-8F1A-4F0B-BEF9-9EA38EAF46AC}" dt="2023-08-29T07:49:51.957" v="21996"/>
          <ac:spMkLst>
            <pc:docMk/>
            <pc:sldMk cId="1020906344" sldId="2147470737"/>
            <ac:spMk id="5" creationId="{2CFA7485-618D-76EB-2884-B3485E95C6D5}"/>
          </ac:spMkLst>
        </pc:spChg>
        <pc:spChg chg="mod">
          <ac:chgData name="MAIGNAN Victor FRSC" userId="94fc2294-f05d-4f6d-a45c-e2f1f1ee1e39" providerId="ADAL" clId="{679B0183-8F1A-4F0B-BEF9-9EA38EAF46AC}" dt="2023-08-29T07:53:22.428" v="22227" actId="1037"/>
          <ac:spMkLst>
            <pc:docMk/>
            <pc:sldMk cId="1020906344" sldId="2147470737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679B0183-8F1A-4F0B-BEF9-9EA38EAF46AC}" dt="2023-08-29T07:49:51.957" v="21996"/>
          <ac:spMkLst>
            <pc:docMk/>
            <pc:sldMk cId="1020906344" sldId="2147470737"/>
            <ac:spMk id="12" creationId="{A0F9B1B7-10B7-83F3-0B46-B6B8D306FBA0}"/>
          </ac:spMkLst>
        </pc:spChg>
        <pc:spChg chg="mod">
          <ac:chgData name="MAIGNAN Victor FRSC" userId="94fc2294-f05d-4f6d-a45c-e2f1f1ee1e39" providerId="ADAL" clId="{679B0183-8F1A-4F0B-BEF9-9EA38EAF46AC}" dt="2023-08-29T07:49:51.957" v="21996"/>
          <ac:spMkLst>
            <pc:docMk/>
            <pc:sldMk cId="1020906344" sldId="2147470737"/>
            <ac:spMk id="13" creationId="{2A8C7C43-DA9B-2BB3-E0B7-5AF8DA0FDC23}"/>
          </ac:spMkLst>
        </pc:spChg>
        <pc:spChg chg="mod">
          <ac:chgData name="MAIGNAN Victor FRSC" userId="94fc2294-f05d-4f6d-a45c-e2f1f1ee1e39" providerId="ADAL" clId="{679B0183-8F1A-4F0B-BEF9-9EA38EAF46AC}" dt="2023-08-24T13:07:06.367" v="11050" actId="20577"/>
          <ac:spMkLst>
            <pc:docMk/>
            <pc:sldMk cId="1020906344" sldId="2147470737"/>
            <ac:spMk id="16" creationId="{F94A5A19-E3CA-A172-5D46-7908698DB5D6}"/>
          </ac:spMkLst>
        </pc:spChg>
        <pc:spChg chg="mod">
          <ac:chgData name="MAIGNAN Victor FRSC" userId="94fc2294-f05d-4f6d-a45c-e2f1f1ee1e39" providerId="ADAL" clId="{679B0183-8F1A-4F0B-BEF9-9EA38EAF46AC}" dt="2023-08-29T07:49:51.957" v="21996"/>
          <ac:spMkLst>
            <pc:docMk/>
            <pc:sldMk cId="1020906344" sldId="2147470737"/>
            <ac:spMk id="17" creationId="{277353C8-F34B-41B9-5BE6-875F90A43802}"/>
          </ac:spMkLst>
        </pc:spChg>
        <pc:spChg chg="add mod">
          <ac:chgData name="MAIGNAN Victor FRSC" userId="94fc2294-f05d-4f6d-a45c-e2f1f1ee1e39" providerId="ADAL" clId="{679B0183-8F1A-4F0B-BEF9-9EA38EAF46AC}" dt="2023-08-29T08:02:36.429" v="22426" actId="1076"/>
          <ac:spMkLst>
            <pc:docMk/>
            <pc:sldMk cId="1020906344" sldId="2147470737"/>
            <ac:spMk id="18" creationId="{85166891-A459-EC0E-201A-EB1546CE728C}"/>
          </ac:spMkLst>
        </pc:spChg>
        <pc:spChg chg="mod">
          <ac:chgData name="MAIGNAN Victor FRSC" userId="94fc2294-f05d-4f6d-a45c-e2f1f1ee1e39" providerId="ADAL" clId="{679B0183-8F1A-4F0B-BEF9-9EA38EAF46AC}" dt="2023-08-29T07:50:13.973" v="22000" actId="13926"/>
          <ac:spMkLst>
            <pc:docMk/>
            <pc:sldMk cId="1020906344" sldId="2147470737"/>
            <ac:spMk id="40" creationId="{3E088DE1-2C73-4485-BE1B-3875867AB3D7}"/>
          </ac:spMkLst>
        </pc:spChg>
        <pc:grpChg chg="add mod">
          <ac:chgData name="MAIGNAN Victor FRSC" userId="94fc2294-f05d-4f6d-a45c-e2f1f1ee1e39" providerId="ADAL" clId="{679B0183-8F1A-4F0B-BEF9-9EA38EAF46AC}" dt="2023-08-29T07:51:13.145" v="22016" actId="1076"/>
          <ac:grpSpMkLst>
            <pc:docMk/>
            <pc:sldMk cId="1020906344" sldId="2147470737"/>
            <ac:grpSpMk id="8" creationId="{07EF3EF6-82ED-8383-38F2-5A9CFB7CF88C}"/>
          </ac:grpSpMkLst>
        </pc:grpChg>
        <pc:grpChg chg="del">
          <ac:chgData name="MAIGNAN Victor FRSC" userId="94fc2294-f05d-4f6d-a45c-e2f1f1ee1e39" providerId="ADAL" clId="{679B0183-8F1A-4F0B-BEF9-9EA38EAF46AC}" dt="2023-08-24T13:09:17.836" v="11052" actId="478"/>
          <ac:grpSpMkLst>
            <pc:docMk/>
            <pc:sldMk cId="1020906344" sldId="2147470737"/>
            <ac:grpSpMk id="35" creationId="{ED8B619D-19A7-98E1-550C-A50FE22DADD6}"/>
          </ac:grpSpMkLst>
        </pc:grpChg>
        <pc:graphicFrameChg chg="add mod">
          <ac:chgData name="MAIGNAN Victor FRSC" userId="94fc2294-f05d-4f6d-a45c-e2f1f1ee1e39" providerId="ADAL" clId="{679B0183-8F1A-4F0B-BEF9-9EA38EAF46AC}" dt="2023-08-29T08:02:24.746" v="22419" actId="403"/>
          <ac:graphicFrameMkLst>
            <pc:docMk/>
            <pc:sldMk cId="1020906344" sldId="2147470737"/>
            <ac:graphicFrameMk id="3" creationId="{67CA3A59-EF26-8B1B-E347-3292B009E62E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9T07:49:51.957" v="21996"/>
          <ac:graphicFrameMkLst>
            <pc:docMk/>
            <pc:sldMk cId="1020906344" sldId="2147470737"/>
            <ac:graphicFrameMk id="11" creationId="{93746BDA-EFD1-1FA1-F3FC-C650BEA7F634}"/>
          </ac:graphicFrameMkLst>
        </pc:graphicFrameChg>
        <pc:picChg chg="mod">
          <ac:chgData name="MAIGNAN Victor FRSC" userId="94fc2294-f05d-4f6d-a45c-e2f1f1ee1e39" providerId="ADAL" clId="{679B0183-8F1A-4F0B-BEF9-9EA38EAF46AC}" dt="2023-08-29T07:49:51.957" v="21996"/>
          <ac:picMkLst>
            <pc:docMk/>
            <pc:sldMk cId="1020906344" sldId="2147470737"/>
            <ac:picMk id="9" creationId="{32BFEF93-D364-7A3F-190B-19B84284590D}"/>
          </ac:picMkLst>
        </pc:picChg>
        <pc:picChg chg="mod">
          <ac:chgData name="MAIGNAN Victor FRSC" userId="94fc2294-f05d-4f6d-a45c-e2f1f1ee1e39" providerId="ADAL" clId="{679B0183-8F1A-4F0B-BEF9-9EA38EAF46AC}" dt="2023-08-29T07:53:07.023" v="22222" actId="1035"/>
          <ac:picMkLst>
            <pc:docMk/>
            <pc:sldMk cId="1020906344" sldId="2147470737"/>
            <ac:picMk id="14" creationId="{541C0E3E-FE88-99EE-170C-466E4F7191B3}"/>
          </ac:picMkLst>
        </pc:picChg>
        <pc:cxnChg chg="add del mod">
          <ac:chgData name="MAIGNAN Victor FRSC" userId="94fc2294-f05d-4f6d-a45c-e2f1f1ee1e39" providerId="ADAL" clId="{679B0183-8F1A-4F0B-BEF9-9EA38EAF46AC}" dt="2023-08-29T07:50:55.832" v="22015" actId="478"/>
          <ac:cxnSpMkLst>
            <pc:docMk/>
            <pc:sldMk cId="1020906344" sldId="2147470737"/>
            <ac:cxnSpMk id="6" creationId="{FA2C1472-827F-0F5A-9715-F341E5803B1D}"/>
          </ac:cxnSpMkLst>
        </pc:cxnChg>
      </pc:sldChg>
      <pc:sldChg chg="del">
        <pc:chgData name="MAIGNAN Victor FRSC" userId="94fc2294-f05d-4f6d-a45c-e2f1f1ee1e39" providerId="ADAL" clId="{679B0183-8F1A-4F0B-BEF9-9EA38EAF46AC}" dt="2023-08-22T14:32:55.809" v="3850" actId="2696"/>
        <pc:sldMkLst>
          <pc:docMk/>
          <pc:sldMk cId="386221110" sldId="2147470751"/>
        </pc:sldMkLst>
      </pc:sldChg>
      <pc:sldChg chg="add del mod modShow">
        <pc:chgData name="MAIGNAN Victor FRSC" userId="94fc2294-f05d-4f6d-a45c-e2f1f1ee1e39" providerId="ADAL" clId="{679B0183-8F1A-4F0B-BEF9-9EA38EAF46AC}" dt="2023-08-24T13:13:01.475" v="11093" actId="47"/>
        <pc:sldMkLst>
          <pc:docMk/>
          <pc:sldMk cId="2244668611" sldId="2147470751"/>
        </pc:sldMkLst>
      </pc:sldChg>
      <pc:sldChg chg="ad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267425155" sldId="2147470752"/>
        </pc:sldMkLst>
      </pc:sldChg>
      <pc:sldChg chg="del">
        <pc:chgData name="MAIGNAN Victor FRSC" userId="94fc2294-f05d-4f6d-a45c-e2f1f1ee1e39" providerId="ADAL" clId="{679B0183-8F1A-4F0B-BEF9-9EA38EAF46AC}" dt="2023-08-22T14:32:55.809" v="3850" actId="2696"/>
        <pc:sldMkLst>
          <pc:docMk/>
          <pc:sldMk cId="228860692" sldId="2147470753"/>
        </pc:sldMkLst>
      </pc:sldChg>
      <pc:sldChg chg="add del">
        <pc:chgData name="MAIGNAN Victor FRSC" userId="94fc2294-f05d-4f6d-a45c-e2f1f1ee1e39" providerId="ADAL" clId="{679B0183-8F1A-4F0B-BEF9-9EA38EAF46AC}" dt="2023-08-24T13:13:00.223" v="11091" actId="47"/>
        <pc:sldMkLst>
          <pc:docMk/>
          <pc:sldMk cId="3550194242" sldId="2147470753"/>
        </pc:sldMkLst>
      </pc:sldChg>
      <pc:sldChg chg="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997990788" sldId="2147470755"/>
        </pc:sldMkLst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2" creationId="{95C3D658-2A09-8A07-0117-DCC11A6B3A51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4" creationId="{3D27A4EB-8F92-A92F-A378-88FAC30E0060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7" creationId="{E1662DEE-607D-ED1A-090A-906312D59187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3" creationId="{D8A57EDE-7545-BA8A-32C8-D80BE1188BB4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4" creationId="{C13F8FF5-7C94-79A9-152B-F7C94680FB83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5" creationId="{9604E149-C309-0AEF-0D55-84DFA88A3C5F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6" creationId="{0A170B6E-D526-D135-A7AA-0D3DD30B06E4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7" creationId="{878078D6-402E-412F-3CE5-E70635FAC9F1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8" creationId="{9C34956A-8493-5006-7BF8-87AB6DE8E00E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39" creationId="{829107D8-4136-BA42-CF49-C3367D8FF9D0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40" creationId="{7BF95299-58AD-0CA2-F238-8222E73585AE}"/>
          </ac:spMkLst>
        </pc:spChg>
        <pc:spChg chg="mod">
          <ac:chgData name="MAIGNAN Victor FRSC" userId="94fc2294-f05d-4f6d-a45c-e2f1f1ee1e39" providerId="ADAL" clId="{679B0183-8F1A-4F0B-BEF9-9EA38EAF46AC}" dt="2023-08-30T07:13:10.320" v="28415" actId="1036"/>
          <ac:spMkLst>
            <pc:docMk/>
            <pc:sldMk cId="2997990788" sldId="2147470755"/>
            <ac:spMk id="41" creationId="{2F5E20C5-4662-D633-9694-B89F532E67AC}"/>
          </ac:spMkLst>
        </pc:spChg>
        <pc:grpChg chg="mod">
          <ac:chgData name="MAIGNAN Victor FRSC" userId="94fc2294-f05d-4f6d-a45c-e2f1f1ee1e39" providerId="ADAL" clId="{679B0183-8F1A-4F0B-BEF9-9EA38EAF46AC}" dt="2023-08-30T07:13:10.320" v="28415" actId="1036"/>
          <ac:grpSpMkLst>
            <pc:docMk/>
            <pc:sldMk cId="2997990788" sldId="2147470755"/>
            <ac:grpSpMk id="14" creationId="{4D712662-D713-0ACD-F42B-0AC43C40D19A}"/>
          </ac:grpSpMkLst>
        </pc:grpChg>
        <pc:grpChg chg="mod">
          <ac:chgData name="MAIGNAN Victor FRSC" userId="94fc2294-f05d-4f6d-a45c-e2f1f1ee1e39" providerId="ADAL" clId="{679B0183-8F1A-4F0B-BEF9-9EA38EAF46AC}" dt="2023-08-30T07:13:10.320" v="28415" actId="1036"/>
          <ac:grpSpMkLst>
            <pc:docMk/>
            <pc:sldMk cId="2997990788" sldId="2147470755"/>
            <ac:grpSpMk id="25" creationId="{D1591AE9-EBA6-0486-BA92-EEACB4FB0815}"/>
          </ac:grpSpMkLst>
        </pc:grpChg>
        <pc:cxnChg chg="mod">
          <ac:chgData name="MAIGNAN Victor FRSC" userId="94fc2294-f05d-4f6d-a45c-e2f1f1ee1e39" providerId="ADAL" clId="{679B0183-8F1A-4F0B-BEF9-9EA38EAF46AC}" dt="2023-08-30T07:13:00.550" v="28406" actId="1036"/>
          <ac:cxnSpMkLst>
            <pc:docMk/>
            <pc:sldMk cId="2997990788" sldId="2147470755"/>
            <ac:cxnSpMk id="10" creationId="{44078424-30DB-49D6-B942-3A1431DA7E43}"/>
          </ac:cxnSpMkLst>
        </pc:cxnChg>
      </pc:sldChg>
      <pc:sldChg chg="addSp delSp modSp add mod modTransition modShow">
        <pc:chgData name="MAIGNAN Victor FRSC" userId="94fc2294-f05d-4f6d-a45c-e2f1f1ee1e39" providerId="ADAL" clId="{679B0183-8F1A-4F0B-BEF9-9EA38EAF46AC}" dt="2023-09-07T07:58:19.156" v="29774" actId="729"/>
        <pc:sldMkLst>
          <pc:docMk/>
          <pc:sldMk cId="61343089" sldId="2147470758"/>
        </pc:sldMkLst>
        <pc:spChg chg="add ord">
          <ac:chgData name="MAIGNAN Victor FRSC" userId="94fc2294-f05d-4f6d-a45c-e2f1f1ee1e39" providerId="ADAL" clId="{679B0183-8F1A-4F0B-BEF9-9EA38EAF46AC}" dt="2023-08-24T14:49:58.279" v="11907" actId="167"/>
          <ac:spMkLst>
            <pc:docMk/>
            <pc:sldMk cId="61343089" sldId="2147470758"/>
            <ac:spMk id="6" creationId="{A0C96A51-B7E3-E9C4-EC33-6018B5EEF9B7}"/>
          </ac:spMkLst>
        </pc:spChg>
        <pc:spChg chg="mod">
          <ac:chgData name="MAIGNAN Victor FRSC" userId="94fc2294-f05d-4f6d-a45c-e2f1f1ee1e39" providerId="ADAL" clId="{679B0183-8F1A-4F0B-BEF9-9EA38EAF46AC}" dt="2023-08-24T14:49:41.831" v="11905" actId="14100"/>
          <ac:spMkLst>
            <pc:docMk/>
            <pc:sldMk cId="61343089" sldId="2147470758"/>
            <ac:spMk id="15" creationId="{848FEDAF-25A1-75EF-BC77-10E6AF56BD61}"/>
          </ac:spMkLst>
        </pc:spChg>
        <pc:spChg chg="mod">
          <ac:chgData name="MAIGNAN Victor FRSC" userId="94fc2294-f05d-4f6d-a45c-e2f1f1ee1e39" providerId="ADAL" clId="{679B0183-8F1A-4F0B-BEF9-9EA38EAF46AC}" dt="2023-08-24T10:25:07.456" v="10301" actId="1035"/>
          <ac:spMkLst>
            <pc:docMk/>
            <pc:sldMk cId="61343089" sldId="2147470758"/>
            <ac:spMk id="16" creationId="{F0C2E759-E479-1A1E-6BAF-1E1035D32D32}"/>
          </ac:spMkLst>
        </pc:spChg>
        <pc:picChg chg="del">
          <ac:chgData name="MAIGNAN Victor FRSC" userId="94fc2294-f05d-4f6d-a45c-e2f1f1ee1e39" providerId="ADAL" clId="{679B0183-8F1A-4F0B-BEF9-9EA38EAF46AC}" dt="2023-08-24T14:48:58.265" v="11899" actId="478"/>
          <ac:picMkLst>
            <pc:docMk/>
            <pc:sldMk cId="61343089" sldId="2147470758"/>
            <ac:picMk id="3" creationId="{A0F685CE-8416-CF42-C5A1-556B1BDDAD17}"/>
          </ac:picMkLst>
        </pc:picChg>
        <pc:picChg chg="add mod ord">
          <ac:chgData name="MAIGNAN Victor FRSC" userId="94fc2294-f05d-4f6d-a45c-e2f1f1ee1e39" providerId="ADAL" clId="{679B0183-8F1A-4F0B-BEF9-9EA38EAF46AC}" dt="2023-08-24T14:48:41.218" v="11897" actId="167"/>
          <ac:picMkLst>
            <pc:docMk/>
            <pc:sldMk cId="61343089" sldId="2147470758"/>
            <ac:picMk id="4" creationId="{0118D07C-BFBA-22FB-7E5A-9764323D32AF}"/>
          </ac:picMkLst>
        </pc:picChg>
        <pc:picChg chg="mod">
          <ac:chgData name="MAIGNAN Victor FRSC" userId="94fc2294-f05d-4f6d-a45c-e2f1f1ee1e39" providerId="ADAL" clId="{679B0183-8F1A-4F0B-BEF9-9EA38EAF46AC}" dt="2023-08-24T10:25:07.456" v="10301" actId="1035"/>
          <ac:picMkLst>
            <pc:docMk/>
            <pc:sldMk cId="61343089" sldId="2147470758"/>
            <ac:picMk id="17" creationId="{DDC8F02A-BA15-A6F0-5021-FF50FAE08BBE}"/>
          </ac:picMkLst>
        </pc:picChg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5:36:00.974" v="29315" actId="20577"/>
        <pc:sldMkLst>
          <pc:docMk/>
          <pc:sldMk cId="2023886185" sldId="2147470760"/>
        </pc:sldMkLst>
        <pc:spChg chg="add del mod ord">
          <ac:chgData name="MAIGNAN Victor FRSC" userId="94fc2294-f05d-4f6d-a45c-e2f1f1ee1e39" providerId="ADAL" clId="{679B0183-8F1A-4F0B-BEF9-9EA38EAF46AC}" dt="2023-08-29T06:08:47.882" v="21016" actId="478"/>
          <ac:spMkLst>
            <pc:docMk/>
            <pc:sldMk cId="2023886185" sldId="2147470760"/>
            <ac:spMk id="2" creationId="{6CA15934-6BB1-C739-82DA-CB27AF6BF2B5}"/>
          </ac:spMkLst>
        </pc:spChg>
        <pc:spChg chg="mod ord">
          <ac:chgData name="MAIGNAN Victor FRSC" userId="94fc2294-f05d-4f6d-a45c-e2f1f1ee1e39" providerId="ADAL" clId="{679B0183-8F1A-4F0B-BEF9-9EA38EAF46AC}" dt="2023-08-29T06:08:44.411" v="21015" actId="700"/>
          <ac:spMkLst>
            <pc:docMk/>
            <pc:sldMk cId="2023886185" sldId="2147470760"/>
            <ac:spMk id="5" creationId="{F273A61E-80D4-54EB-ADCB-BAA63CF4E3E9}"/>
          </ac:spMkLst>
        </pc:spChg>
        <pc:spChg chg="mod">
          <ac:chgData name="MAIGNAN Victor FRSC" userId="94fc2294-f05d-4f6d-a45c-e2f1f1ee1e39" providerId="ADAL" clId="{679B0183-8F1A-4F0B-BEF9-9EA38EAF46AC}" dt="2023-08-30T15:36:00.974" v="29315" actId="20577"/>
          <ac:spMkLst>
            <pc:docMk/>
            <pc:sldMk cId="2023886185" sldId="2147470760"/>
            <ac:spMk id="39" creationId="{CA992580-E829-F165-A296-F22DB45CCE24}"/>
          </ac:spMkLst>
        </pc:spChg>
        <pc:spChg chg="mod">
          <ac:chgData name="MAIGNAN Victor FRSC" userId="94fc2294-f05d-4f6d-a45c-e2f1f1ee1e39" providerId="ADAL" clId="{679B0183-8F1A-4F0B-BEF9-9EA38EAF46AC}" dt="2023-08-29T06:09:05.071" v="21047" actId="1036"/>
          <ac:spMkLst>
            <pc:docMk/>
            <pc:sldMk cId="2023886185" sldId="2147470760"/>
            <ac:spMk id="45" creationId="{1228751E-42B9-7CD4-AE4B-FC07FBCAD136}"/>
          </ac:spMkLst>
        </pc:spChg>
        <pc:spChg chg="mod">
          <ac:chgData name="MAIGNAN Victor FRSC" userId="94fc2294-f05d-4f6d-a45c-e2f1f1ee1e39" providerId="ADAL" clId="{679B0183-8F1A-4F0B-BEF9-9EA38EAF46AC}" dt="2023-08-29T06:09:05.071" v="21047" actId="1036"/>
          <ac:spMkLst>
            <pc:docMk/>
            <pc:sldMk cId="2023886185" sldId="2147470760"/>
            <ac:spMk id="55" creationId="{0A6E9AF8-BA46-9C12-781D-B38994E67905}"/>
          </ac:spMkLst>
        </pc:spChg>
        <pc:grpChg chg="mod">
          <ac:chgData name="MAIGNAN Victor FRSC" userId="94fc2294-f05d-4f6d-a45c-e2f1f1ee1e39" providerId="ADAL" clId="{679B0183-8F1A-4F0B-BEF9-9EA38EAF46AC}" dt="2023-08-29T06:09:00.804" v="21040" actId="1035"/>
          <ac:grpSpMkLst>
            <pc:docMk/>
            <pc:sldMk cId="2023886185" sldId="2147470760"/>
            <ac:grpSpMk id="54" creationId="{5C454914-6C79-11E6-3A2C-8CAF6D3F3797}"/>
          </ac:grpSpMkLst>
        </pc:grpChg>
        <pc:picChg chg="mod">
          <ac:chgData name="MAIGNAN Victor FRSC" userId="94fc2294-f05d-4f6d-a45c-e2f1f1ee1e39" providerId="ADAL" clId="{679B0183-8F1A-4F0B-BEF9-9EA38EAF46AC}" dt="2023-08-29T06:09:00.804" v="21040" actId="1035"/>
          <ac:picMkLst>
            <pc:docMk/>
            <pc:sldMk cId="2023886185" sldId="2147470760"/>
            <ac:picMk id="32" creationId="{E9C24EC0-6E57-90D2-018B-EA570DFE5F04}"/>
          </ac:picMkLst>
        </pc:picChg>
        <pc:picChg chg="mod">
          <ac:chgData name="MAIGNAN Victor FRSC" userId="94fc2294-f05d-4f6d-a45c-e2f1f1ee1e39" providerId="ADAL" clId="{679B0183-8F1A-4F0B-BEF9-9EA38EAF46AC}" dt="2023-08-29T06:09:00.804" v="21040" actId="1035"/>
          <ac:picMkLst>
            <pc:docMk/>
            <pc:sldMk cId="2023886185" sldId="2147470760"/>
            <ac:picMk id="42" creationId="{CE60BCE3-A823-05A1-1943-1C50E99B1CE6}"/>
          </ac:picMkLst>
        </pc:picChg>
        <pc:picChg chg="mod">
          <ac:chgData name="MAIGNAN Victor FRSC" userId="94fc2294-f05d-4f6d-a45c-e2f1f1ee1e39" providerId="ADAL" clId="{679B0183-8F1A-4F0B-BEF9-9EA38EAF46AC}" dt="2023-08-29T06:09:00.804" v="21040" actId="1035"/>
          <ac:picMkLst>
            <pc:docMk/>
            <pc:sldMk cId="2023886185" sldId="2147470760"/>
            <ac:picMk id="43" creationId="{B9D9C984-A130-2ED6-65C1-32D2E95D6871}"/>
          </ac:picMkLst>
        </pc:pic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019160699" sldId="2147470765"/>
        </pc:sldMkLst>
      </pc:sldChg>
      <pc:sldChg chg="del">
        <pc:chgData name="MAIGNAN Victor FRSC" userId="94fc2294-f05d-4f6d-a45c-e2f1f1ee1e39" providerId="ADAL" clId="{679B0183-8F1A-4F0B-BEF9-9EA38EAF46AC}" dt="2023-08-22T14:32:55.809" v="3850" actId="2696"/>
        <pc:sldMkLst>
          <pc:docMk/>
          <pc:sldMk cId="1835809493" sldId="2147470772"/>
        </pc:sldMkLst>
      </pc:sldChg>
      <pc:sldChg chg="add del">
        <pc:chgData name="MAIGNAN Victor FRSC" userId="94fc2294-f05d-4f6d-a45c-e2f1f1ee1e39" providerId="ADAL" clId="{679B0183-8F1A-4F0B-BEF9-9EA38EAF46AC}" dt="2023-08-24T13:13:00.803" v="11092" actId="47"/>
        <pc:sldMkLst>
          <pc:docMk/>
          <pc:sldMk cId="3308913854" sldId="2147470772"/>
        </pc:sldMkLst>
      </pc:sldChg>
      <pc:sldChg chg="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4011600611" sldId="2147470776"/>
        </pc:sldMkLst>
        <pc:spChg chg="mod">
          <ac:chgData name="MAIGNAN Victor FRSC" userId="94fc2294-f05d-4f6d-a45c-e2f1f1ee1e39" providerId="ADAL" clId="{679B0183-8F1A-4F0B-BEF9-9EA38EAF46AC}" dt="2023-08-24T13:59:48.444" v="11235" actId="20577"/>
          <ac:spMkLst>
            <pc:docMk/>
            <pc:sldMk cId="4011600611" sldId="2147470776"/>
            <ac:spMk id="13" creationId="{83AAB23F-6EC9-0874-152E-100FA83EB327}"/>
          </ac:spMkLst>
        </pc:spChg>
      </pc:sldChg>
      <pc:sldChg chg="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1241639058" sldId="2147470788"/>
        </pc:sldMkLst>
      </pc:sldChg>
      <pc:sldChg chg="modSp del mod">
        <pc:chgData name="MAIGNAN Victor FRSC" userId="94fc2294-f05d-4f6d-a45c-e2f1f1ee1e39" providerId="ADAL" clId="{679B0183-8F1A-4F0B-BEF9-9EA38EAF46AC}" dt="2023-08-22T14:32:55.809" v="3850" actId="2696"/>
        <pc:sldMkLst>
          <pc:docMk/>
          <pc:sldMk cId="38029405" sldId="2147470791"/>
        </pc:sldMkLst>
        <pc:spChg chg="mod">
          <ac:chgData name="MAIGNAN Victor FRSC" userId="94fc2294-f05d-4f6d-a45c-e2f1f1ee1e39" providerId="ADAL" clId="{679B0183-8F1A-4F0B-BEF9-9EA38EAF46AC}" dt="2023-08-21T12:58:42.140" v="452" actId="207"/>
          <ac:spMkLst>
            <pc:docMk/>
            <pc:sldMk cId="38029405" sldId="2147470791"/>
            <ac:spMk id="4" creationId="{65EB78C7-DC77-5DC4-930E-69F32F544886}"/>
          </ac:spMkLst>
        </pc:spChg>
      </pc:sldChg>
      <pc:sldChg chg="modSp add del mod">
        <pc:chgData name="MAIGNAN Victor FRSC" userId="94fc2294-f05d-4f6d-a45c-e2f1f1ee1e39" providerId="ADAL" clId="{679B0183-8F1A-4F0B-BEF9-9EA38EAF46AC}" dt="2023-08-24T13:13:13.522" v="11098" actId="47"/>
        <pc:sldMkLst>
          <pc:docMk/>
          <pc:sldMk cId="1452287447" sldId="2147470791"/>
        </pc:sldMkLst>
        <pc:spChg chg="mod">
          <ac:chgData name="MAIGNAN Victor FRSC" userId="94fc2294-f05d-4f6d-a45c-e2f1f1ee1e39" providerId="ADAL" clId="{679B0183-8F1A-4F0B-BEF9-9EA38EAF46AC}" dt="2023-08-24T09:51:59.867" v="10052" actId="1076"/>
          <ac:spMkLst>
            <pc:docMk/>
            <pc:sldMk cId="1452287447" sldId="2147470791"/>
            <ac:spMk id="4" creationId="{65EB78C7-DC77-5DC4-930E-69F32F544886}"/>
          </ac:spMkLst>
        </pc:spChg>
      </pc:sldChg>
      <pc:sldChg chg="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830706390" sldId="2147470792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467387999" sldId="2147470793"/>
        </pc:sldMkLst>
      </pc:sldChg>
      <pc:sldChg chg="add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621537965" sldId="2147470794"/>
        </pc:sldMkLst>
        <pc:spChg chg="add mod">
          <ac:chgData name="MAIGNAN Victor FRSC" userId="94fc2294-f05d-4f6d-a45c-e2f1f1ee1e39" providerId="ADAL" clId="{679B0183-8F1A-4F0B-BEF9-9EA38EAF46AC}" dt="2023-08-30T08:30:58.438" v="28613" actId="14100"/>
          <ac:spMkLst>
            <pc:docMk/>
            <pc:sldMk cId="621537965" sldId="2147470794"/>
            <ac:spMk id="3" creationId="{37C56989-F0C4-1F06-A4EF-D0D904E068B8}"/>
          </ac:spMkLst>
        </pc:spChg>
      </pc:sldChg>
      <pc:sldChg chg="addSp del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607577847" sldId="2147470795"/>
        </pc:sldMkLst>
        <pc:spChg chg="add del mod">
          <ac:chgData name="MAIGNAN Victor FRSC" userId="94fc2294-f05d-4f6d-a45c-e2f1f1ee1e39" providerId="ADAL" clId="{679B0183-8F1A-4F0B-BEF9-9EA38EAF46AC}" dt="2023-08-30T08:30:49.279" v="28610" actId="478"/>
          <ac:spMkLst>
            <pc:docMk/>
            <pc:sldMk cId="2607577847" sldId="2147470795"/>
            <ac:spMk id="5" creationId="{4239D7FC-3A88-8912-7B20-CE963EEFC16F}"/>
          </ac:spMkLst>
        </pc:spChg>
      </pc:sldChg>
      <pc:sldChg chg="add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621598269" sldId="2147470797"/>
        </pc:sldMkLst>
        <pc:spChg chg="add mod">
          <ac:chgData name="MAIGNAN Victor FRSC" userId="94fc2294-f05d-4f6d-a45c-e2f1f1ee1e39" providerId="ADAL" clId="{679B0183-8F1A-4F0B-BEF9-9EA38EAF46AC}" dt="2023-08-30T08:31:02.333" v="28615" actId="14100"/>
          <ac:spMkLst>
            <pc:docMk/>
            <pc:sldMk cId="1621598269" sldId="2147470797"/>
            <ac:spMk id="13" creationId="{169939E0-B6DF-8B67-1961-F8B73B77F880}"/>
          </ac:spMkLst>
        </pc:spChg>
      </pc:sldChg>
      <pc:sldChg chg="add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752025967" sldId="2147470799"/>
        </pc:sldMkLst>
        <pc:spChg chg="add mod">
          <ac:chgData name="MAIGNAN Victor FRSC" userId="94fc2294-f05d-4f6d-a45c-e2f1f1ee1e39" providerId="ADAL" clId="{679B0183-8F1A-4F0B-BEF9-9EA38EAF46AC}" dt="2023-08-30T08:33:57.912" v="28796" actId="14100"/>
          <ac:spMkLst>
            <pc:docMk/>
            <pc:sldMk cId="752025967" sldId="2147470799"/>
            <ac:spMk id="4" creationId="{9CF2FAEF-0A25-022E-3E4B-762A11FA2A97}"/>
          </ac:spMkLst>
        </pc:spChg>
      </pc:sldChg>
      <pc:sldChg chg="addSp del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821791347" sldId="2147470801"/>
        </pc:sldMkLst>
        <pc:spChg chg="add mod">
          <ac:chgData name="MAIGNAN Victor FRSC" userId="94fc2294-f05d-4f6d-a45c-e2f1f1ee1e39" providerId="ADAL" clId="{679B0183-8F1A-4F0B-BEF9-9EA38EAF46AC}" dt="2023-08-23T14:56:04.378" v="7318" actId="1076"/>
          <ac:spMkLst>
            <pc:docMk/>
            <pc:sldMk cId="1821791347" sldId="2147470801"/>
            <ac:spMk id="4" creationId="{84D1E71E-27FF-A2CB-63E1-EC5C2E7F8395}"/>
          </ac:spMkLst>
        </pc:spChg>
        <pc:spChg chg="mod">
          <ac:chgData name="MAIGNAN Victor FRSC" userId="94fc2294-f05d-4f6d-a45c-e2f1f1ee1e39" providerId="ADAL" clId="{679B0183-8F1A-4F0B-BEF9-9EA38EAF46AC}" dt="2023-08-23T14:55:19.500" v="7310" actId="20577"/>
          <ac:spMkLst>
            <pc:docMk/>
            <pc:sldMk cId="1821791347" sldId="2147470801"/>
            <ac:spMk id="6" creationId="{C60F856B-6995-ADE3-EA5D-0D53257B73F2}"/>
          </ac:spMkLst>
        </pc:spChg>
        <pc:spChg chg="add mod">
          <ac:chgData name="MAIGNAN Victor FRSC" userId="94fc2294-f05d-4f6d-a45c-e2f1f1ee1e39" providerId="ADAL" clId="{679B0183-8F1A-4F0B-BEF9-9EA38EAF46AC}" dt="2023-08-30T08:35:31.195" v="28825"/>
          <ac:spMkLst>
            <pc:docMk/>
            <pc:sldMk cId="1821791347" sldId="2147470801"/>
            <ac:spMk id="11" creationId="{E861D27C-BD2B-B223-A822-75D14CAFCBC0}"/>
          </ac:spMkLst>
        </pc:spChg>
        <pc:spChg chg="mod">
          <ac:chgData name="MAIGNAN Victor FRSC" userId="94fc2294-f05d-4f6d-a45c-e2f1f1ee1e39" providerId="ADAL" clId="{679B0183-8F1A-4F0B-BEF9-9EA38EAF46AC}" dt="2023-08-23T14:55:34.777" v="7311" actId="6549"/>
          <ac:spMkLst>
            <pc:docMk/>
            <pc:sldMk cId="1821791347" sldId="2147470801"/>
            <ac:spMk id="12" creationId="{B82BAFE7-4EE8-C89F-471C-8BE27A744B15}"/>
          </ac:spMkLst>
        </pc:spChg>
        <pc:spChg chg="del mod">
          <ac:chgData name="MAIGNAN Victor FRSC" userId="94fc2294-f05d-4f6d-a45c-e2f1f1ee1e39" providerId="ADAL" clId="{679B0183-8F1A-4F0B-BEF9-9EA38EAF46AC}" dt="2023-08-23T14:55:50.122" v="7314" actId="478"/>
          <ac:spMkLst>
            <pc:docMk/>
            <pc:sldMk cId="1821791347" sldId="2147470801"/>
            <ac:spMk id="16" creationId="{EC259670-4E70-235E-D420-A7680BEF3F79}"/>
          </ac:spMkLst>
        </pc:spChg>
      </pc:sldChg>
      <pc:sldChg chg="modSp add del mod ord modClrScheme chgLayout">
        <pc:chgData name="MAIGNAN Victor FRSC" userId="94fc2294-f05d-4f6d-a45c-e2f1f1ee1e39" providerId="ADAL" clId="{679B0183-8F1A-4F0B-BEF9-9EA38EAF46AC}" dt="2023-08-24T13:14:44.434" v="11120" actId="47"/>
        <pc:sldMkLst>
          <pc:docMk/>
          <pc:sldMk cId="309868033" sldId="2147470802"/>
        </pc:sldMkLst>
        <pc:spChg chg="mod ord">
          <ac:chgData name="MAIGNAN Victor FRSC" userId="94fc2294-f05d-4f6d-a45c-e2f1f1ee1e39" providerId="ADAL" clId="{679B0183-8F1A-4F0B-BEF9-9EA38EAF46AC}" dt="2023-08-24T13:14:15.549" v="11116" actId="700"/>
          <ac:spMkLst>
            <pc:docMk/>
            <pc:sldMk cId="309868033" sldId="2147470802"/>
            <ac:spMk id="2" creationId="{2C2FF26A-92A9-27A8-7820-6334A73BBD14}"/>
          </ac:spMkLst>
        </pc:spChg>
        <pc:spChg chg="mod ord">
          <ac:chgData name="MAIGNAN Victor FRSC" userId="94fc2294-f05d-4f6d-a45c-e2f1f1ee1e39" providerId="ADAL" clId="{679B0183-8F1A-4F0B-BEF9-9EA38EAF46AC}" dt="2023-08-24T13:14:15.549" v="11116" actId="700"/>
          <ac:spMkLst>
            <pc:docMk/>
            <pc:sldMk cId="309868033" sldId="2147470802"/>
            <ac:spMk id="6" creationId="{C60F856B-6995-ADE3-EA5D-0D53257B73F2}"/>
          </ac:spMkLst>
        </pc:spChg>
      </pc:sldChg>
      <pc:sldChg chg="modSp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2025583796" sldId="2147470803"/>
        </pc:sldMkLst>
        <pc:spChg chg="mod">
          <ac:chgData name="MAIGNAN Victor FRSC" userId="94fc2294-f05d-4f6d-a45c-e2f1f1ee1e39" providerId="ADAL" clId="{679B0183-8F1A-4F0B-BEF9-9EA38EAF46AC}" dt="2023-08-22T11:54:46.771" v="3408" actId="20577"/>
          <ac:spMkLst>
            <pc:docMk/>
            <pc:sldMk cId="2025583796" sldId="2147470803"/>
            <ac:spMk id="48" creationId="{0370349A-EB81-D40D-7363-6BD2BFC1F732}"/>
          </ac:spMkLst>
        </pc:spChg>
        <pc:graphicFrameChg chg="mod">
          <ac:chgData name="MAIGNAN Victor FRSC" userId="94fc2294-f05d-4f6d-a45c-e2f1f1ee1e39" providerId="ADAL" clId="{679B0183-8F1A-4F0B-BEF9-9EA38EAF46AC}" dt="2023-08-22T11:55:37.405" v="3410"/>
          <ac:graphicFrameMkLst>
            <pc:docMk/>
            <pc:sldMk cId="2025583796" sldId="2147470803"/>
            <ac:graphicFrameMk id="58" creationId="{D5C03D02-51A2-4754-917D-31A2B0139B24}"/>
          </ac:graphicFrameMkLst>
        </pc:graphicFrameChg>
      </pc:sldChg>
      <pc:sldChg chg="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492253567" sldId="2147470804"/>
        </pc:sldMkLst>
      </pc:sldChg>
      <pc:sldChg chg="del">
        <pc:chgData name="MAIGNAN Victor FRSC" userId="94fc2294-f05d-4f6d-a45c-e2f1f1ee1e39" providerId="ADAL" clId="{679B0183-8F1A-4F0B-BEF9-9EA38EAF46AC}" dt="2023-08-29T14:01:09.668" v="25433" actId="47"/>
        <pc:sldMkLst>
          <pc:docMk/>
          <pc:sldMk cId="161736935" sldId="2147470805"/>
        </pc:sldMkLst>
      </pc:sldChg>
      <pc:sldChg chg="del">
        <pc:chgData name="MAIGNAN Victor FRSC" userId="94fc2294-f05d-4f6d-a45c-e2f1f1ee1e39" providerId="ADAL" clId="{679B0183-8F1A-4F0B-BEF9-9EA38EAF46AC}" dt="2023-08-24T13:17:37.974" v="11161" actId="47"/>
        <pc:sldMkLst>
          <pc:docMk/>
          <pc:sldMk cId="1558027578" sldId="2147470807"/>
        </pc:sldMkLst>
      </pc:sldChg>
      <pc:sldChg chg="addSp delSp modSp mod 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499470965" sldId="2147470809"/>
        </pc:sldMkLst>
        <pc:spChg chg="mod">
          <ac:chgData name="MAIGNAN Victor FRSC" userId="94fc2294-f05d-4f6d-a45c-e2f1f1ee1e39" providerId="ADAL" clId="{679B0183-8F1A-4F0B-BEF9-9EA38EAF46AC}" dt="2023-08-29T11:51:43.286" v="22652" actId="20577"/>
          <ac:spMkLst>
            <pc:docMk/>
            <pc:sldMk cId="1499470965" sldId="2147470809"/>
            <ac:spMk id="2" creationId="{8A963B3A-5CAE-36D9-DB56-811541B84B1C}"/>
          </ac:spMkLst>
        </pc:spChg>
        <pc:spChg chg="add del">
          <ac:chgData name="MAIGNAN Victor FRSC" userId="94fc2294-f05d-4f6d-a45c-e2f1f1ee1e39" providerId="ADAL" clId="{679B0183-8F1A-4F0B-BEF9-9EA38EAF46AC}" dt="2023-08-29T11:50:46.896" v="22607" actId="478"/>
          <ac:spMkLst>
            <pc:docMk/>
            <pc:sldMk cId="1499470965" sldId="2147470809"/>
            <ac:spMk id="3" creationId="{AD987C98-46F9-5999-2E43-3DF286EB3BB3}"/>
          </ac:spMkLst>
        </pc:spChg>
        <pc:spChg chg="add mod">
          <ac:chgData name="MAIGNAN Victor FRSC" userId="94fc2294-f05d-4f6d-a45c-e2f1f1ee1e39" providerId="ADAL" clId="{679B0183-8F1A-4F0B-BEF9-9EA38EAF46AC}" dt="2023-08-30T08:36:21.252" v="28864"/>
          <ac:spMkLst>
            <pc:docMk/>
            <pc:sldMk cId="1499470965" sldId="2147470809"/>
            <ac:spMk id="3" creationId="{B2C327E3-536C-97EB-5311-D86834667858}"/>
          </ac:spMkLst>
        </pc:spChg>
        <pc:spChg chg="mod">
          <ac:chgData name="MAIGNAN Victor FRSC" userId="94fc2294-f05d-4f6d-a45c-e2f1f1ee1e39" providerId="ADAL" clId="{679B0183-8F1A-4F0B-BEF9-9EA38EAF46AC}" dt="2023-08-29T12:06:09.213" v="23308" actId="20577"/>
          <ac:spMkLst>
            <pc:docMk/>
            <pc:sldMk cId="1499470965" sldId="2147470809"/>
            <ac:spMk id="5" creationId="{5070E864-ECFD-5326-D713-E4B888174AAB}"/>
          </ac:spMkLst>
        </pc:spChg>
        <pc:spChg chg="mod">
          <ac:chgData name="MAIGNAN Victor FRSC" userId="94fc2294-f05d-4f6d-a45c-e2f1f1ee1e39" providerId="ADAL" clId="{679B0183-8F1A-4F0B-BEF9-9EA38EAF46AC}" dt="2023-08-29T12:05:51.607" v="23306" actId="2711"/>
          <ac:spMkLst>
            <pc:docMk/>
            <pc:sldMk cId="1499470965" sldId="2147470809"/>
            <ac:spMk id="6" creationId="{2EC16E2A-1F75-1E43-DDD8-99F70B966238}"/>
          </ac:spMkLst>
        </pc:spChg>
        <pc:spChg chg="mod">
          <ac:chgData name="MAIGNAN Victor FRSC" userId="94fc2294-f05d-4f6d-a45c-e2f1f1ee1e39" providerId="ADAL" clId="{679B0183-8F1A-4F0B-BEF9-9EA38EAF46AC}" dt="2023-08-29T12:05:51.607" v="23306" actId="2711"/>
          <ac:spMkLst>
            <pc:docMk/>
            <pc:sldMk cId="1499470965" sldId="2147470809"/>
            <ac:spMk id="7" creationId="{0FFA753B-F1D1-EAFC-8C85-7A0F36CCE5AF}"/>
          </ac:spMkLst>
        </pc:spChg>
        <pc:spChg chg="mod">
          <ac:chgData name="MAIGNAN Victor FRSC" userId="94fc2294-f05d-4f6d-a45c-e2f1f1ee1e39" providerId="ADAL" clId="{679B0183-8F1A-4F0B-BEF9-9EA38EAF46AC}" dt="2023-08-29T12:05:51.607" v="23306" actId="2711"/>
          <ac:spMkLst>
            <pc:docMk/>
            <pc:sldMk cId="1499470965" sldId="2147470809"/>
            <ac:spMk id="8" creationId="{E71A7952-726F-2DEE-7DDC-5B06AFAD003A}"/>
          </ac:spMkLst>
        </pc:spChg>
        <pc:spChg chg="del mod">
          <ac:chgData name="MAIGNAN Victor FRSC" userId="94fc2294-f05d-4f6d-a45c-e2f1f1ee1e39" providerId="ADAL" clId="{679B0183-8F1A-4F0B-BEF9-9EA38EAF46AC}" dt="2023-08-29T12:03:18.445" v="23126" actId="478"/>
          <ac:spMkLst>
            <pc:docMk/>
            <pc:sldMk cId="1499470965" sldId="2147470809"/>
            <ac:spMk id="9" creationId="{EA50E054-8C22-C88D-02FA-6BB6AB8ABC2A}"/>
          </ac:spMkLst>
        </pc:spChg>
        <pc:spChg chg="add mod">
          <ac:chgData name="MAIGNAN Victor FRSC" userId="94fc2294-f05d-4f6d-a45c-e2f1f1ee1e39" providerId="ADAL" clId="{679B0183-8F1A-4F0B-BEF9-9EA38EAF46AC}" dt="2023-08-29T11:51:32.494" v="22617"/>
          <ac:spMkLst>
            <pc:docMk/>
            <pc:sldMk cId="1499470965" sldId="2147470809"/>
            <ac:spMk id="11" creationId="{52E151EB-F50E-6367-2C5B-5751696EF3A0}"/>
          </ac:spMkLst>
        </pc:spChg>
        <pc:spChg chg="mod">
          <ac:chgData name="MAIGNAN Victor FRSC" userId="94fc2294-f05d-4f6d-a45c-e2f1f1ee1e39" providerId="ADAL" clId="{679B0183-8F1A-4F0B-BEF9-9EA38EAF46AC}" dt="2023-08-29T12:05:00.881" v="23296" actId="1037"/>
          <ac:spMkLst>
            <pc:docMk/>
            <pc:sldMk cId="1499470965" sldId="2147470809"/>
            <ac:spMk id="13" creationId="{8080B19A-4D39-3A6F-DB92-14C71A5DBC74}"/>
          </ac:spMkLst>
        </pc:spChg>
        <pc:spChg chg="add del mod">
          <ac:chgData name="MAIGNAN Victor FRSC" userId="94fc2294-f05d-4f6d-a45c-e2f1f1ee1e39" providerId="ADAL" clId="{679B0183-8F1A-4F0B-BEF9-9EA38EAF46AC}" dt="2023-08-29T12:03:19.713" v="23127" actId="478"/>
          <ac:spMkLst>
            <pc:docMk/>
            <pc:sldMk cId="1499470965" sldId="2147470809"/>
            <ac:spMk id="16" creationId="{10169722-D378-D0D4-D57D-56619F25C7A5}"/>
          </ac:spMkLst>
        </pc:spChg>
        <pc:spChg chg="add mod">
          <ac:chgData name="MAIGNAN Victor FRSC" userId="94fc2294-f05d-4f6d-a45c-e2f1f1ee1e39" providerId="ADAL" clId="{679B0183-8F1A-4F0B-BEF9-9EA38EAF46AC}" dt="2023-08-29T12:04:54.333" v="23286" actId="1036"/>
          <ac:spMkLst>
            <pc:docMk/>
            <pc:sldMk cId="1499470965" sldId="2147470809"/>
            <ac:spMk id="17" creationId="{0C9038A6-F848-3549-5444-F6C099C3D185}"/>
          </ac:spMkLst>
        </pc:spChg>
        <pc:graphicFrameChg chg="mod">
          <ac:chgData name="MAIGNAN Victor FRSC" userId="94fc2294-f05d-4f6d-a45c-e2f1f1ee1e39" providerId="ADAL" clId="{679B0183-8F1A-4F0B-BEF9-9EA38EAF46AC}" dt="2023-08-29T12:05:21.807" v="23299" actId="207"/>
          <ac:graphicFrameMkLst>
            <pc:docMk/>
            <pc:sldMk cId="1499470965" sldId="2147470809"/>
            <ac:graphicFrameMk id="4" creationId="{00000000-0008-0000-0000-000002000000}"/>
          </ac:graphicFrameMkLst>
        </pc:graphicFrameChg>
        <pc:picChg chg="mod">
          <ac:chgData name="MAIGNAN Victor FRSC" userId="94fc2294-f05d-4f6d-a45c-e2f1f1ee1e39" providerId="ADAL" clId="{679B0183-8F1A-4F0B-BEF9-9EA38EAF46AC}" dt="2023-08-29T12:04:54.333" v="23286" actId="1036"/>
          <ac:picMkLst>
            <pc:docMk/>
            <pc:sldMk cId="1499470965" sldId="2147470809"/>
            <ac:picMk id="10" creationId="{5276183A-8790-9F11-6A42-85B35B259611}"/>
          </ac:picMkLst>
        </pc:picChg>
        <pc:picChg chg="add mod">
          <ac:chgData name="MAIGNAN Victor FRSC" userId="94fc2294-f05d-4f6d-a45c-e2f1f1ee1e39" providerId="ADAL" clId="{679B0183-8F1A-4F0B-BEF9-9EA38EAF46AC}" dt="2023-08-29T11:57:54.412" v="22806" actId="1076"/>
          <ac:picMkLst>
            <pc:docMk/>
            <pc:sldMk cId="1499470965" sldId="2147470809"/>
            <ac:picMk id="14" creationId="{7D50A9F1-33F7-92C5-6C85-D997B0C9EDDD}"/>
          </ac:picMkLst>
        </pc:picChg>
        <pc:picChg chg="add del mod">
          <ac:chgData name="MAIGNAN Victor FRSC" userId="94fc2294-f05d-4f6d-a45c-e2f1f1ee1e39" providerId="ADAL" clId="{679B0183-8F1A-4F0B-BEF9-9EA38EAF46AC}" dt="2023-08-29T12:05:23.595" v="23300" actId="478"/>
          <ac:picMkLst>
            <pc:docMk/>
            <pc:sldMk cId="1499470965" sldId="2147470809"/>
            <ac:picMk id="18" creationId="{13424012-37E8-7AB7-BC99-A31D22AF1C03}"/>
          </ac:picMkLst>
        </pc:picChg>
      </pc:sldChg>
      <pc:sldChg chg="del mod modShow">
        <pc:chgData name="MAIGNAN Victor FRSC" userId="94fc2294-f05d-4f6d-a45c-e2f1f1ee1e39" providerId="ADAL" clId="{679B0183-8F1A-4F0B-BEF9-9EA38EAF46AC}" dt="2023-08-24T13:17:47.947" v="11164" actId="47"/>
        <pc:sldMkLst>
          <pc:docMk/>
          <pc:sldMk cId="116045310" sldId="2147470812"/>
        </pc:sldMkLst>
      </pc:sldChg>
      <pc:sldChg chg="del ord">
        <pc:chgData name="MAIGNAN Victor FRSC" userId="94fc2294-f05d-4f6d-a45c-e2f1f1ee1e39" providerId="ADAL" clId="{679B0183-8F1A-4F0B-BEF9-9EA38EAF46AC}" dt="2023-08-24T13:18:05.296" v="11170" actId="47"/>
        <pc:sldMkLst>
          <pc:docMk/>
          <pc:sldMk cId="1508642694" sldId="2147470813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603552782" sldId="2147470815"/>
        </pc:sldMkLst>
      </pc:sldChg>
      <pc:sldChg chg="addSp delSp modSp mod or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4250268530" sldId="2147470816"/>
        </pc:sldMkLst>
        <pc:spChg chg="add mod">
          <ac:chgData name="MAIGNAN Victor FRSC" userId="94fc2294-f05d-4f6d-a45c-e2f1f1ee1e39" providerId="ADAL" clId="{679B0183-8F1A-4F0B-BEF9-9EA38EAF46AC}" dt="2023-08-30T08:36:41.301" v="28871"/>
          <ac:spMkLst>
            <pc:docMk/>
            <pc:sldMk cId="4250268530" sldId="2147470816"/>
            <ac:spMk id="6" creationId="{6FF1D075-E463-045F-71C5-7D1378CD0C06}"/>
          </ac:spMkLst>
        </pc:spChg>
        <pc:spChg chg="mod">
          <ac:chgData name="MAIGNAN Victor FRSC" userId="94fc2294-f05d-4f6d-a45c-e2f1f1ee1e39" providerId="ADAL" clId="{679B0183-8F1A-4F0B-BEF9-9EA38EAF46AC}" dt="2023-08-28T12:57:58.478" v="17870" actId="20577"/>
          <ac:spMkLst>
            <pc:docMk/>
            <pc:sldMk cId="4250268530" sldId="2147470816"/>
            <ac:spMk id="17" creationId="{781960EB-C509-4B4E-BDE6-9F9A32564664}"/>
          </ac:spMkLst>
        </pc:spChg>
        <pc:graphicFrameChg chg="add mod">
          <ac:chgData name="MAIGNAN Victor FRSC" userId="94fc2294-f05d-4f6d-a45c-e2f1f1ee1e39" providerId="ADAL" clId="{679B0183-8F1A-4F0B-BEF9-9EA38EAF46AC}" dt="2023-08-28T12:56:11.606" v="17862" actId="1036"/>
          <ac:graphicFrameMkLst>
            <pc:docMk/>
            <pc:sldMk cId="4250268530" sldId="2147470816"/>
            <ac:graphicFrameMk id="3" creationId="{F4C925F5-3C98-4F90-B9FB-DFCB410FD5A5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2:55:40.475" v="17845" actId="478"/>
          <ac:graphicFrameMkLst>
            <pc:docMk/>
            <pc:sldMk cId="4250268530" sldId="2147470816"/>
            <ac:graphicFrameMk id="6" creationId="{F4C925F5-3C98-4F90-B9FB-DFCB410FD5A5}"/>
          </ac:graphicFrameMkLst>
        </pc:graphicFrameChg>
      </pc:sldChg>
      <pc:sldChg chg="addSp delSp modSp mod or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298787910" sldId="2147470817"/>
        </pc:sldMkLst>
        <pc:spChg chg="add mod">
          <ac:chgData name="MAIGNAN Victor FRSC" userId="94fc2294-f05d-4f6d-a45c-e2f1f1ee1e39" providerId="ADAL" clId="{679B0183-8F1A-4F0B-BEF9-9EA38EAF46AC}" dt="2023-08-30T08:36:40.300" v="28870"/>
          <ac:spMkLst>
            <pc:docMk/>
            <pc:sldMk cId="1298787910" sldId="2147470817"/>
            <ac:spMk id="4" creationId="{D4E9D91E-452D-C6A8-048E-16C74B1BE0FD}"/>
          </ac:spMkLst>
        </pc:spChg>
        <pc:spChg chg="add del mod">
          <ac:chgData name="MAIGNAN Victor FRSC" userId="94fc2294-f05d-4f6d-a45c-e2f1f1ee1e39" providerId="ADAL" clId="{679B0183-8F1A-4F0B-BEF9-9EA38EAF46AC}" dt="2023-08-28T13:00:16.335" v="17957" actId="478"/>
          <ac:spMkLst>
            <pc:docMk/>
            <pc:sldMk cId="1298787910" sldId="2147470817"/>
            <ac:spMk id="5" creationId="{1C37BE89-F390-6EBD-1E65-3B2CE86BCCDB}"/>
          </ac:spMkLst>
        </pc:spChg>
        <pc:spChg chg="del mod">
          <ac:chgData name="MAIGNAN Victor FRSC" userId="94fc2294-f05d-4f6d-a45c-e2f1f1ee1e39" providerId="ADAL" clId="{679B0183-8F1A-4F0B-BEF9-9EA38EAF46AC}" dt="2023-08-28T12:52:30.914" v="17685" actId="478"/>
          <ac:spMkLst>
            <pc:docMk/>
            <pc:sldMk cId="1298787910" sldId="2147470817"/>
            <ac:spMk id="6" creationId="{74F841BF-F9ED-8F47-AA88-EFF697F34F9E}"/>
          </ac:spMkLst>
        </pc:spChg>
        <pc:spChg chg="mod">
          <ac:chgData name="MAIGNAN Victor FRSC" userId="94fc2294-f05d-4f6d-a45c-e2f1f1ee1e39" providerId="ADAL" clId="{679B0183-8F1A-4F0B-BEF9-9EA38EAF46AC}" dt="2023-08-28T13:00:01.981" v="17954" actId="115"/>
          <ac:spMkLst>
            <pc:docMk/>
            <pc:sldMk cId="1298787910" sldId="2147470817"/>
            <ac:spMk id="7" creationId="{4CB88183-F5C2-E5C2-68E3-39F255711E56}"/>
          </ac:spMkLst>
        </pc:spChg>
        <pc:spChg chg="del mod">
          <ac:chgData name="MAIGNAN Victor FRSC" userId="94fc2294-f05d-4f6d-a45c-e2f1f1ee1e39" providerId="ADAL" clId="{679B0183-8F1A-4F0B-BEF9-9EA38EAF46AC}" dt="2023-08-28T12:58:12.104" v="17874" actId="478"/>
          <ac:spMkLst>
            <pc:docMk/>
            <pc:sldMk cId="1298787910" sldId="2147470817"/>
            <ac:spMk id="38" creationId="{F2196AAE-B7B0-010C-194B-97F4D68D5299}"/>
          </ac:spMkLst>
        </pc:spChg>
        <pc:spChg chg="add del mod ord">
          <ac:chgData name="MAIGNAN Victor FRSC" userId="94fc2294-f05d-4f6d-a45c-e2f1f1ee1e39" providerId="ADAL" clId="{679B0183-8F1A-4F0B-BEF9-9EA38EAF46AC}" dt="2023-08-28T12:58:50.350" v="17890" actId="14100"/>
          <ac:spMkLst>
            <pc:docMk/>
            <pc:sldMk cId="1298787910" sldId="2147470817"/>
            <ac:spMk id="39" creationId="{28CE054F-D243-8AAB-CDCE-C51A8FB12438}"/>
          </ac:spMkLst>
        </pc:spChg>
        <pc:spChg chg="del">
          <ac:chgData name="MAIGNAN Victor FRSC" userId="94fc2294-f05d-4f6d-a45c-e2f1f1ee1e39" providerId="ADAL" clId="{679B0183-8F1A-4F0B-BEF9-9EA38EAF46AC}" dt="2023-08-28T12:44:59.099" v="17513" actId="478"/>
          <ac:spMkLst>
            <pc:docMk/>
            <pc:sldMk cId="1298787910" sldId="2147470817"/>
            <ac:spMk id="40" creationId="{572D8C3E-FC09-AEEF-F97D-8148F22BC627}"/>
          </ac:spMkLst>
        </pc:spChg>
        <pc:spChg chg="del">
          <ac:chgData name="MAIGNAN Victor FRSC" userId="94fc2294-f05d-4f6d-a45c-e2f1f1ee1e39" providerId="ADAL" clId="{679B0183-8F1A-4F0B-BEF9-9EA38EAF46AC}" dt="2023-08-28T12:44:59.099" v="17513" actId="478"/>
          <ac:spMkLst>
            <pc:docMk/>
            <pc:sldMk cId="1298787910" sldId="2147470817"/>
            <ac:spMk id="42" creationId="{9AD749CA-33AA-3758-CFDE-4DFC748EED95}"/>
          </ac:spMkLst>
        </pc:spChg>
        <pc:graphicFrameChg chg="add mod modGraphic">
          <ac:chgData name="MAIGNAN Victor FRSC" userId="94fc2294-f05d-4f6d-a45c-e2f1f1ee1e39" providerId="ADAL" clId="{679B0183-8F1A-4F0B-BEF9-9EA38EAF46AC}" dt="2023-08-28T12:58:36.791" v="17887" actId="14100"/>
          <ac:graphicFrameMkLst>
            <pc:docMk/>
            <pc:sldMk cId="1298787910" sldId="2147470817"/>
            <ac:graphicFrameMk id="3" creationId="{1A863062-B1F8-A004-1221-164D813EFF4D}"/>
          </ac:graphicFrameMkLst>
        </pc:graphicFrameChg>
        <pc:graphicFrameChg chg="add del mod modGraphic">
          <ac:chgData name="MAIGNAN Victor FRSC" userId="94fc2294-f05d-4f6d-a45c-e2f1f1ee1e39" providerId="ADAL" clId="{679B0183-8F1A-4F0B-BEF9-9EA38EAF46AC}" dt="2023-08-28T12:58:04.776" v="17871" actId="478"/>
          <ac:graphicFrameMkLst>
            <pc:docMk/>
            <pc:sldMk cId="1298787910" sldId="2147470817"/>
            <ac:graphicFrameMk id="4" creationId="{C7DCE676-C168-8146-E91B-54507DB8E6A5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2:47:50.253" v="17558" actId="478"/>
          <ac:graphicFrameMkLst>
            <pc:docMk/>
            <pc:sldMk cId="1298787910" sldId="2147470817"/>
            <ac:graphicFrameMk id="10" creationId="{3159722A-3E33-2586-D97B-4C44122064A6}"/>
          </ac:graphicFrameMkLst>
        </pc:graphicFrameChg>
        <pc:graphicFrameChg chg="add mod modGraphic">
          <ac:chgData name="MAIGNAN Victor FRSC" userId="94fc2294-f05d-4f6d-a45c-e2f1f1ee1e39" providerId="ADAL" clId="{679B0183-8F1A-4F0B-BEF9-9EA38EAF46AC}" dt="2023-08-28T12:58:33.384" v="17886" actId="14100"/>
          <ac:graphicFrameMkLst>
            <pc:docMk/>
            <pc:sldMk cId="1298787910" sldId="2147470817"/>
            <ac:graphicFrameMk id="16" creationId="{C41E472D-EE23-41FB-578B-6ECAAD6B5871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2:44:18.995" v="17498" actId="478"/>
          <ac:graphicFrameMkLst>
            <pc:docMk/>
            <pc:sldMk cId="1298787910" sldId="2147470817"/>
            <ac:graphicFrameMk id="24" creationId="{17106820-E78B-554E-DAAF-47537E1984B0}"/>
          </ac:graphicFrameMkLst>
        </pc:graphicFrameChg>
        <pc:cxnChg chg="del mod">
          <ac:chgData name="MAIGNAN Victor FRSC" userId="94fc2294-f05d-4f6d-a45c-e2f1f1ee1e39" providerId="ADAL" clId="{679B0183-8F1A-4F0B-BEF9-9EA38EAF46AC}" dt="2023-08-28T12:52:29.223" v="17684" actId="478"/>
          <ac:cxnSpMkLst>
            <pc:docMk/>
            <pc:sldMk cId="1298787910" sldId="2147470817"/>
            <ac:cxnSpMk id="12" creationId="{913579B6-72AF-BBA9-02AA-4207080B79EA}"/>
          </ac:cxnSpMkLst>
        </pc:cxnChg>
        <pc:cxnChg chg="del mod">
          <ac:chgData name="MAIGNAN Victor FRSC" userId="94fc2294-f05d-4f6d-a45c-e2f1f1ee1e39" providerId="ADAL" clId="{679B0183-8F1A-4F0B-BEF9-9EA38EAF46AC}" dt="2023-08-28T12:52:27.803" v="17683" actId="478"/>
          <ac:cxnSpMkLst>
            <pc:docMk/>
            <pc:sldMk cId="1298787910" sldId="2147470817"/>
            <ac:cxnSpMk id="14" creationId="{1F9C1AEE-EDBF-60D7-5A7A-7CCE1B7964FF}"/>
          </ac:cxnSpMkLst>
        </pc:cxnChg>
        <pc:cxnChg chg="del">
          <ac:chgData name="MAIGNAN Victor FRSC" userId="94fc2294-f05d-4f6d-a45c-e2f1f1ee1e39" providerId="ADAL" clId="{679B0183-8F1A-4F0B-BEF9-9EA38EAF46AC}" dt="2023-08-28T12:50:29.308" v="17595" actId="478"/>
          <ac:cxnSpMkLst>
            <pc:docMk/>
            <pc:sldMk cId="1298787910" sldId="2147470817"/>
            <ac:cxnSpMk id="27" creationId="{A165C896-EB28-40E5-2764-63B6F867EC03}"/>
          </ac:cxnSpMkLst>
        </pc:cxnChg>
        <pc:cxnChg chg="del">
          <ac:chgData name="MAIGNAN Victor FRSC" userId="94fc2294-f05d-4f6d-a45c-e2f1f1ee1e39" providerId="ADAL" clId="{679B0183-8F1A-4F0B-BEF9-9EA38EAF46AC}" dt="2023-08-28T12:52:27.302" v="17682" actId="478"/>
          <ac:cxnSpMkLst>
            <pc:docMk/>
            <pc:sldMk cId="1298787910" sldId="2147470817"/>
            <ac:cxnSpMk id="29" creationId="{A310A274-7251-5FA0-7590-D28BC7AA07EE}"/>
          </ac:cxnSpMkLst>
        </pc:cxnChg>
      </pc:sldChg>
      <pc:sldChg chg="add del">
        <pc:chgData name="MAIGNAN Victor FRSC" userId="94fc2294-f05d-4f6d-a45c-e2f1f1ee1e39" providerId="ADAL" clId="{679B0183-8F1A-4F0B-BEF9-9EA38EAF46AC}" dt="2023-08-24T13:16:42.745" v="11149" actId="47"/>
        <pc:sldMkLst>
          <pc:docMk/>
          <pc:sldMk cId="2081360231" sldId="2147470818"/>
        </pc:sldMkLst>
      </pc:sldChg>
      <pc:sldChg chg="del">
        <pc:chgData name="MAIGNAN Victor FRSC" userId="94fc2294-f05d-4f6d-a45c-e2f1f1ee1e39" providerId="ADAL" clId="{679B0183-8F1A-4F0B-BEF9-9EA38EAF46AC}" dt="2023-08-24T13:17:36.554" v="11160" actId="47"/>
        <pc:sldMkLst>
          <pc:docMk/>
          <pc:sldMk cId="936040308" sldId="2147470819"/>
        </pc:sldMkLst>
      </pc:sldChg>
      <pc:sldChg chg="addSp delSp modSp mod 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671943784" sldId="2147470820"/>
        </pc:sldMkLst>
        <pc:spChg chg="add mod">
          <ac:chgData name="MAIGNAN Victor FRSC" userId="94fc2294-f05d-4f6d-a45c-e2f1f1ee1e39" providerId="ADAL" clId="{679B0183-8F1A-4F0B-BEF9-9EA38EAF46AC}" dt="2023-08-24T14:29:45.977" v="11378" actId="1076"/>
          <ac:spMkLst>
            <pc:docMk/>
            <pc:sldMk cId="671943784" sldId="2147470820"/>
            <ac:spMk id="5" creationId="{28892A3E-FB05-C70E-8634-94197B40BDC2}"/>
          </ac:spMkLst>
        </pc:spChg>
        <pc:spChg chg="del">
          <ac:chgData name="MAIGNAN Victor FRSC" userId="94fc2294-f05d-4f6d-a45c-e2f1f1ee1e39" providerId="ADAL" clId="{679B0183-8F1A-4F0B-BEF9-9EA38EAF46AC}" dt="2023-08-23T15:02:46.971" v="7777" actId="478"/>
          <ac:spMkLst>
            <pc:docMk/>
            <pc:sldMk cId="671943784" sldId="2147470820"/>
            <ac:spMk id="10" creationId="{AE5F7335-B37D-49DA-AC3B-2199A8028B39}"/>
          </ac:spMkLst>
        </pc:spChg>
        <pc:spChg chg="mod">
          <ac:chgData name="MAIGNAN Victor FRSC" userId="94fc2294-f05d-4f6d-a45c-e2f1f1ee1e39" providerId="ADAL" clId="{679B0183-8F1A-4F0B-BEF9-9EA38EAF46AC}" dt="2023-08-24T14:28:38.157" v="11346" actId="20577"/>
          <ac:spMkLst>
            <pc:docMk/>
            <pc:sldMk cId="671943784" sldId="2147470820"/>
            <ac:spMk id="15" creationId="{F059FA83-3B18-7BDF-696F-8D527FDA3F10}"/>
          </ac:spMkLst>
        </pc:spChg>
        <pc:picChg chg="mod">
          <ac:chgData name="MAIGNAN Victor FRSC" userId="94fc2294-f05d-4f6d-a45c-e2f1f1ee1e39" providerId="ADAL" clId="{679B0183-8F1A-4F0B-BEF9-9EA38EAF46AC}" dt="2023-08-23T15:02:52.134" v="7798" actId="1035"/>
          <ac:picMkLst>
            <pc:docMk/>
            <pc:sldMk cId="671943784" sldId="2147470820"/>
            <ac:picMk id="7" creationId="{633208AB-8B28-01FC-943E-A80E36DA09FA}"/>
          </ac:picMkLst>
        </pc:picChg>
      </pc:sldChg>
      <pc:sldChg chg="del ord">
        <pc:chgData name="MAIGNAN Victor FRSC" userId="94fc2294-f05d-4f6d-a45c-e2f1f1ee1e39" providerId="ADAL" clId="{679B0183-8F1A-4F0B-BEF9-9EA38EAF46AC}" dt="2023-08-24T13:18:54.141" v="11185" actId="47"/>
        <pc:sldMkLst>
          <pc:docMk/>
          <pc:sldMk cId="2176153204" sldId="2147470821"/>
        </pc:sldMkLst>
      </pc:sldChg>
      <pc:sldChg chg="del mod modShow">
        <pc:chgData name="MAIGNAN Victor FRSC" userId="94fc2294-f05d-4f6d-a45c-e2f1f1ee1e39" providerId="ADAL" clId="{679B0183-8F1A-4F0B-BEF9-9EA38EAF46AC}" dt="2023-08-24T13:15:28.171" v="11126" actId="47"/>
        <pc:sldMkLst>
          <pc:docMk/>
          <pc:sldMk cId="1014742518" sldId="2147470822"/>
        </pc:sldMkLst>
      </pc:sldChg>
      <pc:sldChg chg="addSp delSp modSp add del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4086889679" sldId="2147470822"/>
        </pc:sldMkLst>
        <pc:spChg chg="mod ord">
          <ac:chgData name="MAIGNAN Victor FRSC" userId="94fc2294-f05d-4f6d-a45c-e2f1f1ee1e39" providerId="ADAL" clId="{679B0183-8F1A-4F0B-BEF9-9EA38EAF46AC}" dt="2023-08-29T12:06:39.374" v="23309" actId="6549"/>
          <ac:spMkLst>
            <pc:docMk/>
            <pc:sldMk cId="4086889679" sldId="2147470822"/>
            <ac:spMk id="2" creationId="{7F2CAA20-150A-4DBA-A6AE-3E1CFD2AA6C1}"/>
          </ac:spMkLst>
        </pc:spChg>
        <pc:spChg chg="mod">
          <ac:chgData name="MAIGNAN Victor FRSC" userId="94fc2294-f05d-4f6d-a45c-e2f1f1ee1e39" providerId="ADAL" clId="{679B0183-8F1A-4F0B-BEF9-9EA38EAF46AC}" dt="2023-08-29T14:01:32.081" v="25436" actId="2711"/>
          <ac:spMkLst>
            <pc:docMk/>
            <pc:sldMk cId="4086889679" sldId="2147470822"/>
            <ac:spMk id="3" creationId="{1C58E140-2B6D-766A-3760-1832E96D05B6}"/>
          </ac:spMkLst>
        </pc:spChg>
        <pc:spChg chg="mod">
          <ac:chgData name="MAIGNAN Victor FRSC" userId="94fc2294-f05d-4f6d-a45c-e2f1f1ee1e39" providerId="ADAL" clId="{679B0183-8F1A-4F0B-BEF9-9EA38EAF46AC}" dt="2023-08-29T11:51:04.279" v="22612" actId="113"/>
          <ac:spMkLst>
            <pc:docMk/>
            <pc:sldMk cId="4086889679" sldId="2147470822"/>
            <ac:spMk id="10" creationId="{0292DB8D-1637-86FB-AE58-9839E655C5F1}"/>
          </ac:spMkLst>
        </pc:spChg>
        <pc:spChg chg="mod">
          <ac:chgData name="MAIGNAN Victor FRSC" userId="94fc2294-f05d-4f6d-a45c-e2f1f1ee1e39" providerId="ADAL" clId="{679B0183-8F1A-4F0B-BEF9-9EA38EAF46AC}" dt="2023-08-29T11:51:04.279" v="22612" actId="113"/>
          <ac:spMkLst>
            <pc:docMk/>
            <pc:sldMk cId="4086889679" sldId="2147470822"/>
            <ac:spMk id="11" creationId="{048E4CF0-1E41-7D91-1539-D53E242B288D}"/>
          </ac:spMkLst>
        </pc:spChg>
        <pc:spChg chg="mod">
          <ac:chgData name="MAIGNAN Victor FRSC" userId="94fc2294-f05d-4f6d-a45c-e2f1f1ee1e39" providerId="ADAL" clId="{679B0183-8F1A-4F0B-BEF9-9EA38EAF46AC}" dt="2023-08-29T11:51:04.279" v="22612" actId="113"/>
          <ac:spMkLst>
            <pc:docMk/>
            <pc:sldMk cId="4086889679" sldId="2147470822"/>
            <ac:spMk id="12" creationId="{3B5082E1-B1DE-3F40-BA4B-A55888250986}"/>
          </ac:spMkLst>
        </pc:spChg>
        <pc:spChg chg="mod">
          <ac:chgData name="MAIGNAN Victor FRSC" userId="94fc2294-f05d-4f6d-a45c-e2f1f1ee1e39" providerId="ADAL" clId="{679B0183-8F1A-4F0B-BEF9-9EA38EAF46AC}" dt="2023-08-29T11:51:04.279" v="22612" actId="113"/>
          <ac:spMkLst>
            <pc:docMk/>
            <pc:sldMk cId="4086889679" sldId="2147470822"/>
            <ac:spMk id="13" creationId="{96F000DD-4BDC-F0D5-A767-FB429C71FE26}"/>
          </ac:spMkLst>
        </pc:spChg>
        <pc:spChg chg="mod">
          <ac:chgData name="MAIGNAN Victor FRSC" userId="94fc2294-f05d-4f6d-a45c-e2f1f1ee1e39" providerId="ADAL" clId="{679B0183-8F1A-4F0B-BEF9-9EA38EAF46AC}" dt="2023-08-29T12:03:41.891" v="23131" actId="2711"/>
          <ac:spMkLst>
            <pc:docMk/>
            <pc:sldMk cId="4086889679" sldId="2147470822"/>
            <ac:spMk id="14" creationId="{63240427-F6DA-7985-B1A1-5028755A31E6}"/>
          </ac:spMkLst>
        </pc:spChg>
        <pc:spChg chg="add del mod ord">
          <ac:chgData name="MAIGNAN Victor FRSC" userId="94fc2294-f05d-4f6d-a45c-e2f1f1ee1e39" providerId="ADAL" clId="{679B0183-8F1A-4F0B-BEF9-9EA38EAF46AC}" dt="2023-08-29T11:49:53.669" v="22579" actId="478"/>
          <ac:spMkLst>
            <pc:docMk/>
            <pc:sldMk cId="4086889679" sldId="2147470822"/>
            <ac:spMk id="15" creationId="{82011463-4CEF-CA65-2EE7-4B356D7EE256}"/>
          </ac:spMkLst>
        </pc:spChg>
        <pc:picChg chg="add mod">
          <ac:chgData name="MAIGNAN Victor FRSC" userId="94fc2294-f05d-4f6d-a45c-e2f1f1ee1e39" providerId="ADAL" clId="{679B0183-8F1A-4F0B-BEF9-9EA38EAF46AC}" dt="2023-08-29T12:03:11.520" v="23124" actId="1036"/>
          <ac:picMkLst>
            <pc:docMk/>
            <pc:sldMk cId="4086889679" sldId="2147470822"/>
            <ac:picMk id="16" creationId="{862F38FF-22C1-03C4-2F9C-4383E8FD368F}"/>
          </ac:picMkLst>
        </pc:picChg>
      </pc:sldChg>
      <pc:sldChg chg="addSp delSp modSp add del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2120148644" sldId="2147470823"/>
        </pc:sldMkLst>
        <pc:spChg chg="mod ord">
          <ac:chgData name="MAIGNAN Victor FRSC" userId="94fc2294-f05d-4f6d-a45c-e2f1f1ee1e39" providerId="ADAL" clId="{679B0183-8F1A-4F0B-BEF9-9EA38EAF46AC}" dt="2023-08-29T11:53:05.589" v="22694" actId="20577"/>
          <ac:spMkLst>
            <pc:docMk/>
            <pc:sldMk cId="2120148644" sldId="2147470823"/>
            <ac:spMk id="2" creationId="{7F2CAA20-150A-4DBA-A6AE-3E1CFD2AA6C1}"/>
          </ac:spMkLst>
        </pc:spChg>
        <pc:spChg chg="add del mod ord">
          <ac:chgData name="MAIGNAN Victor FRSC" userId="94fc2294-f05d-4f6d-a45c-e2f1f1ee1e39" providerId="ADAL" clId="{679B0183-8F1A-4F0B-BEF9-9EA38EAF46AC}" dt="2023-08-29T11:50:12.874" v="22583" actId="478"/>
          <ac:spMkLst>
            <pc:docMk/>
            <pc:sldMk cId="2120148644" sldId="2147470823"/>
            <ac:spMk id="8" creationId="{37FE92A8-9445-0F39-9AD9-45360FB3DFC7}"/>
          </ac:spMkLst>
        </pc:spChg>
        <pc:spChg chg="del">
          <ac:chgData name="MAIGNAN Victor FRSC" userId="94fc2294-f05d-4f6d-a45c-e2f1f1ee1e39" providerId="ADAL" clId="{679B0183-8F1A-4F0B-BEF9-9EA38EAF46AC}" dt="2023-08-29T11:53:13.811" v="22695" actId="478"/>
          <ac:spMkLst>
            <pc:docMk/>
            <pc:sldMk cId="2120148644" sldId="2147470823"/>
            <ac:spMk id="9" creationId="{4A31EE02-CCB0-A943-2011-980A78C10B21}"/>
          </ac:spMkLst>
        </pc:spChg>
        <pc:spChg chg="del">
          <ac:chgData name="MAIGNAN Victor FRSC" userId="94fc2294-f05d-4f6d-a45c-e2f1f1ee1e39" providerId="ADAL" clId="{679B0183-8F1A-4F0B-BEF9-9EA38EAF46AC}" dt="2023-08-29T11:53:14.971" v="22696" actId="478"/>
          <ac:spMkLst>
            <pc:docMk/>
            <pc:sldMk cId="2120148644" sldId="2147470823"/>
            <ac:spMk id="10" creationId="{672EC42D-6F34-1E14-E1B4-CD417B9F3C31}"/>
          </ac:spMkLst>
        </pc:spChg>
        <pc:spChg chg="del">
          <ac:chgData name="MAIGNAN Victor FRSC" userId="94fc2294-f05d-4f6d-a45c-e2f1f1ee1e39" providerId="ADAL" clId="{679B0183-8F1A-4F0B-BEF9-9EA38EAF46AC}" dt="2023-08-29T11:53:16.819" v="22697" actId="478"/>
          <ac:spMkLst>
            <pc:docMk/>
            <pc:sldMk cId="2120148644" sldId="2147470823"/>
            <ac:spMk id="11" creationId="{DFB19BBA-6588-653C-7B98-A20796C231BD}"/>
          </ac:spMkLst>
        </pc:spChg>
        <pc:spChg chg="mod">
          <ac:chgData name="MAIGNAN Victor FRSC" userId="94fc2294-f05d-4f6d-a45c-e2f1f1ee1e39" providerId="ADAL" clId="{679B0183-8F1A-4F0B-BEF9-9EA38EAF46AC}" dt="2023-08-29T12:03:54.784" v="23133" actId="113"/>
          <ac:spMkLst>
            <pc:docMk/>
            <pc:sldMk cId="2120148644" sldId="2147470823"/>
            <ac:spMk id="16" creationId="{1FA0BB46-063C-5819-32A8-6ADEA7EB38D6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17" creationId="{D811FADD-BDC9-CBC2-5A0B-5E766C268262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18" creationId="{02CF1CEF-F583-9C8B-BAE3-3674FD09F783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19" creationId="{2B0DCF0D-DE30-4E03-E48D-A114A5C2274D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21" creationId="{03359C15-A1F6-0725-C5AD-579173962A20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22" creationId="{BF7719D7-EA17-46AC-F5D7-AC63C19B0BE3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23" creationId="{1BC674F9-616F-D246-D501-09AE6ECD4941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24" creationId="{8D2439A0-38D0-8FEE-6B9A-FAE1A09B7BA6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25" creationId="{EE9BEDE3-556C-4714-3FB7-517DBB471CF8}"/>
          </ac:spMkLst>
        </pc:spChg>
        <pc:spChg chg="add mod">
          <ac:chgData name="MAIGNAN Victor FRSC" userId="94fc2294-f05d-4f6d-a45c-e2f1f1ee1e39" providerId="ADAL" clId="{679B0183-8F1A-4F0B-BEF9-9EA38EAF46AC}" dt="2023-08-29T11:57:41.683" v="22802" actId="1038"/>
          <ac:spMkLst>
            <pc:docMk/>
            <pc:sldMk cId="2120148644" sldId="2147470823"/>
            <ac:spMk id="26" creationId="{E1E335CE-7CC4-FE01-03B9-D7A709F79359}"/>
          </ac:spMkLst>
        </pc:spChg>
        <pc:graphicFrameChg chg="del">
          <ac:chgData name="MAIGNAN Victor FRSC" userId="94fc2294-f05d-4f6d-a45c-e2f1f1ee1e39" providerId="ADAL" clId="{679B0183-8F1A-4F0B-BEF9-9EA38EAF46AC}" dt="2023-08-29T11:56:52.070" v="22763" actId="478"/>
          <ac:graphicFrameMkLst>
            <pc:docMk/>
            <pc:sldMk cId="2120148644" sldId="2147470823"/>
            <ac:graphicFrameMk id="14" creationId="{48394332-6E24-77CD-3A52-6D7113851BE7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1:56:52.070" v="22763" actId="478"/>
          <ac:graphicFrameMkLst>
            <pc:docMk/>
            <pc:sldMk cId="2120148644" sldId="2147470823"/>
            <ac:graphicFrameMk id="15" creationId="{DA342275-629B-DA24-71E0-026D432E026D}"/>
          </ac:graphicFrameMkLst>
        </pc:graphicFrameChg>
        <pc:picChg chg="mod">
          <ac:chgData name="MAIGNAN Victor FRSC" userId="94fc2294-f05d-4f6d-a45c-e2f1f1ee1e39" providerId="ADAL" clId="{679B0183-8F1A-4F0B-BEF9-9EA38EAF46AC}" dt="2023-08-29T11:57:41.683" v="22802" actId="1038"/>
          <ac:picMkLst>
            <pc:docMk/>
            <pc:sldMk cId="2120148644" sldId="2147470823"/>
            <ac:picMk id="3" creationId="{F98F3CA8-1E13-3CBB-1905-46C17F48B923}"/>
          </ac:picMkLst>
        </pc:picChg>
        <pc:picChg chg="mod">
          <ac:chgData name="MAIGNAN Victor FRSC" userId="94fc2294-f05d-4f6d-a45c-e2f1f1ee1e39" providerId="ADAL" clId="{679B0183-8F1A-4F0B-BEF9-9EA38EAF46AC}" dt="2023-08-29T11:57:41.683" v="22802" actId="1038"/>
          <ac:picMkLst>
            <pc:docMk/>
            <pc:sldMk cId="2120148644" sldId="2147470823"/>
            <ac:picMk id="5" creationId="{17390485-0DFE-63ED-DEAC-F48DA9DD703D}"/>
          </ac:picMkLst>
        </pc:picChg>
        <pc:picChg chg="mod">
          <ac:chgData name="MAIGNAN Victor FRSC" userId="94fc2294-f05d-4f6d-a45c-e2f1f1ee1e39" providerId="ADAL" clId="{679B0183-8F1A-4F0B-BEF9-9EA38EAF46AC}" dt="2023-08-29T11:57:41.683" v="22802" actId="1038"/>
          <ac:picMkLst>
            <pc:docMk/>
            <pc:sldMk cId="2120148644" sldId="2147470823"/>
            <ac:picMk id="6" creationId="{F93C0A03-3FAC-B9AD-389D-E469DE19F90E}"/>
          </ac:picMkLst>
        </pc:picChg>
        <pc:picChg chg="mod">
          <ac:chgData name="MAIGNAN Victor FRSC" userId="94fc2294-f05d-4f6d-a45c-e2f1f1ee1e39" providerId="ADAL" clId="{679B0183-8F1A-4F0B-BEF9-9EA38EAF46AC}" dt="2023-08-29T11:57:41.683" v="22802" actId="1038"/>
          <ac:picMkLst>
            <pc:docMk/>
            <pc:sldMk cId="2120148644" sldId="2147470823"/>
            <ac:picMk id="12" creationId="{DF55ACE4-761C-9093-C826-7E0ABCA1C65C}"/>
          </ac:picMkLst>
        </pc:picChg>
        <pc:picChg chg="mod">
          <ac:chgData name="MAIGNAN Victor FRSC" userId="94fc2294-f05d-4f6d-a45c-e2f1f1ee1e39" providerId="ADAL" clId="{679B0183-8F1A-4F0B-BEF9-9EA38EAF46AC}" dt="2023-08-29T11:57:41.683" v="22802" actId="1038"/>
          <ac:picMkLst>
            <pc:docMk/>
            <pc:sldMk cId="2120148644" sldId="2147470823"/>
            <ac:picMk id="13" creationId="{F4BF182B-776C-2892-9505-78C6450659F1}"/>
          </ac:picMkLst>
        </pc:picChg>
        <pc:picChg chg="add mod">
          <ac:chgData name="MAIGNAN Victor FRSC" userId="94fc2294-f05d-4f6d-a45c-e2f1f1ee1e39" providerId="ADAL" clId="{679B0183-8F1A-4F0B-BEF9-9EA38EAF46AC}" dt="2023-08-29T11:57:47.655" v="22804" actId="1076"/>
          <ac:picMkLst>
            <pc:docMk/>
            <pc:sldMk cId="2120148644" sldId="2147470823"/>
            <ac:picMk id="27" creationId="{05EAC6AD-5123-4553-D9D3-8DCFE25041DB}"/>
          </ac:picMkLst>
        </pc:picChg>
      </pc:sldChg>
      <pc:sldChg chg="del">
        <pc:chgData name="MAIGNAN Victor FRSC" userId="94fc2294-f05d-4f6d-a45c-e2f1f1ee1e39" providerId="ADAL" clId="{679B0183-8F1A-4F0B-BEF9-9EA38EAF46AC}" dt="2023-08-24T13:15:48.833" v="11131" actId="47"/>
        <pc:sldMkLst>
          <pc:docMk/>
          <pc:sldMk cId="4148981794" sldId="2147470823"/>
        </pc:sldMkLst>
      </pc:sldChg>
      <pc:sldChg chg="del">
        <pc:chgData name="MAIGNAN Victor FRSC" userId="94fc2294-f05d-4f6d-a45c-e2f1f1ee1e39" providerId="ADAL" clId="{679B0183-8F1A-4F0B-BEF9-9EA38EAF46AC}" dt="2023-08-24T13:16:57.070" v="11152" actId="47"/>
        <pc:sldMkLst>
          <pc:docMk/>
          <pc:sldMk cId="1466663" sldId="2147470824"/>
        </pc:sldMkLst>
      </pc:sldChg>
      <pc:sldChg chg="addSp delSp modSp add del mod modClrScheme chgLayout">
        <pc:chgData name="MAIGNAN Victor FRSC" userId="94fc2294-f05d-4f6d-a45c-e2f1f1ee1e39" providerId="ADAL" clId="{679B0183-8F1A-4F0B-BEF9-9EA38EAF46AC}" dt="2023-08-29T11:52:59.654" v="22693" actId="47"/>
        <pc:sldMkLst>
          <pc:docMk/>
          <pc:sldMk cId="1209271898" sldId="2147470825"/>
        </pc:sldMkLst>
        <pc:spChg chg="mod ord">
          <ac:chgData name="MAIGNAN Victor FRSC" userId="94fc2294-f05d-4f6d-a45c-e2f1f1ee1e39" providerId="ADAL" clId="{679B0183-8F1A-4F0B-BEF9-9EA38EAF46AC}" dt="2023-08-29T11:50:00.223" v="22580" actId="700"/>
          <ac:spMkLst>
            <pc:docMk/>
            <pc:sldMk cId="1209271898" sldId="2147470825"/>
            <ac:spMk id="2" creationId="{7F2CAA20-150A-4DBA-A6AE-3E1CFD2AA6C1}"/>
          </ac:spMkLst>
        </pc:spChg>
        <pc:spChg chg="del mod">
          <ac:chgData name="MAIGNAN Victor FRSC" userId="94fc2294-f05d-4f6d-a45c-e2f1f1ee1e39" providerId="ADAL" clId="{679B0183-8F1A-4F0B-BEF9-9EA38EAF46AC}" dt="2023-08-29T11:52:29.845" v="22659" actId="478"/>
          <ac:spMkLst>
            <pc:docMk/>
            <pc:sldMk cId="1209271898" sldId="2147470825"/>
            <ac:spMk id="11" creationId="{BFB82035-601E-B6BF-EEE5-8B931791B965}"/>
          </ac:spMkLst>
        </pc:spChg>
        <pc:spChg chg="add del mod">
          <ac:chgData name="MAIGNAN Victor FRSC" userId="94fc2294-f05d-4f6d-a45c-e2f1f1ee1e39" providerId="ADAL" clId="{679B0183-8F1A-4F0B-BEF9-9EA38EAF46AC}" dt="2023-08-29T11:49:31.669" v="22573" actId="1076"/>
          <ac:spMkLst>
            <pc:docMk/>
            <pc:sldMk cId="1209271898" sldId="2147470825"/>
            <ac:spMk id="15" creationId="{4EFD8D90-DE61-F412-720F-BE8C6537FBA2}"/>
          </ac:spMkLst>
        </pc:spChg>
        <pc:spChg chg="add del mod ord">
          <ac:chgData name="MAIGNAN Victor FRSC" userId="94fc2294-f05d-4f6d-a45c-e2f1f1ee1e39" providerId="ADAL" clId="{679B0183-8F1A-4F0B-BEF9-9EA38EAF46AC}" dt="2023-08-29T11:50:02.150" v="22581" actId="478"/>
          <ac:spMkLst>
            <pc:docMk/>
            <pc:sldMk cId="1209271898" sldId="2147470825"/>
            <ac:spMk id="16" creationId="{189D58D5-19AD-AA9A-E4EA-072158FA989E}"/>
          </ac:spMkLst>
        </pc:spChg>
        <pc:spChg chg="add del mod ord">
          <ac:chgData name="MAIGNAN Victor FRSC" userId="94fc2294-f05d-4f6d-a45c-e2f1f1ee1e39" providerId="ADAL" clId="{679B0183-8F1A-4F0B-BEF9-9EA38EAF46AC}" dt="2023-08-29T11:49:32.540" v="22575" actId="700"/>
          <ac:spMkLst>
            <pc:docMk/>
            <pc:sldMk cId="1209271898" sldId="2147470825"/>
            <ac:spMk id="16" creationId="{3C1D2A04-7C15-1ADF-6AE4-764DC4B96120}"/>
          </ac:spMkLst>
        </pc:spChg>
        <pc:spChg chg="add mod">
          <ac:chgData name="MAIGNAN Victor FRSC" userId="94fc2294-f05d-4f6d-a45c-e2f1f1ee1e39" providerId="ADAL" clId="{679B0183-8F1A-4F0B-BEF9-9EA38EAF46AC}" dt="2023-08-29T11:52:55.693" v="22692" actId="1037"/>
          <ac:spMkLst>
            <pc:docMk/>
            <pc:sldMk cId="1209271898" sldId="2147470825"/>
            <ac:spMk id="17" creationId="{F9ED0A39-3E3F-CD25-A9A2-7BF8B42FAE8D}"/>
          </ac:spMkLst>
        </pc:spChg>
        <pc:spChg chg="add del">
          <ac:chgData name="MAIGNAN Victor FRSC" userId="94fc2294-f05d-4f6d-a45c-e2f1f1ee1e39" providerId="ADAL" clId="{679B0183-8F1A-4F0B-BEF9-9EA38EAF46AC}" dt="2023-08-29T11:48:25.963" v="22564" actId="478"/>
          <ac:spMkLst>
            <pc:docMk/>
            <pc:sldMk cId="1209271898" sldId="2147470825"/>
            <ac:spMk id="29" creationId="{4A49F015-758C-471A-ADE8-14F08505D957}"/>
          </ac:spMkLst>
        </pc:spChg>
        <pc:graphicFrameChg chg="mod">
          <ac:chgData name="MAIGNAN Victor FRSC" userId="94fc2294-f05d-4f6d-a45c-e2f1f1ee1e39" providerId="ADAL" clId="{679B0183-8F1A-4F0B-BEF9-9EA38EAF46AC}" dt="2023-08-29T11:52:41.361" v="22664"/>
          <ac:graphicFrameMkLst>
            <pc:docMk/>
            <pc:sldMk cId="1209271898" sldId="2147470825"/>
            <ac:graphicFrameMk id="3" creationId="{8D4A6D6D-2334-D1DF-1D2E-FAD5693FAA9C}"/>
          </ac:graphicFrameMkLst>
        </pc:graphicFrameChg>
      </pc:sldChg>
      <pc:sldChg chg="del">
        <pc:chgData name="MAIGNAN Victor FRSC" userId="94fc2294-f05d-4f6d-a45c-e2f1f1ee1e39" providerId="ADAL" clId="{679B0183-8F1A-4F0B-BEF9-9EA38EAF46AC}" dt="2023-08-22T14:32:55.809" v="3850" actId="2696"/>
        <pc:sldMkLst>
          <pc:docMk/>
          <pc:sldMk cId="1476998153" sldId="2147470825"/>
        </pc:sldMkLst>
      </pc:sldChg>
      <pc:sldChg chg="add del">
        <pc:chgData name="MAIGNAN Victor FRSC" userId="94fc2294-f05d-4f6d-a45c-e2f1f1ee1e39" providerId="ADAL" clId="{679B0183-8F1A-4F0B-BEF9-9EA38EAF46AC}" dt="2023-08-24T13:13:39.409" v="11112" actId="47"/>
        <pc:sldMkLst>
          <pc:docMk/>
          <pc:sldMk cId="2119097581" sldId="2147470825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972271535" sldId="2147470826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47818115" sldId="2147470827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695090164" sldId="2147470828"/>
        </pc:sldMkLst>
      </pc:sldChg>
      <pc:sldChg chg="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3941377656" sldId="2147470831"/>
        </pc:sldMkLst>
      </pc:sldChg>
      <pc:sldChg chg="modSp 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627074008" sldId="2147470832"/>
        </pc:sldMkLst>
        <pc:graphicFrameChg chg="mod">
          <ac:chgData name="MAIGNAN Victor FRSC" userId="94fc2294-f05d-4f6d-a45c-e2f1f1ee1e39" providerId="ADAL" clId="{679B0183-8F1A-4F0B-BEF9-9EA38EAF46AC}" dt="2023-08-22T15:32:57.900" v="4202" actId="207"/>
          <ac:graphicFrameMkLst>
            <pc:docMk/>
            <pc:sldMk cId="3627074008" sldId="2147470832"/>
            <ac:graphicFrameMk id="4" creationId="{8702F8FA-08B6-8ECD-8400-96E4E89D068D}"/>
          </ac:graphicFrameMkLst>
        </pc:graphicFrame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916604784" sldId="2147470834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120670646" sldId="2147470835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784257843" sldId="2147470836"/>
        </pc:sldMkLst>
      </pc:sldChg>
      <pc:sldChg chg="del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1220158482" sldId="2147470837"/>
        </pc:sldMkLst>
        <pc:spChg chg="del">
          <ac:chgData name="MAIGNAN Victor FRSC" userId="94fc2294-f05d-4f6d-a45c-e2f1f1ee1e39" providerId="ADAL" clId="{679B0183-8F1A-4F0B-BEF9-9EA38EAF46AC}" dt="2023-08-25T07:10:21.755" v="12701" actId="478"/>
          <ac:spMkLst>
            <pc:docMk/>
            <pc:sldMk cId="1220158482" sldId="2147470837"/>
            <ac:spMk id="10" creationId="{99BB9EC3-DCF0-334B-09C0-01DF909A2FB8}"/>
          </ac:spMkLst>
        </pc:sp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276332268" sldId="2147470838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022577379" sldId="2147470839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593163563" sldId="2147470840"/>
        </pc:sldMkLst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652244798" sldId="2147470841"/>
        </pc:sldMkLst>
      </pc:sldChg>
      <pc:sldChg chg="del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3438382406" sldId="2147470842"/>
        </pc:sldMkLst>
        <pc:spChg chg="del">
          <ac:chgData name="MAIGNAN Victor FRSC" userId="94fc2294-f05d-4f6d-a45c-e2f1f1ee1e39" providerId="ADAL" clId="{679B0183-8F1A-4F0B-BEF9-9EA38EAF46AC}" dt="2023-08-25T07:10:31.335" v="12702" actId="478"/>
          <ac:spMkLst>
            <pc:docMk/>
            <pc:sldMk cId="3438382406" sldId="2147470842"/>
            <ac:spMk id="6" creationId="{50D36780-897E-3E6E-9E52-26800821E109}"/>
          </ac:spMkLst>
        </pc:spChg>
      </pc:sldChg>
      <pc:sldChg chg="addSp del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3861278631" sldId="2147470843"/>
        </pc:sldMkLst>
        <pc:spChg chg="add del mod">
          <ac:chgData name="MAIGNAN Victor FRSC" userId="94fc2294-f05d-4f6d-a45c-e2f1f1ee1e39" providerId="ADAL" clId="{679B0183-8F1A-4F0B-BEF9-9EA38EAF46AC}" dt="2023-08-30T08:36:02.690" v="28856" actId="478"/>
          <ac:spMkLst>
            <pc:docMk/>
            <pc:sldMk cId="3861278631" sldId="2147470843"/>
            <ac:spMk id="25" creationId="{01E7DAA8-1E9B-1892-2493-59ACA9635E10}"/>
          </ac:spMkLst>
        </pc:spChg>
        <pc:spChg chg="mod">
          <ac:chgData name="MAIGNAN Victor FRSC" userId="94fc2294-f05d-4f6d-a45c-e2f1f1ee1e39" providerId="ADAL" clId="{679B0183-8F1A-4F0B-BEF9-9EA38EAF46AC}" dt="2023-08-24T07:12:29.777" v="7842"/>
          <ac:spMkLst>
            <pc:docMk/>
            <pc:sldMk cId="3861278631" sldId="2147470843"/>
            <ac:spMk id="26" creationId="{16DF469E-3060-1945-62B2-A63E389FE54A}"/>
          </ac:spMkLst>
        </pc:spChg>
        <pc:spChg chg="mod">
          <ac:chgData name="MAIGNAN Victor FRSC" userId="94fc2294-f05d-4f6d-a45c-e2f1f1ee1e39" providerId="ADAL" clId="{679B0183-8F1A-4F0B-BEF9-9EA38EAF46AC}" dt="2023-08-24T07:12:29.777" v="7842"/>
          <ac:spMkLst>
            <pc:docMk/>
            <pc:sldMk cId="3861278631" sldId="2147470843"/>
            <ac:spMk id="29" creationId="{004695AC-279B-A149-6B67-56B905E085D2}"/>
          </ac:spMkLst>
        </pc:spChg>
        <pc:spChg chg="mod">
          <ac:chgData name="MAIGNAN Victor FRSC" userId="94fc2294-f05d-4f6d-a45c-e2f1f1ee1e39" providerId="ADAL" clId="{679B0183-8F1A-4F0B-BEF9-9EA38EAF46AC}" dt="2023-08-24T07:12:29.777" v="7842"/>
          <ac:spMkLst>
            <pc:docMk/>
            <pc:sldMk cId="3861278631" sldId="2147470843"/>
            <ac:spMk id="32" creationId="{E9DD4C42-CA63-9AE1-804E-1A4A9DFE5398}"/>
          </ac:spMkLst>
        </pc:spChg>
        <pc:spChg chg="mod">
          <ac:chgData name="MAIGNAN Victor FRSC" userId="94fc2294-f05d-4f6d-a45c-e2f1f1ee1e39" providerId="ADAL" clId="{679B0183-8F1A-4F0B-BEF9-9EA38EAF46AC}" dt="2023-08-24T07:12:29.777" v="7842"/>
          <ac:spMkLst>
            <pc:docMk/>
            <pc:sldMk cId="3861278631" sldId="2147470843"/>
            <ac:spMk id="35" creationId="{9AA10459-DE59-2022-82AE-317D325EDE4F}"/>
          </ac:spMkLst>
        </pc:spChg>
        <pc:grpChg chg="add del mod">
          <ac:chgData name="MAIGNAN Victor FRSC" userId="94fc2294-f05d-4f6d-a45c-e2f1f1ee1e39" providerId="ADAL" clId="{679B0183-8F1A-4F0B-BEF9-9EA38EAF46AC}" dt="2023-08-24T07:12:31.098" v="7843"/>
          <ac:grpSpMkLst>
            <pc:docMk/>
            <pc:sldMk cId="3861278631" sldId="2147470843"/>
            <ac:grpSpMk id="25" creationId="{C222F364-347E-6B80-D0E1-13B62701D113}"/>
          </ac:grpSpMkLst>
        </pc:grpChg>
        <pc:grpChg chg="add del mod">
          <ac:chgData name="MAIGNAN Victor FRSC" userId="94fc2294-f05d-4f6d-a45c-e2f1f1ee1e39" providerId="ADAL" clId="{679B0183-8F1A-4F0B-BEF9-9EA38EAF46AC}" dt="2023-08-24T07:12:31.098" v="7843"/>
          <ac:grpSpMkLst>
            <pc:docMk/>
            <pc:sldMk cId="3861278631" sldId="2147470843"/>
            <ac:grpSpMk id="28" creationId="{BABC9B0B-F7FA-64A6-E084-88F007AD3C36}"/>
          </ac:grpSpMkLst>
        </pc:grpChg>
        <pc:grpChg chg="add del mod">
          <ac:chgData name="MAIGNAN Victor FRSC" userId="94fc2294-f05d-4f6d-a45c-e2f1f1ee1e39" providerId="ADAL" clId="{679B0183-8F1A-4F0B-BEF9-9EA38EAF46AC}" dt="2023-08-24T07:12:31.098" v="7843"/>
          <ac:grpSpMkLst>
            <pc:docMk/>
            <pc:sldMk cId="3861278631" sldId="2147470843"/>
            <ac:grpSpMk id="31" creationId="{88BC5C1C-1802-5B13-452A-CD623A117DF2}"/>
          </ac:grpSpMkLst>
        </pc:grpChg>
        <pc:grpChg chg="add del mod">
          <ac:chgData name="MAIGNAN Victor FRSC" userId="94fc2294-f05d-4f6d-a45c-e2f1f1ee1e39" providerId="ADAL" clId="{679B0183-8F1A-4F0B-BEF9-9EA38EAF46AC}" dt="2023-08-24T07:12:31.098" v="7843"/>
          <ac:grpSpMkLst>
            <pc:docMk/>
            <pc:sldMk cId="3861278631" sldId="2147470843"/>
            <ac:grpSpMk id="34" creationId="{73E9AE76-9911-E010-4C2B-7C4AEDE99004}"/>
          </ac:grpSpMkLst>
        </pc:grpChg>
        <pc:picChg chg="mod">
          <ac:chgData name="MAIGNAN Victor FRSC" userId="94fc2294-f05d-4f6d-a45c-e2f1f1ee1e39" providerId="ADAL" clId="{679B0183-8F1A-4F0B-BEF9-9EA38EAF46AC}" dt="2023-08-24T07:12:29.777" v="7842"/>
          <ac:picMkLst>
            <pc:docMk/>
            <pc:sldMk cId="3861278631" sldId="2147470843"/>
            <ac:picMk id="27" creationId="{ADE68B3B-539B-7E1C-F9DA-DB99726AFC98}"/>
          </ac:picMkLst>
        </pc:picChg>
        <pc:picChg chg="mod">
          <ac:chgData name="MAIGNAN Victor FRSC" userId="94fc2294-f05d-4f6d-a45c-e2f1f1ee1e39" providerId="ADAL" clId="{679B0183-8F1A-4F0B-BEF9-9EA38EAF46AC}" dt="2023-08-24T07:12:29.777" v="7842"/>
          <ac:picMkLst>
            <pc:docMk/>
            <pc:sldMk cId="3861278631" sldId="2147470843"/>
            <ac:picMk id="30" creationId="{A9EE17ED-8EFA-4661-2B9C-979D2300A367}"/>
          </ac:picMkLst>
        </pc:picChg>
        <pc:picChg chg="mod">
          <ac:chgData name="MAIGNAN Victor FRSC" userId="94fc2294-f05d-4f6d-a45c-e2f1f1ee1e39" providerId="ADAL" clId="{679B0183-8F1A-4F0B-BEF9-9EA38EAF46AC}" dt="2023-08-24T07:12:29.777" v="7842"/>
          <ac:picMkLst>
            <pc:docMk/>
            <pc:sldMk cId="3861278631" sldId="2147470843"/>
            <ac:picMk id="33" creationId="{5CE67906-1226-3E47-6008-0923AADB0F1A}"/>
          </ac:picMkLst>
        </pc:picChg>
        <pc:picChg chg="mod">
          <ac:chgData name="MAIGNAN Victor FRSC" userId="94fc2294-f05d-4f6d-a45c-e2f1f1ee1e39" providerId="ADAL" clId="{679B0183-8F1A-4F0B-BEF9-9EA38EAF46AC}" dt="2023-08-24T07:12:29.777" v="7842"/>
          <ac:picMkLst>
            <pc:docMk/>
            <pc:sldMk cId="3861278631" sldId="2147470843"/>
            <ac:picMk id="36" creationId="{39299C20-21D2-551F-7A7C-5EEC0FEA2B96}"/>
          </ac:picMkLst>
        </pc:picChg>
      </pc:sldChg>
      <pc:sldChg chg="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723253141" sldId="2147470844"/>
        </pc:sldMkLst>
      </pc:sldChg>
      <pc:sldChg chg="addSp delSp modSp mod or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2615924286" sldId="2147470846"/>
        </pc:sldMkLst>
        <pc:spChg chg="mod ord">
          <ac:chgData name="MAIGNAN Victor FRSC" userId="94fc2294-f05d-4f6d-a45c-e2f1f1ee1e39" providerId="ADAL" clId="{679B0183-8F1A-4F0B-BEF9-9EA38EAF46AC}" dt="2023-08-29T14:26:17.719" v="25967" actId="700"/>
          <ac:spMkLst>
            <pc:docMk/>
            <pc:sldMk cId="2615924286" sldId="2147470846"/>
            <ac:spMk id="2" creationId="{7E72DA71-4BE4-474F-A216-2BF219CDE161}"/>
          </ac:spMkLst>
        </pc:spChg>
        <pc:spChg chg="add mod">
          <ac:chgData name="MAIGNAN Victor FRSC" userId="94fc2294-f05d-4f6d-a45c-e2f1f1ee1e39" providerId="ADAL" clId="{679B0183-8F1A-4F0B-BEF9-9EA38EAF46AC}" dt="2023-08-30T08:36:58.536" v="28877"/>
          <ac:spMkLst>
            <pc:docMk/>
            <pc:sldMk cId="2615924286" sldId="2147470846"/>
            <ac:spMk id="4" creationId="{D25289F9-3021-5416-9BFE-B142EE75AACA}"/>
          </ac:spMkLst>
        </pc:spChg>
        <pc:spChg chg="mod ord">
          <ac:chgData name="MAIGNAN Victor FRSC" userId="94fc2294-f05d-4f6d-a45c-e2f1f1ee1e39" providerId="ADAL" clId="{679B0183-8F1A-4F0B-BEF9-9EA38EAF46AC}" dt="2023-08-30T08:03:48.045" v="28581" actId="1038"/>
          <ac:spMkLst>
            <pc:docMk/>
            <pc:sldMk cId="2615924286" sldId="2147470846"/>
            <ac:spMk id="5" creationId="{EE3514EC-7FAC-C192-69CE-3E4FD306111E}"/>
          </ac:spMkLst>
        </pc:spChg>
        <pc:graphicFrameChg chg="add mod modGraphic">
          <ac:chgData name="MAIGNAN Victor FRSC" userId="94fc2294-f05d-4f6d-a45c-e2f1f1ee1e39" providerId="ADAL" clId="{679B0183-8F1A-4F0B-BEF9-9EA38EAF46AC}" dt="2023-08-30T08:03:48.045" v="28581" actId="1038"/>
          <ac:graphicFrameMkLst>
            <pc:docMk/>
            <pc:sldMk cId="2615924286" sldId="2147470846"/>
            <ac:graphicFrameMk id="3" creationId="{4AE865B1-5199-D71F-FBEA-4232FEADCF76}"/>
          </ac:graphicFrameMkLst>
        </pc:graphicFrameChg>
        <pc:picChg chg="del mod">
          <ac:chgData name="MAIGNAN Victor FRSC" userId="94fc2294-f05d-4f6d-a45c-e2f1f1ee1e39" providerId="ADAL" clId="{679B0183-8F1A-4F0B-BEF9-9EA38EAF46AC}" dt="2023-08-29T14:26:06.191" v="25959" actId="478"/>
          <ac:picMkLst>
            <pc:docMk/>
            <pc:sldMk cId="2615924286" sldId="2147470846"/>
            <ac:picMk id="18" creationId="{B3C9481E-9E3F-2D57-B3B0-4C86737ECEF3}"/>
          </ac:picMkLst>
        </pc:picChg>
      </pc:sldChg>
      <pc:sldChg chg="addSp delSp modSp mod 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411817363" sldId="2147470847"/>
        </pc:sldMkLst>
        <pc:spChg chg="add del mod">
          <ac:chgData name="MAIGNAN Victor FRSC" userId="94fc2294-f05d-4f6d-a45c-e2f1f1ee1e39" providerId="ADAL" clId="{679B0183-8F1A-4F0B-BEF9-9EA38EAF46AC}" dt="2023-08-30T08:35:24.582" v="28824"/>
          <ac:spMkLst>
            <pc:docMk/>
            <pc:sldMk cId="1411817363" sldId="2147470847"/>
            <ac:spMk id="3" creationId="{CD0D7642-1FED-CD51-16F3-24AFC597705D}"/>
          </ac:spMkLst>
        </pc:spChg>
        <pc:spChg chg="mod">
          <ac:chgData name="MAIGNAN Victor FRSC" userId="94fc2294-f05d-4f6d-a45c-e2f1f1ee1e39" providerId="ADAL" clId="{679B0183-8F1A-4F0B-BEF9-9EA38EAF46AC}" dt="2023-08-23T11:26:16.662" v="5973" actId="20577"/>
          <ac:spMkLst>
            <pc:docMk/>
            <pc:sldMk cId="1411817363" sldId="2147470847"/>
            <ac:spMk id="19" creationId="{D11E2122-9637-ABB8-98F7-D87FC7C9526C}"/>
          </ac:spMkLst>
        </pc:spChg>
        <pc:spChg chg="del mod">
          <ac:chgData name="MAIGNAN Victor FRSC" userId="94fc2294-f05d-4f6d-a45c-e2f1f1ee1e39" providerId="ADAL" clId="{679B0183-8F1A-4F0B-BEF9-9EA38EAF46AC}" dt="2023-08-23T11:26:06.255" v="5952" actId="478"/>
          <ac:spMkLst>
            <pc:docMk/>
            <pc:sldMk cId="1411817363" sldId="2147470847"/>
            <ac:spMk id="20" creationId="{DD96C58F-8768-A46B-E189-1971E14D72F2}"/>
          </ac:spMkLst>
        </pc:spChg>
      </pc:sldChg>
      <pc:sldChg chg="del">
        <pc:chgData name="MAIGNAN Victor FRSC" userId="94fc2294-f05d-4f6d-a45c-e2f1f1ee1e39" providerId="ADAL" clId="{679B0183-8F1A-4F0B-BEF9-9EA38EAF46AC}" dt="2023-08-23T14:49:54.474" v="7271" actId="47"/>
        <pc:sldMkLst>
          <pc:docMk/>
          <pc:sldMk cId="844455644" sldId="2147470848"/>
        </pc:sldMkLst>
      </pc:sldChg>
      <pc:sldChg chg="addSp delSp modSp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1997451424" sldId="2147470849"/>
        </pc:sldMkLst>
        <pc:spChg chg="mod ord">
          <ac:chgData name="MAIGNAN Victor FRSC" userId="94fc2294-f05d-4f6d-a45c-e2f1f1ee1e39" providerId="ADAL" clId="{679B0183-8F1A-4F0B-BEF9-9EA38EAF46AC}" dt="2023-08-29T15:22:54.741" v="27142" actId="700"/>
          <ac:spMkLst>
            <pc:docMk/>
            <pc:sldMk cId="1997451424" sldId="2147470849"/>
            <ac:spMk id="2" creationId="{1BF35BA6-2BC2-8540-4707-F24A870FD97E}"/>
          </ac:spMkLst>
        </pc:spChg>
        <pc:spChg chg="del mod ord">
          <ac:chgData name="MAIGNAN Victor FRSC" userId="94fc2294-f05d-4f6d-a45c-e2f1f1ee1e39" providerId="ADAL" clId="{679B0183-8F1A-4F0B-BEF9-9EA38EAF46AC}" dt="2023-08-29T15:22:43.599" v="27141" actId="26606"/>
          <ac:spMkLst>
            <pc:docMk/>
            <pc:sldMk cId="1997451424" sldId="2147470849"/>
            <ac:spMk id="3" creationId="{69032285-EF27-EDD8-3D9D-CA7AC52E268E}"/>
          </ac:spMkLst>
        </pc:spChg>
        <pc:graphicFrameChg chg="add mod ord">
          <ac:chgData name="MAIGNAN Victor FRSC" userId="94fc2294-f05d-4f6d-a45c-e2f1f1ee1e39" providerId="ADAL" clId="{679B0183-8F1A-4F0B-BEF9-9EA38EAF46AC}" dt="2023-08-29T15:23:02.500" v="27144" actId="14100"/>
          <ac:graphicFrameMkLst>
            <pc:docMk/>
            <pc:sldMk cId="1997451424" sldId="2147470849"/>
            <ac:graphicFrameMk id="5" creationId="{9DDA24B7-8181-5502-F5C6-9384B0DF868B}"/>
          </ac:graphicFrameMkLst>
        </pc:graphicFrameChg>
      </pc:sldChg>
      <pc:sldChg chg="add del mod modShow">
        <pc:chgData name="MAIGNAN Victor FRSC" userId="94fc2294-f05d-4f6d-a45c-e2f1f1ee1e39" providerId="ADAL" clId="{679B0183-8F1A-4F0B-BEF9-9EA38EAF46AC}" dt="2023-08-25T10:11:15.038" v="14933" actId="2696"/>
        <pc:sldMkLst>
          <pc:docMk/>
          <pc:sldMk cId="1473240089" sldId="2147470851"/>
        </pc:sldMkLst>
      </pc:sldChg>
      <pc:sldChg chg="modSp del mod">
        <pc:chgData name="MAIGNAN Victor FRSC" userId="94fc2294-f05d-4f6d-a45c-e2f1f1ee1e39" providerId="ADAL" clId="{679B0183-8F1A-4F0B-BEF9-9EA38EAF46AC}" dt="2023-08-24T09:45:11.885" v="10037" actId="2696"/>
        <pc:sldMkLst>
          <pc:docMk/>
          <pc:sldMk cId="1670637318" sldId="2147470851"/>
        </pc:sldMkLst>
        <pc:spChg chg="mod">
          <ac:chgData name="MAIGNAN Victor FRSC" userId="94fc2294-f05d-4f6d-a45c-e2f1f1ee1e39" providerId="ADAL" clId="{679B0183-8F1A-4F0B-BEF9-9EA38EAF46AC}" dt="2023-08-22T14:33:31.054" v="3857" actId="1035"/>
          <ac:spMkLst>
            <pc:docMk/>
            <pc:sldMk cId="1670637318" sldId="2147470851"/>
            <ac:spMk id="6" creationId="{2C47E489-6CDF-14F2-7E82-8D1D9D441A24}"/>
          </ac:spMkLst>
        </pc:sp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763791254" sldId="2147470851"/>
        </pc:sldMkLst>
      </pc:sldChg>
      <pc:sldChg chg="addSp delSp modSp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1199504865" sldId="2147470852"/>
        </pc:sldMkLst>
        <pc:spChg chg="mod ord">
          <ac:chgData name="MAIGNAN Victor FRSC" userId="94fc2294-f05d-4f6d-a45c-e2f1f1ee1e39" providerId="ADAL" clId="{679B0183-8F1A-4F0B-BEF9-9EA38EAF46AC}" dt="2023-08-30T09:47:44.177" v="29168" actId="700"/>
          <ac:spMkLst>
            <pc:docMk/>
            <pc:sldMk cId="1199504865" sldId="2147470852"/>
            <ac:spMk id="2" creationId="{F9B0D1F6-A3D7-0051-3D1C-440D71149966}"/>
          </ac:spMkLst>
        </pc:spChg>
        <pc:spChg chg="add mod">
          <ac:chgData name="MAIGNAN Victor FRSC" userId="94fc2294-f05d-4f6d-a45c-e2f1f1ee1e39" providerId="ADAL" clId="{679B0183-8F1A-4F0B-BEF9-9EA38EAF46AC}" dt="2023-08-30T08:37:04.657" v="28879"/>
          <ac:spMkLst>
            <pc:docMk/>
            <pc:sldMk cId="1199504865" sldId="2147470852"/>
            <ac:spMk id="3" creationId="{1E1FA621-BA88-B78A-DC33-95438902A5AD}"/>
          </ac:spMkLst>
        </pc:spChg>
        <pc:spChg chg="mod">
          <ac:chgData name="MAIGNAN Victor FRSC" userId="94fc2294-f05d-4f6d-a45c-e2f1f1ee1e39" providerId="ADAL" clId="{679B0183-8F1A-4F0B-BEF9-9EA38EAF46AC}" dt="2023-08-30T09:47:50.419" v="29170" actId="1076"/>
          <ac:spMkLst>
            <pc:docMk/>
            <pc:sldMk cId="1199504865" sldId="2147470852"/>
            <ac:spMk id="6" creationId="{2C47E489-6CDF-14F2-7E82-8D1D9D441A24}"/>
          </ac:spMkLst>
        </pc:spChg>
        <pc:spChg chg="add del mod ord">
          <ac:chgData name="MAIGNAN Victor FRSC" userId="94fc2294-f05d-4f6d-a45c-e2f1f1ee1e39" providerId="ADAL" clId="{679B0183-8F1A-4F0B-BEF9-9EA38EAF46AC}" dt="2023-08-30T09:47:45.938" v="29169" actId="478"/>
          <ac:spMkLst>
            <pc:docMk/>
            <pc:sldMk cId="1199504865" sldId="2147470852"/>
            <ac:spMk id="7" creationId="{F5229310-8366-EC7C-AC0E-9E93B0BF525A}"/>
          </ac:spMkLst>
        </pc:spChg>
      </pc:sldChg>
      <pc:sldChg chg="del">
        <pc:chgData name="MAIGNAN Victor FRSC" userId="94fc2294-f05d-4f6d-a45c-e2f1f1ee1e39" providerId="ADAL" clId="{679B0183-8F1A-4F0B-BEF9-9EA38EAF46AC}" dt="2023-08-24T09:45:11.885" v="10037" actId="2696"/>
        <pc:sldMkLst>
          <pc:docMk/>
          <pc:sldMk cId="2848969247" sldId="2147470852"/>
        </pc:sldMkLst>
      </pc:sldChg>
      <pc:sldChg chg="addSp delSp modSp add del mod">
        <pc:chgData name="MAIGNAN Victor FRSC" userId="94fc2294-f05d-4f6d-a45c-e2f1f1ee1e39" providerId="ADAL" clId="{679B0183-8F1A-4F0B-BEF9-9EA38EAF46AC}" dt="2023-08-25T10:11:15.038" v="14933" actId="2696"/>
        <pc:sldMkLst>
          <pc:docMk/>
          <pc:sldMk cId="3976752993" sldId="2147470852"/>
        </pc:sldMkLst>
        <pc:spChg chg="add del mod">
          <ac:chgData name="MAIGNAN Victor FRSC" userId="94fc2294-f05d-4f6d-a45c-e2f1f1ee1e39" providerId="ADAL" clId="{679B0183-8F1A-4F0B-BEF9-9EA38EAF46AC}" dt="2023-08-25T09:43:55.103" v="14686" actId="478"/>
          <ac:spMkLst>
            <pc:docMk/>
            <pc:sldMk cId="3976752993" sldId="2147470852"/>
            <ac:spMk id="3" creationId="{AC032A08-B63A-BDF7-C85E-C52D341FB2E6}"/>
          </ac:spMkLst>
        </pc:spChg>
        <pc:spChg chg="add mod">
          <ac:chgData name="MAIGNAN Victor FRSC" userId="94fc2294-f05d-4f6d-a45c-e2f1f1ee1e39" providerId="ADAL" clId="{679B0183-8F1A-4F0B-BEF9-9EA38EAF46AC}" dt="2023-08-25T10:08:01.954" v="14758" actId="1076"/>
          <ac:spMkLst>
            <pc:docMk/>
            <pc:sldMk cId="3976752993" sldId="2147470852"/>
            <ac:spMk id="5" creationId="{A3872498-8FD9-7EC4-E08A-56E238DF8327}"/>
          </ac:spMkLst>
        </pc:spChg>
        <pc:spChg chg="mod">
          <ac:chgData name="MAIGNAN Victor FRSC" userId="94fc2294-f05d-4f6d-a45c-e2f1f1ee1e39" providerId="ADAL" clId="{679B0183-8F1A-4F0B-BEF9-9EA38EAF46AC}" dt="2023-08-25T10:11:04.547" v="14932" actId="1076"/>
          <ac:spMkLst>
            <pc:docMk/>
            <pc:sldMk cId="3976752993" sldId="2147470852"/>
            <ac:spMk id="6" creationId="{2C47E489-6CDF-14F2-7E82-8D1D9D441A24}"/>
          </ac:spMkLst>
        </pc:spChg>
        <pc:spChg chg="add del mod">
          <ac:chgData name="MAIGNAN Victor FRSC" userId="94fc2294-f05d-4f6d-a45c-e2f1f1ee1e39" providerId="ADAL" clId="{679B0183-8F1A-4F0B-BEF9-9EA38EAF46AC}" dt="2023-08-25T10:09:51.059" v="14911" actId="478"/>
          <ac:spMkLst>
            <pc:docMk/>
            <pc:sldMk cId="3976752993" sldId="2147470852"/>
            <ac:spMk id="7" creationId="{2D66F3F5-3969-82F3-07F9-A24286EBF997}"/>
          </ac:spMkLst>
        </pc:spChg>
        <pc:spChg chg="add mod">
          <ac:chgData name="MAIGNAN Victor FRSC" userId="94fc2294-f05d-4f6d-a45c-e2f1f1ee1e39" providerId="ADAL" clId="{679B0183-8F1A-4F0B-BEF9-9EA38EAF46AC}" dt="2023-08-25T10:10:11.218" v="14916" actId="20577"/>
          <ac:spMkLst>
            <pc:docMk/>
            <pc:sldMk cId="3976752993" sldId="2147470852"/>
            <ac:spMk id="8" creationId="{4E8C0AC0-A413-4161-B41A-F4BF658F61CD}"/>
          </ac:spMkLst>
        </pc:spChg>
        <pc:spChg chg="add mod">
          <ac:chgData name="MAIGNAN Victor FRSC" userId="94fc2294-f05d-4f6d-a45c-e2f1f1ee1e39" providerId="ADAL" clId="{679B0183-8F1A-4F0B-BEF9-9EA38EAF46AC}" dt="2023-08-25T10:10:33.230" v="14930" actId="20577"/>
          <ac:spMkLst>
            <pc:docMk/>
            <pc:sldMk cId="3976752993" sldId="2147470852"/>
            <ac:spMk id="9" creationId="{53B53391-58D6-3F61-1917-48B2D8CD63CC}"/>
          </ac:spMkLst>
        </pc:spChg>
        <pc:graphicFrameChg chg="add mod">
          <ac:chgData name="MAIGNAN Victor FRSC" userId="94fc2294-f05d-4f6d-a45c-e2f1f1ee1e39" providerId="ADAL" clId="{679B0183-8F1A-4F0B-BEF9-9EA38EAF46AC}" dt="2023-08-25T10:08:07.287" v="14760" actId="14100"/>
          <ac:graphicFrameMkLst>
            <pc:docMk/>
            <pc:sldMk cId="3976752993" sldId="2147470852"/>
            <ac:graphicFrameMk id="4" creationId="{B934F85A-AE5F-4A77-9F91-DB696D2411BC}"/>
          </ac:graphicFrameMkLst>
        </pc:graphicFrameChg>
      </pc:sldChg>
      <pc:sldChg chg="del">
        <pc:chgData name="MAIGNAN Victor FRSC" userId="94fc2294-f05d-4f6d-a45c-e2f1f1ee1e39" providerId="ADAL" clId="{679B0183-8F1A-4F0B-BEF9-9EA38EAF46AC}" dt="2023-08-24T10:22:22.849" v="10254" actId="47"/>
        <pc:sldMkLst>
          <pc:docMk/>
          <pc:sldMk cId="1665031601" sldId="2147470853"/>
        </pc:sldMkLst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436898001" sldId="2147470854"/>
        </pc:sldMkLst>
        <pc:spChg chg="add mod ord">
          <ac:chgData name="MAIGNAN Victor FRSC" userId="94fc2294-f05d-4f6d-a45c-e2f1f1ee1e39" providerId="ADAL" clId="{679B0183-8F1A-4F0B-BEF9-9EA38EAF46AC}" dt="2023-08-30T08:32:18.976" v="28642" actId="167"/>
          <ac:spMkLst>
            <pc:docMk/>
            <pc:sldMk cId="3436898001" sldId="2147470854"/>
            <ac:spMk id="4" creationId="{8F6FF8EF-801D-2BA0-3D94-ED5D80AC1DE2}"/>
          </ac:spMkLst>
        </pc:spChg>
        <pc:spChg chg="add mod">
          <ac:chgData name="MAIGNAN Victor FRSC" userId="94fc2294-f05d-4f6d-a45c-e2f1f1ee1e39" providerId="ADAL" clId="{679B0183-8F1A-4F0B-BEF9-9EA38EAF46AC}" dt="2023-08-28T13:33:47.824" v="18604" actId="1076"/>
          <ac:spMkLst>
            <pc:docMk/>
            <pc:sldMk cId="3436898001" sldId="2147470854"/>
            <ac:spMk id="6" creationId="{354EC8BE-8AE5-BD3A-AC5D-DBE8F22AF2E2}"/>
          </ac:spMkLst>
        </pc:spChg>
        <pc:spChg chg="del">
          <ac:chgData name="MAIGNAN Victor FRSC" userId="94fc2294-f05d-4f6d-a45c-e2f1f1ee1e39" providerId="ADAL" clId="{679B0183-8F1A-4F0B-BEF9-9EA38EAF46AC}" dt="2023-08-28T14:23:44.210" v="19252" actId="478"/>
          <ac:spMkLst>
            <pc:docMk/>
            <pc:sldMk cId="3436898001" sldId="2147470854"/>
            <ac:spMk id="8" creationId="{BAD85C18-D0B4-58CF-5F92-694877CBBFCB}"/>
          </ac:spMkLst>
        </pc:spChg>
        <pc:spChg chg="del">
          <ac:chgData name="MAIGNAN Victor FRSC" userId="94fc2294-f05d-4f6d-a45c-e2f1f1ee1e39" providerId="ADAL" clId="{679B0183-8F1A-4F0B-BEF9-9EA38EAF46AC}" dt="2023-08-28T13:33:09.250" v="18593" actId="21"/>
          <ac:spMkLst>
            <pc:docMk/>
            <pc:sldMk cId="3436898001" sldId="2147470854"/>
            <ac:spMk id="10" creationId="{1AC8DA79-BAB6-AECF-A317-13B7AD1D56D0}"/>
          </ac:spMkLst>
        </pc:spChg>
        <pc:spChg chg="del">
          <ac:chgData name="MAIGNAN Victor FRSC" userId="94fc2294-f05d-4f6d-a45c-e2f1f1ee1e39" providerId="ADAL" clId="{679B0183-8F1A-4F0B-BEF9-9EA38EAF46AC}" dt="2023-08-28T13:33:09.250" v="18593" actId="21"/>
          <ac:spMkLst>
            <pc:docMk/>
            <pc:sldMk cId="3436898001" sldId="2147470854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679B0183-8F1A-4F0B-BEF9-9EA38EAF46AC}" dt="2023-08-28T13:33:47.824" v="18604" actId="1076"/>
          <ac:spMkLst>
            <pc:docMk/>
            <pc:sldMk cId="3436898001" sldId="2147470854"/>
            <ac:spMk id="12" creationId="{80D56976-4C2B-5997-9AB8-A6586DA7F710}"/>
          </ac:spMkLst>
        </pc:spChg>
        <pc:spChg chg="add mod">
          <ac:chgData name="MAIGNAN Victor FRSC" userId="94fc2294-f05d-4f6d-a45c-e2f1f1ee1e39" providerId="ADAL" clId="{679B0183-8F1A-4F0B-BEF9-9EA38EAF46AC}" dt="2023-08-28T13:33:47.824" v="18604" actId="1076"/>
          <ac:spMkLst>
            <pc:docMk/>
            <pc:sldMk cId="3436898001" sldId="2147470854"/>
            <ac:spMk id="13" creationId="{233EE2D5-4AAD-49DB-33AC-6300B9963EC3}"/>
          </ac:spMkLst>
        </pc:spChg>
        <pc:spChg chg="add mod">
          <ac:chgData name="MAIGNAN Victor FRSC" userId="94fc2294-f05d-4f6d-a45c-e2f1f1ee1e39" providerId="ADAL" clId="{679B0183-8F1A-4F0B-BEF9-9EA38EAF46AC}" dt="2023-08-28T13:33:47.824" v="18604" actId="1076"/>
          <ac:spMkLst>
            <pc:docMk/>
            <pc:sldMk cId="3436898001" sldId="2147470854"/>
            <ac:spMk id="14" creationId="{1451B0A1-DF70-5B45-AF49-50757CE3D1EC}"/>
          </ac:spMkLst>
        </pc:spChg>
        <pc:graphicFrameChg chg="add mod">
          <ac:chgData name="MAIGNAN Victor FRSC" userId="94fc2294-f05d-4f6d-a45c-e2f1f1ee1e39" providerId="ADAL" clId="{679B0183-8F1A-4F0B-BEF9-9EA38EAF46AC}" dt="2023-08-28T13:33:47.824" v="18604" actId="1076"/>
          <ac:graphicFrameMkLst>
            <pc:docMk/>
            <pc:sldMk cId="3436898001" sldId="2147470854"/>
            <ac:graphicFrameMk id="3" creationId="{9BB66034-8ADE-D42C-3AE9-9D96244D9B0F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3:33:09.250" v="18593" actId="21"/>
          <ac:graphicFrameMkLst>
            <pc:docMk/>
            <pc:sldMk cId="3436898001" sldId="2147470854"/>
            <ac:graphicFrameMk id="4" creationId="{5807C3D8-76DD-4092-8538-F1EAE7721AF2}"/>
          </ac:graphicFrameMkLst>
        </pc:graphicFrameChg>
        <pc:picChg chg="del">
          <ac:chgData name="MAIGNAN Victor FRSC" userId="94fc2294-f05d-4f6d-a45c-e2f1f1ee1e39" providerId="ADAL" clId="{679B0183-8F1A-4F0B-BEF9-9EA38EAF46AC}" dt="2023-08-28T14:23:44.210" v="19252" actId="478"/>
          <ac:picMkLst>
            <pc:docMk/>
            <pc:sldMk cId="3436898001" sldId="2147470854"/>
            <ac:picMk id="9" creationId="{E07DB797-C850-F4B7-1BC8-1DC5CCE170AF}"/>
          </ac:picMkLst>
        </pc:picChg>
      </pc:sldChg>
      <pc:sldChg chg="addSp delSp modSp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545051603" sldId="2147470855"/>
        </pc:sldMkLst>
        <pc:spChg chg="add mod">
          <ac:chgData name="MAIGNAN Victor FRSC" userId="94fc2294-f05d-4f6d-a45c-e2f1f1ee1e39" providerId="ADAL" clId="{679B0183-8F1A-4F0B-BEF9-9EA38EAF46AC}" dt="2023-08-30T08:32:30.346" v="28708" actId="14100"/>
          <ac:spMkLst>
            <pc:docMk/>
            <pc:sldMk cId="545051603" sldId="2147470855"/>
            <ac:spMk id="4" creationId="{84B4A349-D2BA-5144-8DF7-052E50691554}"/>
          </ac:spMkLst>
        </pc:spChg>
        <pc:spChg chg="add del mod">
          <ac:chgData name="MAIGNAN Victor FRSC" userId="94fc2294-f05d-4f6d-a45c-e2f1f1ee1e39" providerId="ADAL" clId="{679B0183-8F1A-4F0B-BEF9-9EA38EAF46AC}" dt="2023-08-28T13:33:19.497" v="18596"/>
          <ac:spMkLst>
            <pc:docMk/>
            <pc:sldMk cId="545051603" sldId="2147470855"/>
            <ac:spMk id="5" creationId="{DC922673-FFF5-F5F7-CBCE-163E00F67E35}"/>
          </ac:spMkLst>
        </pc:spChg>
        <pc:spChg chg="mod">
          <ac:chgData name="MAIGNAN Victor FRSC" userId="94fc2294-f05d-4f6d-a45c-e2f1f1ee1e39" providerId="ADAL" clId="{679B0183-8F1A-4F0B-BEF9-9EA38EAF46AC}" dt="2023-08-28T14:23:33.910" v="19251" actId="20577"/>
          <ac:spMkLst>
            <pc:docMk/>
            <pc:sldMk cId="545051603" sldId="2147470855"/>
            <ac:spMk id="8" creationId="{BAD85C18-D0B4-58CF-5F92-694877CBBFCB}"/>
          </ac:spMkLst>
        </pc:spChg>
        <pc:spChg chg="del mod">
          <ac:chgData name="MAIGNAN Victor FRSC" userId="94fc2294-f05d-4f6d-a45c-e2f1f1ee1e39" providerId="ADAL" clId="{679B0183-8F1A-4F0B-BEF9-9EA38EAF46AC}" dt="2023-08-28T13:33:36.401" v="18602" actId="21"/>
          <ac:spMkLst>
            <pc:docMk/>
            <pc:sldMk cId="545051603" sldId="2147470855"/>
            <ac:spMk id="10" creationId="{1AC8DA79-BAB6-AECF-A317-13B7AD1D56D0}"/>
          </ac:spMkLst>
        </pc:spChg>
        <pc:spChg chg="del mod">
          <ac:chgData name="MAIGNAN Victor FRSC" userId="94fc2294-f05d-4f6d-a45c-e2f1f1ee1e39" providerId="ADAL" clId="{679B0183-8F1A-4F0B-BEF9-9EA38EAF46AC}" dt="2023-08-28T13:33:36.401" v="18602" actId="21"/>
          <ac:spMkLst>
            <pc:docMk/>
            <pc:sldMk cId="545051603" sldId="2147470855"/>
            <ac:spMk id="11" creationId="{2A82D50A-B21A-E69C-C6A2-6D658D4A4407}"/>
          </ac:spMkLst>
        </pc:spChg>
        <pc:spChg chg="del mod">
          <ac:chgData name="MAIGNAN Victor FRSC" userId="94fc2294-f05d-4f6d-a45c-e2f1f1ee1e39" providerId="ADAL" clId="{679B0183-8F1A-4F0B-BEF9-9EA38EAF46AC}" dt="2023-08-28T13:33:36.401" v="18602" actId="21"/>
          <ac:spMkLst>
            <pc:docMk/>
            <pc:sldMk cId="545051603" sldId="2147470855"/>
            <ac:spMk id="12" creationId="{289837FB-E793-DBEC-6ECF-7B400BF712ED}"/>
          </ac:spMkLst>
        </pc:spChg>
        <pc:spChg chg="del mod">
          <ac:chgData name="MAIGNAN Victor FRSC" userId="94fc2294-f05d-4f6d-a45c-e2f1f1ee1e39" providerId="ADAL" clId="{679B0183-8F1A-4F0B-BEF9-9EA38EAF46AC}" dt="2023-08-28T13:33:36.401" v="18602" actId="21"/>
          <ac:spMkLst>
            <pc:docMk/>
            <pc:sldMk cId="545051603" sldId="2147470855"/>
            <ac:spMk id="13" creationId="{79E116A7-75BC-BBC7-5CBA-F7A26C8C1335}"/>
          </ac:spMkLst>
        </pc:spChg>
        <pc:spChg chg="add del mod">
          <ac:chgData name="MAIGNAN Victor FRSC" userId="94fc2294-f05d-4f6d-a45c-e2f1f1ee1e39" providerId="ADAL" clId="{679B0183-8F1A-4F0B-BEF9-9EA38EAF46AC}" dt="2023-08-28T13:33:19.497" v="18596"/>
          <ac:spMkLst>
            <pc:docMk/>
            <pc:sldMk cId="545051603" sldId="2147470855"/>
            <ac:spMk id="14" creationId="{5EE922BA-01F2-2842-9F18-CF0AD76F977B}"/>
          </ac:spMkLst>
        </pc:spChg>
        <pc:spChg chg="mod">
          <ac:chgData name="MAIGNAN Victor FRSC" userId="94fc2294-f05d-4f6d-a45c-e2f1f1ee1e39" providerId="ADAL" clId="{679B0183-8F1A-4F0B-BEF9-9EA38EAF46AC}" dt="2023-08-28T14:23:22.760" v="19231" actId="1037"/>
          <ac:spMkLst>
            <pc:docMk/>
            <pc:sldMk cId="545051603" sldId="2147470855"/>
            <ac:spMk id="15" creationId="{4ABEB94A-C93C-4E60-1CB0-32C07B6136BC}"/>
          </ac:spMkLst>
        </pc:spChg>
        <pc:spChg chg="mod">
          <ac:chgData name="MAIGNAN Victor FRSC" userId="94fc2294-f05d-4f6d-a45c-e2f1f1ee1e39" providerId="ADAL" clId="{679B0183-8F1A-4F0B-BEF9-9EA38EAF46AC}" dt="2023-08-28T14:23:27.328" v="19249" actId="1038"/>
          <ac:spMkLst>
            <pc:docMk/>
            <pc:sldMk cId="545051603" sldId="2147470855"/>
            <ac:spMk id="16" creationId="{FADA417C-E670-4ACD-7DEE-1199808E0CCF}"/>
          </ac:spMkLst>
        </pc:spChg>
        <pc:spChg chg="add mod">
          <ac:chgData name="MAIGNAN Victor FRSC" userId="94fc2294-f05d-4f6d-a45c-e2f1f1ee1e39" providerId="ADAL" clId="{679B0183-8F1A-4F0B-BEF9-9EA38EAF46AC}" dt="2023-08-28T14:23:18.595" v="19216" actId="1037"/>
          <ac:spMkLst>
            <pc:docMk/>
            <pc:sldMk cId="545051603" sldId="2147470855"/>
            <ac:spMk id="18" creationId="{A31BF393-88BE-D4DD-52C2-A59173FD8EB8}"/>
          </ac:spMkLst>
        </pc:spChg>
        <pc:spChg chg="add mod">
          <ac:chgData name="MAIGNAN Victor FRSC" userId="94fc2294-f05d-4f6d-a45c-e2f1f1ee1e39" providerId="ADAL" clId="{679B0183-8F1A-4F0B-BEF9-9EA38EAF46AC}" dt="2023-08-28T14:23:21.073" v="19227" actId="1037"/>
          <ac:spMkLst>
            <pc:docMk/>
            <pc:sldMk cId="545051603" sldId="2147470855"/>
            <ac:spMk id="19" creationId="{F5DFD920-8187-67D8-E8E7-F7D18A00DD18}"/>
          </ac:spMkLst>
        </pc:spChg>
        <pc:spChg chg="add mod">
          <ac:chgData name="MAIGNAN Victor FRSC" userId="94fc2294-f05d-4f6d-a45c-e2f1f1ee1e39" providerId="ADAL" clId="{679B0183-8F1A-4F0B-BEF9-9EA38EAF46AC}" dt="2023-08-29T13:59:49.088" v="25432" actId="1037"/>
          <ac:spMkLst>
            <pc:docMk/>
            <pc:sldMk cId="545051603" sldId="2147470855"/>
            <ac:spMk id="22" creationId="{D0CE698E-6266-831E-B0BC-6D4BE8EAD888}"/>
          </ac:spMkLst>
        </pc:spChg>
        <pc:graphicFrameChg chg="mod">
          <ac:chgData name="MAIGNAN Victor FRSC" userId="94fc2294-f05d-4f6d-a45c-e2f1f1ee1e39" providerId="ADAL" clId="{679B0183-8F1A-4F0B-BEF9-9EA38EAF46AC}" dt="2023-08-28T14:23:29.831" v="19250"/>
          <ac:graphicFrameMkLst>
            <pc:docMk/>
            <pc:sldMk cId="545051603" sldId="2147470855"/>
            <ac:graphicFrameMk id="3" creationId="{AAEC1849-5021-441A-9EAF-1ED9E9A088D9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8T13:33:19.497" v="18596"/>
          <ac:graphicFrameMkLst>
            <pc:docMk/>
            <pc:sldMk cId="545051603" sldId="2147470855"/>
            <ac:graphicFrameMk id="4" creationId="{53D2969E-B3A9-1071-CD38-1C17D39D14C3}"/>
          </ac:graphicFrameMkLst>
        </pc:graphicFrameChg>
        <pc:graphicFrameChg chg="del mod">
          <ac:chgData name="MAIGNAN Victor FRSC" userId="94fc2294-f05d-4f6d-a45c-e2f1f1ee1e39" providerId="ADAL" clId="{679B0183-8F1A-4F0B-BEF9-9EA38EAF46AC}" dt="2023-08-28T13:33:36.401" v="18602" actId="21"/>
          <ac:graphicFrameMkLst>
            <pc:docMk/>
            <pc:sldMk cId="545051603" sldId="2147470855"/>
            <ac:graphicFrameMk id="6" creationId="{C7F09AEF-F7AB-4FEE-800A-3C767FA213F5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8T14:22:57.038" v="19189" actId="14100"/>
          <ac:graphicFrameMkLst>
            <pc:docMk/>
            <pc:sldMk cId="545051603" sldId="2147470855"/>
            <ac:graphicFrameMk id="17" creationId="{6DCF0F02-DCA9-361E-5342-67C6B6A0DE34}"/>
          </ac:graphicFrameMkLst>
        </pc:graphicFrameChg>
        <pc:picChg chg="mod">
          <ac:chgData name="MAIGNAN Victor FRSC" userId="94fc2294-f05d-4f6d-a45c-e2f1f1ee1e39" providerId="ADAL" clId="{679B0183-8F1A-4F0B-BEF9-9EA38EAF46AC}" dt="2023-08-28T14:23:13.850" v="19210" actId="1076"/>
          <ac:picMkLst>
            <pc:docMk/>
            <pc:sldMk cId="545051603" sldId="2147470855"/>
            <ac:picMk id="9" creationId="{E07DB797-C850-F4B7-1BC8-1DC5CCE170AF}"/>
          </ac:picMkLst>
        </pc:picChg>
        <pc:picChg chg="add mod">
          <ac:chgData name="MAIGNAN Victor FRSC" userId="94fc2294-f05d-4f6d-a45c-e2f1f1ee1e39" providerId="ADAL" clId="{679B0183-8F1A-4F0B-BEF9-9EA38EAF46AC}" dt="2023-08-29T13:59:49.088" v="25432" actId="1037"/>
          <ac:picMkLst>
            <pc:docMk/>
            <pc:sldMk cId="545051603" sldId="2147470855"/>
            <ac:picMk id="21" creationId="{2628CBD6-D7B0-BBB6-64B0-496C889CDBD0}"/>
          </ac:picMkLst>
        </pc:picChg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273518366" sldId="2147470856"/>
        </pc:sldMkLst>
        <pc:spChg chg="add del mod">
          <ac:chgData name="MAIGNAN Victor FRSC" userId="94fc2294-f05d-4f6d-a45c-e2f1f1ee1e39" providerId="ADAL" clId="{679B0183-8F1A-4F0B-BEF9-9EA38EAF46AC}" dt="2023-08-30T08:33:48.946" v="28795"/>
          <ac:spMkLst>
            <pc:docMk/>
            <pc:sldMk cId="3273518366" sldId="2147470856"/>
            <ac:spMk id="3" creationId="{9AEB9AFA-A416-41F5-941A-84884F6BE3FC}"/>
          </ac:spMkLst>
        </pc:spChg>
        <pc:spChg chg="add mod">
          <ac:chgData name="MAIGNAN Victor FRSC" userId="94fc2294-f05d-4f6d-a45c-e2f1f1ee1e39" providerId="ADAL" clId="{679B0183-8F1A-4F0B-BEF9-9EA38EAF46AC}" dt="2023-08-30T08:34:01.906" v="28797"/>
          <ac:spMkLst>
            <pc:docMk/>
            <pc:sldMk cId="3273518366" sldId="2147470856"/>
            <ac:spMk id="6" creationId="{F7C99938-2768-FDE4-43C1-D2124FB66F20}"/>
          </ac:spMkLst>
        </pc:spChg>
        <pc:spChg chg="mod">
          <ac:chgData name="MAIGNAN Victor FRSC" userId="94fc2294-f05d-4f6d-a45c-e2f1f1ee1e39" providerId="ADAL" clId="{679B0183-8F1A-4F0B-BEF9-9EA38EAF46AC}" dt="2023-08-23T09:32:32.291" v="5906" actId="1035"/>
          <ac:spMkLst>
            <pc:docMk/>
            <pc:sldMk cId="3273518366" sldId="2147470856"/>
            <ac:spMk id="7" creationId="{81FBEFEE-9443-BC21-E48F-0DC748A3F8F2}"/>
          </ac:spMkLst>
        </pc:spChg>
        <pc:graphicFrameChg chg="mod">
          <ac:chgData name="MAIGNAN Victor FRSC" userId="94fc2294-f05d-4f6d-a45c-e2f1f1ee1e39" providerId="ADAL" clId="{679B0183-8F1A-4F0B-BEF9-9EA38EAF46AC}" dt="2023-08-23T09:03:34.055" v="5400" actId="1076"/>
          <ac:graphicFrameMkLst>
            <pc:docMk/>
            <pc:sldMk cId="3273518366" sldId="2147470856"/>
            <ac:graphicFrameMk id="4" creationId="{F6974663-9887-4CEB-B5B6-E1A37531B8CB}"/>
          </ac:graphicFrameMkLst>
        </pc:graphicFrameChg>
        <pc:picChg chg="add del mod">
          <ac:chgData name="MAIGNAN Victor FRSC" userId="94fc2294-f05d-4f6d-a45c-e2f1f1ee1e39" providerId="ADAL" clId="{679B0183-8F1A-4F0B-BEF9-9EA38EAF46AC}" dt="2023-08-23T09:43:00.421" v="5941" actId="478"/>
          <ac:picMkLst>
            <pc:docMk/>
            <pc:sldMk cId="3273518366" sldId="2147470856"/>
            <ac:picMk id="6" creationId="{15ADCDDC-CD60-A79C-A9F2-E50E9CB8ED49}"/>
          </ac:picMkLst>
        </pc:picChg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418639875" sldId="2147470857"/>
        </pc:sldMkLst>
        <pc:spChg chg="add mod">
          <ac:chgData name="MAIGNAN Victor FRSC" userId="94fc2294-f05d-4f6d-a45c-e2f1f1ee1e39" providerId="ADAL" clId="{679B0183-8F1A-4F0B-BEF9-9EA38EAF46AC}" dt="2023-08-23T09:32:36.553" v="5908"/>
          <ac:spMkLst>
            <pc:docMk/>
            <pc:sldMk cId="3418639875" sldId="2147470857"/>
            <ac:spMk id="4" creationId="{DBF8E664-0557-6B59-02DA-8DC382D99B22}"/>
          </ac:spMkLst>
        </pc:spChg>
        <pc:spChg chg="add del mod">
          <ac:chgData name="MAIGNAN Victor FRSC" userId="94fc2294-f05d-4f6d-a45c-e2f1f1ee1e39" providerId="ADAL" clId="{679B0183-8F1A-4F0B-BEF9-9EA38EAF46AC}" dt="2023-08-30T08:33:48.693" v="28794"/>
          <ac:spMkLst>
            <pc:docMk/>
            <pc:sldMk cId="3418639875" sldId="2147470857"/>
            <ac:spMk id="5" creationId="{8BD08B55-F88A-86C0-ABDD-46F9538A1592}"/>
          </ac:spMkLst>
        </pc:spChg>
        <pc:spChg chg="del">
          <ac:chgData name="MAIGNAN Victor FRSC" userId="94fc2294-f05d-4f6d-a45c-e2f1f1ee1e39" providerId="ADAL" clId="{679B0183-8F1A-4F0B-BEF9-9EA38EAF46AC}" dt="2023-08-23T09:32:35.682" v="5907" actId="478"/>
          <ac:spMkLst>
            <pc:docMk/>
            <pc:sldMk cId="3418639875" sldId="2147470857"/>
            <ac:spMk id="7" creationId="{81FBEFEE-9443-BC21-E48F-0DC748A3F8F2}"/>
          </ac:spMkLst>
        </pc:spChg>
        <pc:spChg chg="add mod">
          <ac:chgData name="MAIGNAN Victor FRSC" userId="94fc2294-f05d-4f6d-a45c-e2f1f1ee1e39" providerId="ADAL" clId="{679B0183-8F1A-4F0B-BEF9-9EA38EAF46AC}" dt="2023-08-30T08:34:03.084" v="28798"/>
          <ac:spMkLst>
            <pc:docMk/>
            <pc:sldMk cId="3418639875" sldId="2147470857"/>
            <ac:spMk id="7" creationId="{C604B39B-3DA7-88BA-BFF2-AC5BCCADA2BF}"/>
          </ac:spMkLst>
        </pc:spChg>
        <pc:graphicFrameChg chg="mod">
          <ac:chgData name="MAIGNAN Victor FRSC" userId="94fc2294-f05d-4f6d-a45c-e2f1f1ee1e39" providerId="ADAL" clId="{679B0183-8F1A-4F0B-BEF9-9EA38EAF46AC}" dt="2023-08-24T15:42:48.408" v="12597"/>
          <ac:graphicFrameMkLst>
            <pc:docMk/>
            <pc:sldMk cId="3418639875" sldId="2147470857"/>
            <ac:graphicFrameMk id="3" creationId="{D4350216-62A9-4421-8B10-963511ACE76C}"/>
          </ac:graphicFrameMkLst>
        </pc:graphicFrameChg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622555585" sldId="2147470858"/>
        </pc:sldMkLst>
        <pc:spChg chg="add mod">
          <ac:chgData name="MAIGNAN Victor FRSC" userId="94fc2294-f05d-4f6d-a45c-e2f1f1ee1e39" providerId="ADAL" clId="{679B0183-8F1A-4F0B-BEF9-9EA38EAF46AC}" dt="2023-08-23T09:32:40.238" v="5910"/>
          <ac:spMkLst>
            <pc:docMk/>
            <pc:sldMk cId="1622555585" sldId="2147470858"/>
            <ac:spMk id="3" creationId="{EA4BBD6A-8F11-FDC9-75F3-FED1F26EEE14}"/>
          </ac:spMkLst>
        </pc:spChg>
        <pc:spChg chg="add del mod">
          <ac:chgData name="MAIGNAN Victor FRSC" userId="94fc2294-f05d-4f6d-a45c-e2f1f1ee1e39" providerId="ADAL" clId="{679B0183-8F1A-4F0B-BEF9-9EA38EAF46AC}" dt="2023-08-30T08:33:48.445" v="28793"/>
          <ac:spMkLst>
            <pc:docMk/>
            <pc:sldMk cId="1622555585" sldId="2147470858"/>
            <ac:spMk id="6" creationId="{D8364404-3E96-C0C3-26F5-94B2DFF0C340}"/>
          </ac:spMkLst>
        </pc:spChg>
        <pc:spChg chg="add mod">
          <ac:chgData name="MAIGNAN Victor FRSC" userId="94fc2294-f05d-4f6d-a45c-e2f1f1ee1e39" providerId="ADAL" clId="{679B0183-8F1A-4F0B-BEF9-9EA38EAF46AC}" dt="2023-08-30T08:34:29.090" v="28805" actId="207"/>
          <ac:spMkLst>
            <pc:docMk/>
            <pc:sldMk cId="1622555585" sldId="2147470858"/>
            <ac:spMk id="7" creationId="{38B89EAC-0FC0-2DBA-CB75-6A869268D526}"/>
          </ac:spMkLst>
        </pc:spChg>
        <pc:spChg chg="del mod">
          <ac:chgData name="MAIGNAN Victor FRSC" userId="94fc2294-f05d-4f6d-a45c-e2f1f1ee1e39" providerId="ADAL" clId="{679B0183-8F1A-4F0B-BEF9-9EA38EAF46AC}" dt="2023-08-23T09:32:39.493" v="5909" actId="478"/>
          <ac:spMkLst>
            <pc:docMk/>
            <pc:sldMk cId="1622555585" sldId="2147470858"/>
            <ac:spMk id="7" creationId="{81FBEFEE-9443-BC21-E48F-0DC748A3F8F2}"/>
          </ac:spMkLst>
        </pc:spChg>
        <pc:spChg chg="del">
          <ac:chgData name="MAIGNAN Victor FRSC" userId="94fc2294-f05d-4f6d-a45c-e2f1f1ee1e39" providerId="ADAL" clId="{679B0183-8F1A-4F0B-BEF9-9EA38EAF46AC}" dt="2023-08-23T09:52:40.890" v="5947" actId="478"/>
          <ac:spMkLst>
            <pc:docMk/>
            <pc:sldMk cId="1622555585" sldId="2147470858"/>
            <ac:spMk id="19" creationId="{F10634B4-FDE5-712A-3ED7-C012289C3AE0}"/>
          </ac:spMkLst>
        </pc:spChg>
      </pc:sldChg>
      <pc:sldChg chg="addSp del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382234040" sldId="2147470859"/>
        </pc:sldMkLst>
        <pc:spChg chg="add mod">
          <ac:chgData name="MAIGNAN Victor FRSC" userId="94fc2294-f05d-4f6d-a45c-e2f1f1ee1e39" providerId="ADAL" clId="{679B0183-8F1A-4F0B-BEF9-9EA38EAF46AC}" dt="2023-08-30T08:33:17.647" v="28785"/>
          <ac:spMkLst>
            <pc:docMk/>
            <pc:sldMk cId="382234040" sldId="2147470859"/>
            <ac:spMk id="3" creationId="{ADB43C82-B017-A5BF-9DA8-61CD62B0DFA4}"/>
          </ac:spMkLst>
        </pc:spChg>
        <pc:spChg chg="del">
          <ac:chgData name="MAIGNAN Victor FRSC" userId="94fc2294-f05d-4f6d-a45c-e2f1f1ee1e39" providerId="ADAL" clId="{679B0183-8F1A-4F0B-BEF9-9EA38EAF46AC}" dt="2023-08-23T09:03:17.386" v="5392" actId="478"/>
          <ac:spMkLst>
            <pc:docMk/>
            <pc:sldMk cId="382234040" sldId="2147470859"/>
            <ac:spMk id="3" creationId="{FCE91734-F3EB-1607-96AF-55C3238778F3}"/>
          </ac:spMkLst>
        </pc:spChg>
        <pc:spChg chg="add mod">
          <ac:chgData name="MAIGNAN Victor FRSC" userId="94fc2294-f05d-4f6d-a45c-e2f1f1ee1e39" providerId="ADAL" clId="{679B0183-8F1A-4F0B-BEF9-9EA38EAF46AC}" dt="2023-08-23T09:17:37.381" v="5430" actId="1076"/>
          <ac:spMkLst>
            <pc:docMk/>
            <pc:sldMk cId="382234040" sldId="2147470859"/>
            <ac:spMk id="6" creationId="{88E2BA1A-AA95-BE67-97C4-47797CDA2E8A}"/>
          </ac:spMkLst>
        </pc:spChg>
        <pc:spChg chg="mod">
          <ac:chgData name="MAIGNAN Victor FRSC" userId="94fc2294-f05d-4f6d-a45c-e2f1f1ee1e39" providerId="ADAL" clId="{679B0183-8F1A-4F0B-BEF9-9EA38EAF46AC}" dt="2023-08-23T09:27:15.693" v="5756" actId="1076"/>
          <ac:spMkLst>
            <pc:docMk/>
            <pc:sldMk cId="382234040" sldId="2147470859"/>
            <ac:spMk id="8" creationId="{BAD85C18-D0B4-58CF-5F92-694877CBBFCB}"/>
          </ac:spMkLst>
        </pc:spChg>
        <pc:spChg chg="add mod">
          <ac:chgData name="MAIGNAN Victor FRSC" userId="94fc2294-f05d-4f6d-a45c-e2f1f1ee1e39" providerId="ADAL" clId="{679B0183-8F1A-4F0B-BEF9-9EA38EAF46AC}" dt="2023-08-23T09:20:10.291" v="5634" actId="20577"/>
          <ac:spMkLst>
            <pc:docMk/>
            <pc:sldMk cId="382234040" sldId="2147470859"/>
            <ac:spMk id="10" creationId="{60E1F955-AF6C-8EC5-B8F3-B1BE2FEA6D87}"/>
          </ac:spMkLst>
        </pc:spChg>
        <pc:spChg chg="mod">
          <ac:chgData name="MAIGNAN Victor FRSC" userId="94fc2294-f05d-4f6d-a45c-e2f1f1ee1e39" providerId="ADAL" clId="{679B0183-8F1A-4F0B-BEF9-9EA38EAF46AC}" dt="2023-08-23T09:04:57.127" v="5428" actId="1035"/>
          <ac:spMkLst>
            <pc:docMk/>
            <pc:sldMk cId="382234040" sldId="2147470859"/>
            <ac:spMk id="11" creationId="{2A82D50A-B21A-E69C-C6A2-6D658D4A4407}"/>
          </ac:spMkLst>
        </pc:spChg>
        <pc:spChg chg="mod">
          <ac:chgData name="MAIGNAN Victor FRSC" userId="94fc2294-f05d-4f6d-a45c-e2f1f1ee1e39" providerId="ADAL" clId="{679B0183-8F1A-4F0B-BEF9-9EA38EAF46AC}" dt="2023-08-23T09:18:30.176" v="5463" actId="1037"/>
          <ac:spMkLst>
            <pc:docMk/>
            <pc:sldMk cId="382234040" sldId="2147470859"/>
            <ac:spMk id="15" creationId="{4ABEB94A-C93C-4E60-1CB0-32C07B6136BC}"/>
          </ac:spMkLst>
        </pc:spChg>
        <pc:spChg chg="mod">
          <ac:chgData name="MAIGNAN Victor FRSC" userId="94fc2294-f05d-4f6d-a45c-e2f1f1ee1e39" providerId="ADAL" clId="{679B0183-8F1A-4F0B-BEF9-9EA38EAF46AC}" dt="2023-08-23T09:18:30.176" v="5463" actId="1037"/>
          <ac:spMkLst>
            <pc:docMk/>
            <pc:sldMk cId="382234040" sldId="2147470859"/>
            <ac:spMk id="16" creationId="{FADA417C-E670-4ACD-7DEE-1199808E0CCF}"/>
          </ac:spMkLst>
        </pc:spChg>
        <pc:graphicFrameChg chg="add mod">
          <ac:chgData name="MAIGNAN Victor FRSC" userId="94fc2294-f05d-4f6d-a45c-e2f1f1ee1e39" providerId="ADAL" clId="{679B0183-8F1A-4F0B-BEF9-9EA38EAF46AC}" dt="2023-08-23T09:03:58.995" v="5406" actId="167"/>
          <ac:graphicFrameMkLst>
            <pc:docMk/>
            <pc:sldMk cId="382234040" sldId="2147470859"/>
            <ac:graphicFrameMk id="4" creationId="{1B6806E9-5892-4D86-8018-6454D0C75CC0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3T09:18:30.176" v="5463" actId="1037"/>
          <ac:graphicFrameMkLst>
            <pc:docMk/>
            <pc:sldMk cId="382234040" sldId="2147470859"/>
            <ac:graphicFrameMk id="5" creationId="{1FE0DC39-9DF3-447A-934B-5999581C2252}"/>
          </ac:graphicFrameMkLst>
        </pc:graphicFrameChg>
        <pc:picChg chg="mod">
          <ac:chgData name="MAIGNAN Victor FRSC" userId="94fc2294-f05d-4f6d-a45c-e2f1f1ee1e39" providerId="ADAL" clId="{679B0183-8F1A-4F0B-BEF9-9EA38EAF46AC}" dt="2023-08-23T09:27:15.693" v="5756" actId="1076"/>
          <ac:picMkLst>
            <pc:docMk/>
            <pc:sldMk cId="382234040" sldId="2147470859"/>
            <ac:picMk id="9" creationId="{E07DB797-C850-F4B7-1BC8-1DC5CCE170AF}"/>
          </ac:picMkLst>
        </pc:picChg>
      </pc:sldChg>
      <pc:sldChg chg="addSp delSp modSp mod modTransition modNotesTx">
        <pc:chgData name="MAIGNAN Victor FRSC" userId="94fc2294-f05d-4f6d-a45c-e2f1f1ee1e39" providerId="ADAL" clId="{679B0183-8F1A-4F0B-BEF9-9EA38EAF46AC}" dt="2023-09-11T09:00:41.702" v="32812" actId="20577"/>
        <pc:sldMkLst>
          <pc:docMk/>
          <pc:sldMk cId="1431900299" sldId="2147470860"/>
        </pc:sldMkLst>
        <pc:spChg chg="mod">
          <ac:chgData name="MAIGNAN Victor FRSC" userId="94fc2294-f05d-4f6d-a45c-e2f1f1ee1e39" providerId="ADAL" clId="{679B0183-8F1A-4F0B-BEF9-9EA38EAF46AC}" dt="2023-08-23T09:01:19.532" v="5366" actId="20577"/>
          <ac:spMkLst>
            <pc:docMk/>
            <pc:sldMk cId="1431900299" sldId="2147470860"/>
            <ac:spMk id="2" creationId="{A2AD1623-BE3A-AACE-63F7-F93016EA59DE}"/>
          </ac:spMkLst>
        </pc:spChg>
        <pc:spChg chg="add mod">
          <ac:chgData name="MAIGNAN Victor FRSC" userId="94fc2294-f05d-4f6d-a45c-e2f1f1ee1e39" providerId="ADAL" clId="{679B0183-8F1A-4F0B-BEF9-9EA38EAF46AC}" dt="2023-08-30T08:32:42.256" v="28773" actId="1038"/>
          <ac:spMkLst>
            <pc:docMk/>
            <pc:sldMk cId="1431900299" sldId="2147470860"/>
            <ac:spMk id="3" creationId="{27B7DA7B-ECAC-25A1-8210-7154AB4545A6}"/>
          </ac:spMkLst>
        </pc:spChg>
        <pc:spChg chg="add del mod">
          <ac:chgData name="MAIGNAN Victor FRSC" userId="94fc2294-f05d-4f6d-a45c-e2f1f1ee1e39" providerId="ADAL" clId="{679B0183-8F1A-4F0B-BEF9-9EA38EAF46AC}" dt="2023-08-28T13:21:04.309" v="18037" actId="478"/>
          <ac:spMkLst>
            <pc:docMk/>
            <pc:sldMk cId="1431900299" sldId="2147470860"/>
            <ac:spMk id="3" creationId="{FCE91734-F3EB-1607-96AF-55C3238778F3}"/>
          </ac:spMkLst>
        </pc:spChg>
        <pc:spChg chg="add mod">
          <ac:chgData name="MAIGNAN Victor FRSC" userId="94fc2294-f05d-4f6d-a45c-e2f1f1ee1e39" providerId="ADAL" clId="{679B0183-8F1A-4F0B-BEF9-9EA38EAF46AC}" dt="2023-09-11T09:00:41.702" v="32812" actId="20577"/>
          <ac:spMkLst>
            <pc:docMk/>
            <pc:sldMk cId="1431900299" sldId="2147470860"/>
            <ac:spMk id="7" creationId="{71A96964-C5D1-2106-3812-103AEFEE4BD8}"/>
          </ac:spMkLst>
        </pc:spChg>
        <pc:spChg chg="mod">
          <ac:chgData name="MAIGNAN Victor FRSC" userId="94fc2294-f05d-4f6d-a45c-e2f1f1ee1e39" providerId="ADAL" clId="{679B0183-8F1A-4F0B-BEF9-9EA38EAF46AC}" dt="2023-08-28T13:54:39.730" v="18798" actId="1076"/>
          <ac:spMkLst>
            <pc:docMk/>
            <pc:sldMk cId="1431900299" sldId="2147470860"/>
            <ac:spMk id="8" creationId="{BAD85C18-D0B4-58CF-5F92-694877CBBFCB}"/>
          </ac:spMkLst>
        </pc:spChg>
        <pc:spChg chg="add mod">
          <ac:chgData name="MAIGNAN Victor FRSC" userId="94fc2294-f05d-4f6d-a45c-e2f1f1ee1e39" providerId="ADAL" clId="{679B0183-8F1A-4F0B-BEF9-9EA38EAF46AC}" dt="2023-08-28T13:54:46.938" v="18819" actId="1038"/>
          <ac:spMkLst>
            <pc:docMk/>
            <pc:sldMk cId="1431900299" sldId="2147470860"/>
            <ac:spMk id="10" creationId="{8F7D1C25-1F92-AD85-CDDC-6E17AF029500}"/>
          </ac:spMkLst>
        </pc:spChg>
        <pc:spChg chg="mod ord">
          <ac:chgData name="MAIGNAN Victor FRSC" userId="94fc2294-f05d-4f6d-a45c-e2f1f1ee1e39" providerId="ADAL" clId="{679B0183-8F1A-4F0B-BEF9-9EA38EAF46AC}" dt="2023-08-28T13:54:43.363" v="18802" actId="1037"/>
          <ac:spMkLst>
            <pc:docMk/>
            <pc:sldMk cId="1431900299" sldId="2147470860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679B0183-8F1A-4F0B-BEF9-9EA38EAF46AC}" dt="2023-08-28T13:54:48.911" v="18832" actId="1037"/>
          <ac:spMkLst>
            <pc:docMk/>
            <pc:sldMk cId="1431900299" sldId="2147470860"/>
            <ac:spMk id="12" creationId="{DB566A65-2FAE-9228-3A83-04A0B2F1CAE2}"/>
          </ac:spMkLst>
        </pc:spChg>
        <pc:spChg chg="add mod">
          <ac:chgData name="MAIGNAN Victor FRSC" userId="94fc2294-f05d-4f6d-a45c-e2f1f1ee1e39" providerId="ADAL" clId="{679B0183-8F1A-4F0B-BEF9-9EA38EAF46AC}" dt="2023-08-28T13:54:55.599" v="18865" actId="1037"/>
          <ac:spMkLst>
            <pc:docMk/>
            <pc:sldMk cId="1431900299" sldId="2147470860"/>
            <ac:spMk id="13" creationId="{90B4C27B-2425-BCB2-E546-02BE9C8CEC2D}"/>
          </ac:spMkLst>
        </pc:spChg>
        <pc:spChg chg="del mod ord">
          <ac:chgData name="MAIGNAN Victor FRSC" userId="94fc2294-f05d-4f6d-a45c-e2f1f1ee1e39" providerId="ADAL" clId="{679B0183-8F1A-4F0B-BEF9-9EA38EAF46AC}" dt="2023-08-28T13:25:23.951" v="18073" actId="478"/>
          <ac:spMkLst>
            <pc:docMk/>
            <pc:sldMk cId="1431900299" sldId="2147470860"/>
            <ac:spMk id="15" creationId="{4ABEB94A-C93C-4E60-1CB0-32C07B6136BC}"/>
          </ac:spMkLst>
        </pc:spChg>
        <pc:spChg chg="mod ord">
          <ac:chgData name="MAIGNAN Victor FRSC" userId="94fc2294-f05d-4f6d-a45c-e2f1f1ee1e39" providerId="ADAL" clId="{679B0183-8F1A-4F0B-BEF9-9EA38EAF46AC}" dt="2023-08-28T13:54:52.796" v="18848" actId="1037"/>
          <ac:spMkLst>
            <pc:docMk/>
            <pc:sldMk cId="1431900299" sldId="2147470860"/>
            <ac:spMk id="16" creationId="{FADA417C-E670-4ACD-7DEE-1199808E0CCF}"/>
          </ac:spMkLst>
        </pc:spChg>
        <pc:spChg chg="add mod">
          <ac:chgData name="MAIGNAN Victor FRSC" userId="94fc2294-f05d-4f6d-a45c-e2f1f1ee1e39" providerId="ADAL" clId="{679B0183-8F1A-4F0B-BEF9-9EA38EAF46AC}" dt="2023-08-28T13:53:56.216" v="18738" actId="1035"/>
          <ac:spMkLst>
            <pc:docMk/>
            <pc:sldMk cId="1431900299" sldId="2147470860"/>
            <ac:spMk id="18" creationId="{1093BD62-243E-4A1F-FC8F-E3CBD614BB0F}"/>
          </ac:spMkLst>
        </pc:spChg>
        <pc:graphicFrameChg chg="add mod">
          <ac:chgData name="MAIGNAN Victor FRSC" userId="94fc2294-f05d-4f6d-a45c-e2f1f1ee1e39" providerId="ADAL" clId="{679B0183-8F1A-4F0B-BEF9-9EA38EAF46AC}" dt="2023-08-28T13:54:27.916" v="18793" actId="14100"/>
          <ac:graphicFrameMkLst>
            <pc:docMk/>
            <pc:sldMk cId="1431900299" sldId="2147470860"/>
            <ac:graphicFrameMk id="4" creationId="{218A4ED7-9D26-483F-8732-9842AFE9B794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8T13:54:27.916" v="18793" actId="14100"/>
          <ac:graphicFrameMkLst>
            <pc:docMk/>
            <pc:sldMk cId="1431900299" sldId="2147470860"/>
            <ac:graphicFrameMk id="5" creationId="{BE6D9AFA-6265-438F-A629-69583F3C3F08}"/>
          </ac:graphicFrameMkLst>
        </pc:graphicFrameChg>
        <pc:picChg chg="mod">
          <ac:chgData name="MAIGNAN Victor FRSC" userId="94fc2294-f05d-4f6d-a45c-e2f1f1ee1e39" providerId="ADAL" clId="{679B0183-8F1A-4F0B-BEF9-9EA38EAF46AC}" dt="2023-08-28T13:54:39.730" v="18798" actId="1076"/>
          <ac:picMkLst>
            <pc:docMk/>
            <pc:sldMk cId="1431900299" sldId="2147470860"/>
            <ac:picMk id="9" creationId="{E07DB797-C850-F4B7-1BC8-1DC5CCE170AF}"/>
          </ac:picMkLst>
        </pc:picChg>
        <pc:picChg chg="add mod">
          <ac:chgData name="MAIGNAN Victor FRSC" userId="94fc2294-f05d-4f6d-a45c-e2f1f1ee1e39" providerId="ADAL" clId="{679B0183-8F1A-4F0B-BEF9-9EA38EAF46AC}" dt="2023-08-28T13:53:30.394" v="18731" actId="1035"/>
          <ac:picMkLst>
            <pc:docMk/>
            <pc:sldMk cId="1431900299" sldId="2147470860"/>
            <ac:picMk id="17" creationId="{23D0AE92-24DF-6035-8B7E-B4375AC5056E}"/>
          </ac:picMkLst>
        </pc:picChg>
      </pc:sldChg>
      <pc:sldChg chg="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415406153" sldId="2147470861"/>
        </pc:sldMkLst>
        <pc:spChg chg="mod">
          <ac:chgData name="MAIGNAN Victor FRSC" userId="94fc2294-f05d-4f6d-a45c-e2f1f1ee1e39" providerId="ADAL" clId="{679B0183-8F1A-4F0B-BEF9-9EA38EAF46AC}" dt="2023-08-21T15:18:17.875" v="682" actId="20577"/>
          <ac:spMkLst>
            <pc:docMk/>
            <pc:sldMk cId="3415406153" sldId="2147470861"/>
            <ac:spMk id="3" creationId="{67C14DA6-A4FE-B72C-36A8-66593C602E5F}"/>
          </ac:spMkLst>
        </pc:spChg>
        <pc:spChg chg="mod">
          <ac:chgData name="MAIGNAN Victor FRSC" userId="94fc2294-f05d-4f6d-a45c-e2f1f1ee1e39" providerId="ADAL" clId="{679B0183-8F1A-4F0B-BEF9-9EA38EAF46AC}" dt="2023-08-22T12:42:13.438" v="3455" actId="20577"/>
          <ac:spMkLst>
            <pc:docMk/>
            <pc:sldMk cId="3415406153" sldId="2147470861"/>
            <ac:spMk id="4" creationId="{0A58008B-C07E-6261-B1DE-D716ACCFA255}"/>
          </ac:spMkLst>
        </pc:spChg>
      </pc:sldChg>
      <pc:sldChg chg="add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048814721" sldId="2147470862"/>
        </pc:sldMkLst>
        <pc:spChg chg="add mod">
          <ac:chgData name="MAIGNAN Victor FRSC" userId="94fc2294-f05d-4f6d-a45c-e2f1f1ee1e39" providerId="ADAL" clId="{679B0183-8F1A-4F0B-BEF9-9EA38EAF46AC}" dt="2023-08-30T08:31:11.545" v="28618" actId="14100"/>
          <ac:spMkLst>
            <pc:docMk/>
            <pc:sldMk cId="3048814721" sldId="2147470862"/>
            <ac:spMk id="4" creationId="{C5935FD5-0BEC-821C-D2D6-F58B09F5109A}"/>
          </ac:spMkLst>
        </pc:spChg>
        <pc:spChg chg="mod">
          <ac:chgData name="MAIGNAN Victor FRSC" userId="94fc2294-f05d-4f6d-a45c-e2f1f1ee1e39" providerId="ADAL" clId="{679B0183-8F1A-4F0B-BEF9-9EA38EAF46AC}" dt="2023-08-25T12:06:31.262" v="15210" actId="1035"/>
          <ac:spMkLst>
            <pc:docMk/>
            <pc:sldMk cId="3048814721" sldId="2147470862"/>
            <ac:spMk id="10" creationId="{1AC8DA79-BAB6-AECF-A317-13B7AD1D56D0}"/>
          </ac:spMkLst>
        </pc:spChg>
        <pc:spChg chg="mod">
          <ac:chgData name="MAIGNAN Victor FRSC" userId="94fc2294-f05d-4f6d-a45c-e2f1f1ee1e39" providerId="ADAL" clId="{679B0183-8F1A-4F0B-BEF9-9EA38EAF46AC}" dt="2023-08-25T12:06:31.262" v="15210" actId="1035"/>
          <ac:spMkLst>
            <pc:docMk/>
            <pc:sldMk cId="3048814721" sldId="2147470862"/>
            <ac:spMk id="11" creationId="{2A82D50A-B21A-E69C-C6A2-6D658D4A4407}"/>
          </ac:spMkLst>
        </pc:spChg>
        <pc:spChg chg="mod">
          <ac:chgData name="MAIGNAN Victor FRSC" userId="94fc2294-f05d-4f6d-a45c-e2f1f1ee1e39" providerId="ADAL" clId="{679B0183-8F1A-4F0B-BEF9-9EA38EAF46AC}" dt="2023-08-25T12:06:21.789" v="15198" actId="6549"/>
          <ac:spMkLst>
            <pc:docMk/>
            <pc:sldMk cId="3048814721" sldId="2147470862"/>
            <ac:spMk id="14" creationId="{6880D4D4-C532-AA22-4DE0-1AC45740A225}"/>
          </ac:spMkLst>
        </pc:spChg>
        <pc:spChg chg="mod">
          <ac:chgData name="MAIGNAN Victor FRSC" userId="94fc2294-f05d-4f6d-a45c-e2f1f1ee1e39" providerId="ADAL" clId="{679B0183-8F1A-4F0B-BEF9-9EA38EAF46AC}" dt="2023-08-25T12:06:31.262" v="15210" actId="1035"/>
          <ac:spMkLst>
            <pc:docMk/>
            <pc:sldMk cId="3048814721" sldId="2147470862"/>
            <ac:spMk id="15" creationId="{B4571CD5-EED6-A7A8-8EDB-594C1BE541CC}"/>
          </ac:spMkLst>
        </pc:spChg>
        <pc:spChg chg="mod">
          <ac:chgData name="MAIGNAN Victor FRSC" userId="94fc2294-f05d-4f6d-a45c-e2f1f1ee1e39" providerId="ADAL" clId="{679B0183-8F1A-4F0B-BEF9-9EA38EAF46AC}" dt="2023-08-25T12:06:31.262" v="15210" actId="1035"/>
          <ac:spMkLst>
            <pc:docMk/>
            <pc:sldMk cId="3048814721" sldId="2147470862"/>
            <ac:spMk id="16" creationId="{96410ED0-56A3-E0EC-2B60-B158DB0565A0}"/>
          </ac:spMkLst>
        </pc:spChg>
        <pc:spChg chg="mod">
          <ac:chgData name="MAIGNAN Victor FRSC" userId="94fc2294-f05d-4f6d-a45c-e2f1f1ee1e39" providerId="ADAL" clId="{679B0183-8F1A-4F0B-BEF9-9EA38EAF46AC}" dt="2023-08-25T12:06:31.262" v="15210" actId="1035"/>
          <ac:spMkLst>
            <pc:docMk/>
            <pc:sldMk cId="3048814721" sldId="2147470862"/>
            <ac:spMk id="19" creationId="{3DDCAC60-BB52-F1BF-568D-16B0F2A1F3B0}"/>
          </ac:spMkLst>
        </pc:spChg>
        <pc:graphicFrameChg chg="mod">
          <ac:chgData name="MAIGNAN Victor FRSC" userId="94fc2294-f05d-4f6d-a45c-e2f1f1ee1e39" providerId="ADAL" clId="{679B0183-8F1A-4F0B-BEF9-9EA38EAF46AC}" dt="2023-08-25T12:06:31.262" v="15210" actId="1035"/>
          <ac:graphicFrameMkLst>
            <pc:docMk/>
            <pc:sldMk cId="3048814721" sldId="2147470862"/>
            <ac:graphicFrameMk id="3" creationId="{845E7C34-16A7-41D0-A3CC-DE8B6226E0B1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5T12:06:31.262" v="15210" actId="1035"/>
          <ac:graphicFrameMkLst>
            <pc:docMk/>
            <pc:sldMk cId="3048814721" sldId="2147470862"/>
            <ac:graphicFrameMk id="12" creationId="{4E555D18-853B-411F-8AA0-6CB772855D3A}"/>
          </ac:graphicFrameMkLst>
        </pc:graphicFrameChg>
        <pc:picChg chg="mod">
          <ac:chgData name="MAIGNAN Victor FRSC" userId="94fc2294-f05d-4f6d-a45c-e2f1f1ee1e39" providerId="ADAL" clId="{679B0183-8F1A-4F0B-BEF9-9EA38EAF46AC}" dt="2023-08-25T12:06:31.262" v="15210" actId="1035"/>
          <ac:picMkLst>
            <pc:docMk/>
            <pc:sldMk cId="3048814721" sldId="2147470862"/>
            <ac:picMk id="18" creationId="{833DB249-CB5D-89A8-D1F4-26FBC462D4FD}"/>
          </ac:picMkLst>
        </pc:picChg>
      </pc:sldChg>
      <pc:sldChg chg="add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870499470" sldId="2147470863"/>
        </pc:sldMkLst>
        <pc:spChg chg="add mod ord">
          <ac:chgData name="MAIGNAN Victor FRSC" userId="94fc2294-f05d-4f6d-a45c-e2f1f1ee1e39" providerId="ADAL" clId="{679B0183-8F1A-4F0B-BEF9-9EA38EAF46AC}" dt="2023-08-30T08:31:32.423" v="28632" actId="1036"/>
          <ac:spMkLst>
            <pc:docMk/>
            <pc:sldMk cId="870499470" sldId="2147470863"/>
            <ac:spMk id="3" creationId="{5E600B6D-E3E8-141D-56BA-D6BE28E51AB4}"/>
          </ac:spMkLst>
        </pc:spChg>
        <pc:spChg chg="mod">
          <ac:chgData name="MAIGNAN Victor FRSC" userId="94fc2294-f05d-4f6d-a45c-e2f1f1ee1e39" providerId="ADAL" clId="{679B0183-8F1A-4F0B-BEF9-9EA38EAF46AC}" dt="2023-08-25T12:06:39.028" v="15215" actId="6549"/>
          <ac:spMkLst>
            <pc:docMk/>
            <pc:sldMk cId="870499470" sldId="2147470863"/>
            <ac:spMk id="5" creationId="{258F13F4-D6B1-EB6E-9587-A1F3741A7BA8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7" creationId="{A24C1D94-A17E-4C8D-A7FB-02BCB67B97E1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10" creationId="{1AC8DA79-BAB6-AECF-A317-13B7AD1D56D0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11" creationId="{2A82D50A-B21A-E69C-C6A2-6D658D4A4407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12" creationId="{FC7F8727-1A1F-6612-9758-A9D40A21A813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15" creationId="{21D26629-1BC1-8C33-2C09-917CDE3E2DA7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16" creationId="{60D55616-F65F-240B-691A-0AF66F6A96C8}"/>
          </ac:spMkLst>
        </pc:spChg>
        <pc:spChg chg="mod">
          <ac:chgData name="MAIGNAN Victor FRSC" userId="94fc2294-f05d-4f6d-a45c-e2f1f1ee1e39" providerId="ADAL" clId="{679B0183-8F1A-4F0B-BEF9-9EA38EAF46AC}" dt="2023-08-25T12:06:43.324" v="15224" actId="1035"/>
          <ac:spMkLst>
            <pc:docMk/>
            <pc:sldMk cId="870499470" sldId="2147470863"/>
            <ac:spMk id="21" creationId="{955814E1-5058-6F0C-A1A5-59EC7DFE92E2}"/>
          </ac:spMkLst>
        </pc:spChg>
        <pc:graphicFrameChg chg="mod">
          <ac:chgData name="MAIGNAN Victor FRSC" userId="94fc2294-f05d-4f6d-a45c-e2f1f1ee1e39" providerId="ADAL" clId="{679B0183-8F1A-4F0B-BEF9-9EA38EAF46AC}" dt="2023-08-25T12:06:43.324" v="15224" actId="1035"/>
          <ac:graphicFrameMkLst>
            <pc:docMk/>
            <pc:sldMk cId="870499470" sldId="2147470863"/>
            <ac:graphicFrameMk id="4" creationId="{4645D732-40C8-49D3-9264-4C1B6CA3814E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5T12:06:43.324" v="15224" actId="1035"/>
          <ac:graphicFrameMkLst>
            <pc:docMk/>
            <pc:sldMk cId="870499470" sldId="2147470863"/>
            <ac:graphicFrameMk id="6" creationId="{9BBE7E8E-ABDB-49BA-A81C-68DFEAE6205C}"/>
          </ac:graphicFrameMkLst>
        </pc:graphicFrameChg>
        <pc:picChg chg="mod">
          <ac:chgData name="MAIGNAN Victor FRSC" userId="94fc2294-f05d-4f6d-a45c-e2f1f1ee1e39" providerId="ADAL" clId="{679B0183-8F1A-4F0B-BEF9-9EA38EAF46AC}" dt="2023-08-25T12:06:43.324" v="15224" actId="1035"/>
          <ac:picMkLst>
            <pc:docMk/>
            <pc:sldMk cId="870499470" sldId="2147470863"/>
            <ac:picMk id="14" creationId="{38328B34-E1A2-4CE7-5599-53633811004B}"/>
          </ac:picMkLst>
        </pc:picChg>
      </pc:sldChg>
      <pc:sldChg chg="add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370570337" sldId="2147470864"/>
        </pc:sldMkLst>
        <pc:spChg chg="mod">
          <ac:chgData name="MAIGNAN Victor FRSC" userId="94fc2294-f05d-4f6d-a45c-e2f1f1ee1e39" providerId="ADAL" clId="{679B0183-8F1A-4F0B-BEF9-9EA38EAF46AC}" dt="2023-08-25T12:07:06.622" v="15237" actId="1035"/>
          <ac:spMkLst>
            <pc:docMk/>
            <pc:sldMk cId="3370570337" sldId="2147470864"/>
            <ac:spMk id="3" creationId="{DAF64688-2ADC-88ED-8E17-F0E1747E4E07}"/>
          </ac:spMkLst>
        </pc:spChg>
        <pc:spChg chg="add mod">
          <ac:chgData name="MAIGNAN Victor FRSC" userId="94fc2294-f05d-4f6d-a45c-e2f1f1ee1e39" providerId="ADAL" clId="{679B0183-8F1A-4F0B-BEF9-9EA38EAF46AC}" dt="2023-08-29T13:59:23.703" v="25419" actId="114"/>
          <ac:spMkLst>
            <pc:docMk/>
            <pc:sldMk cId="3370570337" sldId="2147470864"/>
            <ac:spMk id="4" creationId="{9CBBA04A-448B-249B-2876-5E9577B6FDA7}"/>
          </ac:spMkLst>
        </pc:spChg>
        <pc:spChg chg="mod">
          <ac:chgData name="MAIGNAN Victor FRSC" userId="94fc2294-f05d-4f6d-a45c-e2f1f1ee1e39" providerId="ADAL" clId="{679B0183-8F1A-4F0B-BEF9-9EA38EAF46AC}" dt="2023-08-25T12:06:59.943" v="15226" actId="20577"/>
          <ac:spMkLst>
            <pc:docMk/>
            <pc:sldMk cId="3370570337" sldId="2147470864"/>
            <ac:spMk id="5" creationId="{258F13F4-D6B1-EB6E-9587-A1F3741A7BA8}"/>
          </ac:spMkLst>
        </pc:spChg>
        <pc:spChg chg="add mod">
          <ac:chgData name="MAIGNAN Victor FRSC" userId="94fc2294-f05d-4f6d-a45c-e2f1f1ee1e39" providerId="ADAL" clId="{679B0183-8F1A-4F0B-BEF9-9EA38EAF46AC}" dt="2023-08-30T08:31:39.843" v="28633"/>
          <ac:spMkLst>
            <pc:docMk/>
            <pc:sldMk cId="3370570337" sldId="2147470864"/>
            <ac:spMk id="6" creationId="{EE966858-C901-6C20-40BA-BEDC0E8B3261}"/>
          </ac:spMkLst>
        </pc:spChg>
        <pc:spChg chg="mod">
          <ac:chgData name="MAIGNAN Victor FRSC" userId="94fc2294-f05d-4f6d-a45c-e2f1f1ee1e39" providerId="ADAL" clId="{679B0183-8F1A-4F0B-BEF9-9EA38EAF46AC}" dt="2023-08-25T12:07:06.622" v="15237" actId="1035"/>
          <ac:spMkLst>
            <pc:docMk/>
            <pc:sldMk cId="3370570337" sldId="2147470864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5T12:07:06.622" v="15237" actId="1035"/>
          <ac:spMkLst>
            <pc:docMk/>
            <pc:sldMk cId="3370570337" sldId="2147470864"/>
            <ac:spMk id="12" creationId="{FC7F8727-1A1F-6612-9758-A9D40A21A813}"/>
          </ac:spMkLst>
        </pc:spChg>
        <pc:spChg chg="mod">
          <ac:chgData name="MAIGNAN Victor FRSC" userId="94fc2294-f05d-4f6d-a45c-e2f1f1ee1e39" providerId="ADAL" clId="{679B0183-8F1A-4F0B-BEF9-9EA38EAF46AC}" dt="2023-08-25T12:07:06.622" v="15237" actId="1035"/>
          <ac:spMkLst>
            <pc:docMk/>
            <pc:sldMk cId="3370570337" sldId="2147470864"/>
            <ac:spMk id="19" creationId="{578039B5-87AB-9373-CBCD-57983E1FF15B}"/>
          </ac:spMkLst>
        </pc:spChg>
        <pc:graphicFrameChg chg="mod">
          <ac:chgData name="MAIGNAN Victor FRSC" userId="94fc2294-f05d-4f6d-a45c-e2f1f1ee1e39" providerId="ADAL" clId="{679B0183-8F1A-4F0B-BEF9-9EA38EAF46AC}" dt="2023-08-25T12:07:06.622" v="15237" actId="1035"/>
          <ac:graphicFrameMkLst>
            <pc:docMk/>
            <pc:sldMk cId="3370570337" sldId="2147470864"/>
            <ac:graphicFrameMk id="16" creationId="{85C2A4B5-8A2C-4392-A312-6954FECD881B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5T12:07:06.622" v="15237" actId="1035"/>
          <ac:graphicFrameMkLst>
            <pc:docMk/>
            <pc:sldMk cId="3370570337" sldId="2147470864"/>
            <ac:graphicFrameMk id="18" creationId="{9F1138A6-C0BE-D2E2-6C07-2829E44BF97E}"/>
          </ac:graphicFrameMkLst>
        </pc:graphicFrameChg>
        <pc:picChg chg="mod">
          <ac:chgData name="MAIGNAN Victor FRSC" userId="94fc2294-f05d-4f6d-a45c-e2f1f1ee1e39" providerId="ADAL" clId="{679B0183-8F1A-4F0B-BEF9-9EA38EAF46AC}" dt="2023-08-25T12:07:06.622" v="15237" actId="1035"/>
          <ac:picMkLst>
            <pc:docMk/>
            <pc:sldMk cId="3370570337" sldId="2147470864"/>
            <ac:picMk id="9" creationId="{E07DB797-C850-F4B7-1BC8-1DC5CCE170AF}"/>
          </ac:picMkLst>
        </pc:picChg>
      </pc:sldChg>
      <pc:sldChg chg="del">
        <pc:chgData name="MAIGNAN Victor FRSC" userId="94fc2294-f05d-4f6d-a45c-e2f1f1ee1e39" providerId="ADAL" clId="{679B0183-8F1A-4F0B-BEF9-9EA38EAF46AC}" dt="2023-08-22T15:40:35.433" v="4636" actId="47"/>
        <pc:sldMkLst>
          <pc:docMk/>
          <pc:sldMk cId="473439864" sldId="2147470865"/>
        </pc:sldMkLst>
      </pc:sldChg>
      <pc:sldChg chg="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407774944" sldId="2147470867"/>
        </pc:sldMkLst>
        <pc:spChg chg="mod">
          <ac:chgData name="MAIGNAN Victor FRSC" userId="94fc2294-f05d-4f6d-a45c-e2f1f1ee1e39" providerId="ADAL" clId="{679B0183-8F1A-4F0B-BEF9-9EA38EAF46AC}" dt="2023-08-22T07:05:19.418" v="1071" actId="20577"/>
          <ac:spMkLst>
            <pc:docMk/>
            <pc:sldMk cId="1407774944" sldId="2147470867"/>
            <ac:spMk id="3" creationId="{67C14DA6-A4FE-B72C-36A8-66593C602E5F}"/>
          </ac:spMkLst>
        </pc:spChg>
      </pc:sldChg>
      <pc:sldChg chg="addSp modSp mod modTransition modShow">
        <pc:chgData name="MAIGNAN Victor FRSC" userId="94fc2294-f05d-4f6d-a45c-e2f1f1ee1e39" providerId="ADAL" clId="{679B0183-8F1A-4F0B-BEF9-9EA38EAF46AC}" dt="2023-09-11T08:19:39.997" v="32302" actId="1076"/>
        <pc:sldMkLst>
          <pc:docMk/>
          <pc:sldMk cId="4251613172" sldId="2147470869"/>
        </pc:sldMkLst>
        <pc:spChg chg="add mod">
          <ac:chgData name="MAIGNAN Victor FRSC" userId="94fc2294-f05d-4f6d-a45c-e2f1f1ee1e39" providerId="ADAL" clId="{679B0183-8F1A-4F0B-BEF9-9EA38EAF46AC}" dt="2023-09-11T08:17:39.102" v="32277" actId="113"/>
          <ac:spMkLst>
            <pc:docMk/>
            <pc:sldMk cId="4251613172" sldId="2147470869"/>
            <ac:spMk id="3" creationId="{54F30E4F-208C-B6F3-F875-A17EBD4C7870}"/>
          </ac:spMkLst>
        </pc:spChg>
        <pc:spChg chg="add mod">
          <ac:chgData name="MAIGNAN Victor FRSC" userId="94fc2294-f05d-4f6d-a45c-e2f1f1ee1e39" providerId="ADAL" clId="{679B0183-8F1A-4F0B-BEF9-9EA38EAF46AC}" dt="2023-09-11T08:18:06.014" v="32282" actId="1076"/>
          <ac:spMkLst>
            <pc:docMk/>
            <pc:sldMk cId="4251613172" sldId="2147470869"/>
            <ac:spMk id="4" creationId="{9FE3AEAA-0A9F-6343-E32A-E187473DEDA5}"/>
          </ac:spMkLst>
        </pc:spChg>
        <pc:spChg chg="add mod">
          <ac:chgData name="MAIGNAN Victor FRSC" userId="94fc2294-f05d-4f6d-a45c-e2f1f1ee1e39" providerId="ADAL" clId="{679B0183-8F1A-4F0B-BEF9-9EA38EAF46AC}" dt="2023-09-11T08:18:13.759" v="32284" actId="1076"/>
          <ac:spMkLst>
            <pc:docMk/>
            <pc:sldMk cId="4251613172" sldId="2147470869"/>
            <ac:spMk id="5" creationId="{CC687F1B-D1B9-7A3B-9DB4-2A7FD6AD9178}"/>
          </ac:spMkLst>
        </pc:spChg>
        <pc:spChg chg="mod">
          <ac:chgData name="MAIGNAN Victor FRSC" userId="94fc2294-f05d-4f6d-a45c-e2f1f1ee1e39" providerId="ADAL" clId="{679B0183-8F1A-4F0B-BEF9-9EA38EAF46AC}" dt="2023-08-22T08:53:23.956" v="3170" actId="20577"/>
          <ac:spMkLst>
            <pc:docMk/>
            <pc:sldMk cId="4251613172" sldId="2147470869"/>
            <ac:spMk id="8" creationId="{797B9500-3623-C8D5-77CD-73B4BEE787D5}"/>
          </ac:spMkLst>
        </pc:spChg>
        <pc:spChg chg="add mod">
          <ac:chgData name="MAIGNAN Victor FRSC" userId="94fc2294-f05d-4f6d-a45c-e2f1f1ee1e39" providerId="ADAL" clId="{679B0183-8F1A-4F0B-BEF9-9EA38EAF46AC}" dt="2023-09-11T08:18:32.975" v="32286" actId="1076"/>
          <ac:spMkLst>
            <pc:docMk/>
            <pc:sldMk cId="4251613172" sldId="2147470869"/>
            <ac:spMk id="9" creationId="{C17C0C6A-F66E-4D5C-EF1F-D2421B6DFDF5}"/>
          </ac:spMkLst>
        </pc:spChg>
        <pc:spChg chg="add mod">
          <ac:chgData name="MAIGNAN Victor FRSC" userId="94fc2294-f05d-4f6d-a45c-e2f1f1ee1e39" providerId="ADAL" clId="{679B0183-8F1A-4F0B-BEF9-9EA38EAF46AC}" dt="2023-09-11T08:19:39.997" v="32302" actId="1076"/>
          <ac:spMkLst>
            <pc:docMk/>
            <pc:sldMk cId="4251613172" sldId="2147470869"/>
            <ac:spMk id="10" creationId="{632E2274-BA4B-EE45-3E52-935E214A1B84}"/>
          </ac:spMkLst>
        </pc:spChg>
        <pc:spChg chg="add mod">
          <ac:chgData name="MAIGNAN Victor FRSC" userId="94fc2294-f05d-4f6d-a45c-e2f1f1ee1e39" providerId="ADAL" clId="{679B0183-8F1A-4F0B-BEF9-9EA38EAF46AC}" dt="2023-09-11T08:19:25.703" v="32299" actId="1076"/>
          <ac:spMkLst>
            <pc:docMk/>
            <pc:sldMk cId="4251613172" sldId="2147470869"/>
            <ac:spMk id="15" creationId="{8C01A9E5-7C5A-2A4F-60EB-CD833833C77F}"/>
          </ac:spMkLst>
        </pc:spChg>
        <pc:spChg chg="add mod">
          <ac:chgData name="MAIGNAN Victor FRSC" userId="94fc2294-f05d-4f6d-a45c-e2f1f1ee1e39" providerId="ADAL" clId="{679B0183-8F1A-4F0B-BEF9-9EA38EAF46AC}" dt="2023-09-11T08:19:12.562" v="32298" actId="1037"/>
          <ac:spMkLst>
            <pc:docMk/>
            <pc:sldMk cId="4251613172" sldId="2147470869"/>
            <ac:spMk id="16" creationId="{B85634BE-44A6-BCDB-90BF-B837542B3B56}"/>
          </ac:spMkLst>
        </pc:spChg>
      </pc:sldChg>
      <pc:sldChg chg="del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2339963960" sldId="2147470870"/>
        </pc:sldMkLst>
        <pc:spChg chg="mod">
          <ac:chgData name="MAIGNAN Victor FRSC" userId="94fc2294-f05d-4f6d-a45c-e2f1f1ee1e39" providerId="ADAL" clId="{679B0183-8F1A-4F0B-BEF9-9EA38EAF46AC}" dt="2023-08-21T12:42:27.279" v="41" actId="20577"/>
          <ac:spMkLst>
            <pc:docMk/>
            <pc:sldMk cId="2339963960" sldId="2147470870"/>
            <ac:spMk id="2" creationId="{041FF243-13DE-4D1E-849C-BB0718B2F83D}"/>
          </ac:spMkLst>
        </pc:spChg>
        <pc:spChg chg="del">
          <ac:chgData name="MAIGNAN Victor FRSC" userId="94fc2294-f05d-4f6d-a45c-e2f1f1ee1e39" providerId="ADAL" clId="{679B0183-8F1A-4F0B-BEF9-9EA38EAF46AC}" dt="2023-08-24T13:42:56.535" v="11231" actId="478"/>
          <ac:spMkLst>
            <pc:docMk/>
            <pc:sldMk cId="2339963960" sldId="2147470870"/>
            <ac:spMk id="8" creationId="{D60EDB90-5568-4033-7AC7-6F420BD58386}"/>
          </ac:spMkLst>
        </pc:spChg>
        <pc:spChg chg="del">
          <ac:chgData name="MAIGNAN Victor FRSC" userId="94fc2294-f05d-4f6d-a45c-e2f1f1ee1e39" providerId="ADAL" clId="{679B0183-8F1A-4F0B-BEF9-9EA38EAF46AC}" dt="2023-08-24T13:42:56.535" v="11231" actId="478"/>
          <ac:spMkLst>
            <pc:docMk/>
            <pc:sldMk cId="2339963960" sldId="2147470870"/>
            <ac:spMk id="10" creationId="{52A1650B-AA2D-B7F2-6343-3340C35B503E}"/>
          </ac:spMkLst>
        </pc:spChg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111192" sldId="2147470871"/>
        </pc:sldMkLst>
        <pc:spChg chg="mod">
          <ac:chgData name="MAIGNAN Victor FRSC" userId="94fc2294-f05d-4f6d-a45c-e2f1f1ee1e39" providerId="ADAL" clId="{679B0183-8F1A-4F0B-BEF9-9EA38EAF46AC}" dt="2023-08-21T12:42:23.728" v="39" actId="20577"/>
          <ac:spMkLst>
            <pc:docMk/>
            <pc:sldMk cId="3111192" sldId="2147470871"/>
            <ac:spMk id="2" creationId="{041FF243-13DE-4D1E-849C-BB0718B2F83D}"/>
          </ac:spMkLst>
        </pc:spChg>
        <pc:spChg chg="mod">
          <ac:chgData name="MAIGNAN Victor FRSC" userId="94fc2294-f05d-4f6d-a45c-e2f1f1ee1e39" providerId="ADAL" clId="{679B0183-8F1A-4F0B-BEF9-9EA38EAF46AC}" dt="2023-08-25T07:25:57.287" v="12841" actId="1038"/>
          <ac:spMkLst>
            <pc:docMk/>
            <pc:sldMk cId="3111192" sldId="2147470871"/>
            <ac:spMk id="4" creationId="{A7DF7CE8-FF33-928F-F4E3-FFBCE8F0430A}"/>
          </ac:spMkLst>
        </pc:spChg>
        <pc:spChg chg="mod">
          <ac:chgData name="MAIGNAN Victor FRSC" userId="94fc2294-f05d-4f6d-a45c-e2f1f1ee1e39" providerId="ADAL" clId="{679B0183-8F1A-4F0B-BEF9-9EA38EAF46AC}" dt="2023-08-25T07:25:53.076" v="12837" actId="1076"/>
          <ac:spMkLst>
            <pc:docMk/>
            <pc:sldMk cId="3111192" sldId="2147470871"/>
            <ac:spMk id="10" creationId="{52A1650B-AA2D-B7F2-6343-3340C35B503E}"/>
          </ac:spMkLst>
        </pc:spChg>
        <pc:spChg chg="mod">
          <ac:chgData name="MAIGNAN Victor FRSC" userId="94fc2294-f05d-4f6d-a45c-e2f1f1ee1e39" providerId="ADAL" clId="{679B0183-8F1A-4F0B-BEF9-9EA38EAF46AC}" dt="2023-08-25T07:26:05.044" v="12854" actId="1035"/>
          <ac:spMkLst>
            <pc:docMk/>
            <pc:sldMk cId="3111192" sldId="2147470871"/>
            <ac:spMk id="11" creationId="{89917CBC-ABD5-0D20-BE62-5E61693070C2}"/>
          </ac:spMkLst>
        </pc:spChg>
        <pc:spChg chg="mod">
          <ac:chgData name="MAIGNAN Victor FRSC" userId="94fc2294-f05d-4f6d-a45c-e2f1f1ee1e39" providerId="ADAL" clId="{679B0183-8F1A-4F0B-BEF9-9EA38EAF46AC}" dt="2023-08-25T07:25:59.145" v="12842" actId="1076"/>
          <ac:spMkLst>
            <pc:docMk/>
            <pc:sldMk cId="3111192" sldId="2147470871"/>
            <ac:spMk id="12" creationId="{014B45BC-FB06-BDD8-6836-B03CC7F94541}"/>
          </ac:spMkLst>
        </pc:spChg>
        <pc:spChg chg="add mod">
          <ac:chgData name="MAIGNAN Victor FRSC" userId="94fc2294-f05d-4f6d-a45c-e2f1f1ee1e39" providerId="ADAL" clId="{679B0183-8F1A-4F0B-BEF9-9EA38EAF46AC}" dt="2023-08-25T07:28:28.616" v="13012" actId="1035"/>
          <ac:spMkLst>
            <pc:docMk/>
            <pc:sldMk cId="3111192" sldId="2147470871"/>
            <ac:spMk id="14" creationId="{993BEE95-9BD2-5832-9676-53DD05089064}"/>
          </ac:spMkLst>
        </pc:spChg>
        <pc:spChg chg="mod">
          <ac:chgData name="MAIGNAN Victor FRSC" userId="94fc2294-f05d-4f6d-a45c-e2f1f1ee1e39" providerId="ADAL" clId="{679B0183-8F1A-4F0B-BEF9-9EA38EAF46AC}" dt="2023-08-25T07:27:46.294" v="13001" actId="14100"/>
          <ac:spMkLst>
            <pc:docMk/>
            <pc:sldMk cId="3111192" sldId="2147470871"/>
            <ac:spMk id="16" creationId="{F7982035-C82C-B9D0-9A96-1EC20C5E8C5B}"/>
          </ac:spMkLst>
        </pc:spChg>
        <pc:spChg chg="add mod">
          <ac:chgData name="MAIGNAN Victor FRSC" userId="94fc2294-f05d-4f6d-a45c-e2f1f1ee1e39" providerId="ADAL" clId="{679B0183-8F1A-4F0B-BEF9-9EA38EAF46AC}" dt="2023-08-25T07:25:12.634" v="12824" actId="1037"/>
          <ac:spMkLst>
            <pc:docMk/>
            <pc:sldMk cId="3111192" sldId="2147470871"/>
            <ac:spMk id="17" creationId="{2E19EEBD-F53A-7DFA-8034-2ECA92A0C4EB}"/>
          </ac:spMkLst>
        </pc:spChg>
        <pc:spChg chg="add mod">
          <ac:chgData name="MAIGNAN Victor FRSC" userId="94fc2294-f05d-4f6d-a45c-e2f1f1ee1e39" providerId="ADAL" clId="{679B0183-8F1A-4F0B-BEF9-9EA38EAF46AC}" dt="2023-08-25T07:28:22.573" v="13011" actId="14100"/>
          <ac:spMkLst>
            <pc:docMk/>
            <pc:sldMk cId="3111192" sldId="2147470871"/>
            <ac:spMk id="19" creationId="{5B917AEC-E811-3DC1-3C76-4B682678206B}"/>
          </ac:spMkLst>
        </pc:spChg>
        <pc:spChg chg="add mod">
          <ac:chgData name="MAIGNAN Victor FRSC" userId="94fc2294-f05d-4f6d-a45c-e2f1f1ee1e39" providerId="ADAL" clId="{679B0183-8F1A-4F0B-BEF9-9EA38EAF46AC}" dt="2023-08-25T07:28:14.210" v="13009" actId="1035"/>
          <ac:spMkLst>
            <pc:docMk/>
            <pc:sldMk cId="3111192" sldId="2147470871"/>
            <ac:spMk id="20" creationId="{4458B7D5-B839-474E-5C03-44A135742E3A}"/>
          </ac:spMkLst>
        </pc:spChg>
        <pc:spChg chg="del">
          <ac:chgData name="MAIGNAN Victor FRSC" userId="94fc2294-f05d-4f6d-a45c-e2f1f1ee1e39" providerId="ADAL" clId="{679B0183-8F1A-4F0B-BEF9-9EA38EAF46AC}" dt="2023-08-25T07:23:16.111" v="12763" actId="478"/>
          <ac:spMkLst>
            <pc:docMk/>
            <pc:sldMk cId="3111192" sldId="2147470871"/>
            <ac:spMk id="27" creationId="{33C3677E-C6B7-460A-A874-97A28FCA1C03}"/>
          </ac:spMkLst>
        </pc:spChg>
        <pc:graphicFrameChg chg="mod">
          <ac:chgData name="MAIGNAN Victor FRSC" userId="94fc2294-f05d-4f6d-a45c-e2f1f1ee1e39" providerId="ADAL" clId="{679B0183-8F1A-4F0B-BEF9-9EA38EAF46AC}" dt="2023-08-25T07:24:02.613" v="12792" actId="1035"/>
          <ac:graphicFrameMkLst>
            <pc:docMk/>
            <pc:sldMk cId="3111192" sldId="2147470871"/>
            <ac:graphicFrameMk id="3" creationId="{911155E2-9E9F-3130-38E5-3B7855D01744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7:24:02.613" v="12792" actId="1035"/>
          <ac:graphicFrameMkLst>
            <pc:docMk/>
            <pc:sldMk cId="3111192" sldId="2147470871"/>
            <ac:graphicFrameMk id="5" creationId="{DC594B10-14A1-4748-8B4C-CCB9B895D223}"/>
          </ac:graphicFrameMkLst>
        </pc:graphicFrameChg>
        <pc:picChg chg="add mod">
          <ac:chgData name="MAIGNAN Victor FRSC" userId="94fc2294-f05d-4f6d-a45c-e2f1f1ee1e39" providerId="ADAL" clId="{679B0183-8F1A-4F0B-BEF9-9EA38EAF46AC}" dt="2023-08-25T07:24:02.613" v="12792" actId="1035"/>
          <ac:picMkLst>
            <pc:docMk/>
            <pc:sldMk cId="3111192" sldId="2147470871"/>
            <ac:picMk id="8" creationId="{D086B2AC-3B6D-657B-5F1C-5B76850BAD85}"/>
          </ac:picMkLst>
        </pc:picChg>
        <pc:picChg chg="add mod modCrop">
          <ac:chgData name="MAIGNAN Victor FRSC" userId="94fc2294-f05d-4f6d-a45c-e2f1f1ee1e39" providerId="ADAL" clId="{679B0183-8F1A-4F0B-BEF9-9EA38EAF46AC}" dt="2023-08-25T07:24:02.613" v="12792" actId="1035"/>
          <ac:picMkLst>
            <pc:docMk/>
            <pc:sldMk cId="3111192" sldId="2147470871"/>
            <ac:picMk id="13" creationId="{6EC8A0EB-AA61-301F-CB43-38B6A52D7A42}"/>
          </ac:picMkLst>
        </pc:picChg>
        <pc:picChg chg="del mod">
          <ac:chgData name="MAIGNAN Victor FRSC" userId="94fc2294-f05d-4f6d-a45c-e2f1f1ee1e39" providerId="ADAL" clId="{679B0183-8F1A-4F0B-BEF9-9EA38EAF46AC}" dt="2023-08-25T07:22:57.149" v="12752" actId="478"/>
          <ac:picMkLst>
            <pc:docMk/>
            <pc:sldMk cId="3111192" sldId="2147470871"/>
            <ac:picMk id="15" creationId="{B7E9B6D7-9B86-CA24-C0D1-D2F713A0E780}"/>
          </ac:picMkLst>
        </pc:picChg>
        <pc:picChg chg="mod">
          <ac:chgData name="MAIGNAN Victor FRSC" userId="94fc2294-f05d-4f6d-a45c-e2f1f1ee1e39" providerId="ADAL" clId="{679B0183-8F1A-4F0B-BEF9-9EA38EAF46AC}" dt="2023-08-25T07:27:53.362" v="13002" actId="1076"/>
          <ac:picMkLst>
            <pc:docMk/>
            <pc:sldMk cId="3111192" sldId="2147470871"/>
            <ac:picMk id="18" creationId="{FEFD826E-34CD-00A4-1873-0E2E89E3D3DF}"/>
          </ac:picMkLst>
        </pc:picChg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2980682777" sldId="2147470873"/>
        </pc:sldMkLst>
        <pc:spChg chg="add mod">
          <ac:chgData name="MAIGNAN Victor FRSC" userId="94fc2294-f05d-4f6d-a45c-e2f1f1ee1e39" providerId="ADAL" clId="{679B0183-8F1A-4F0B-BEF9-9EA38EAF46AC}" dt="2023-08-24T15:30:35.830" v="12321" actId="20577"/>
          <ac:spMkLst>
            <pc:docMk/>
            <pc:sldMk cId="2980682777" sldId="2147470873"/>
            <ac:spMk id="4" creationId="{485B038D-199C-6193-F341-8B9A289E2C0E}"/>
          </ac:spMkLst>
        </pc:spChg>
        <pc:spChg chg="add mod">
          <ac:chgData name="MAIGNAN Victor FRSC" userId="94fc2294-f05d-4f6d-a45c-e2f1f1ee1e39" providerId="ADAL" clId="{679B0183-8F1A-4F0B-BEF9-9EA38EAF46AC}" dt="2023-08-24T15:27:53.874" v="12171"/>
          <ac:spMkLst>
            <pc:docMk/>
            <pc:sldMk cId="2980682777" sldId="2147470873"/>
            <ac:spMk id="6" creationId="{420CA6C1-FBE3-642B-392E-D75E05B7A590}"/>
          </ac:spMkLst>
        </pc:spChg>
        <pc:spChg chg="mod">
          <ac:chgData name="MAIGNAN Victor FRSC" userId="94fc2294-f05d-4f6d-a45c-e2f1f1ee1e39" providerId="ADAL" clId="{679B0183-8F1A-4F0B-BEF9-9EA38EAF46AC}" dt="2023-08-24T15:27:34.763" v="12169"/>
          <ac:spMkLst>
            <pc:docMk/>
            <pc:sldMk cId="2980682777" sldId="2147470873"/>
            <ac:spMk id="7" creationId="{A175B34F-EB69-A1FF-28CD-0924E7767C0E}"/>
          </ac:spMkLst>
        </pc:spChg>
        <pc:spChg chg="add mod">
          <ac:chgData name="MAIGNAN Victor FRSC" userId="94fc2294-f05d-4f6d-a45c-e2f1f1ee1e39" providerId="ADAL" clId="{679B0183-8F1A-4F0B-BEF9-9EA38EAF46AC}" dt="2023-08-24T15:29:56.293" v="12288" actId="20577"/>
          <ac:spMkLst>
            <pc:docMk/>
            <pc:sldMk cId="2980682777" sldId="2147470873"/>
            <ac:spMk id="8" creationId="{9ED24384-F16D-676E-0B4C-CCCACAE9EA6A}"/>
          </ac:spMkLst>
        </pc:spChg>
        <pc:spChg chg="del">
          <ac:chgData name="MAIGNAN Victor FRSC" userId="94fc2294-f05d-4f6d-a45c-e2f1f1ee1e39" providerId="ADAL" clId="{679B0183-8F1A-4F0B-BEF9-9EA38EAF46AC}" dt="2023-08-24T15:26:42.503" v="12154" actId="478"/>
          <ac:spMkLst>
            <pc:docMk/>
            <pc:sldMk cId="2980682777" sldId="2147470873"/>
            <ac:spMk id="9" creationId="{975D4D8F-1EA0-60AA-ECFA-EDBF1D7E4263}"/>
          </ac:spMkLst>
        </pc:spChg>
        <pc:spChg chg="add mod">
          <ac:chgData name="MAIGNAN Victor FRSC" userId="94fc2294-f05d-4f6d-a45c-e2f1f1ee1e39" providerId="ADAL" clId="{679B0183-8F1A-4F0B-BEF9-9EA38EAF46AC}" dt="2023-08-30T08:29:37.492" v="28596"/>
          <ac:spMkLst>
            <pc:docMk/>
            <pc:sldMk cId="2980682777" sldId="2147470873"/>
            <ac:spMk id="9" creationId="{E3601391-CB6B-7942-D194-59CE1C409DEC}"/>
          </ac:spMkLst>
        </pc:spChg>
        <pc:spChg chg="add mod">
          <ac:chgData name="MAIGNAN Victor FRSC" userId="94fc2294-f05d-4f6d-a45c-e2f1f1ee1e39" providerId="ADAL" clId="{679B0183-8F1A-4F0B-BEF9-9EA38EAF46AC}" dt="2023-08-24T15:31:42.363" v="12345" actId="1036"/>
          <ac:spMkLst>
            <pc:docMk/>
            <pc:sldMk cId="2980682777" sldId="2147470873"/>
            <ac:spMk id="10" creationId="{151DB972-F002-89F2-7434-4152602EACF5}"/>
          </ac:spMkLst>
        </pc:spChg>
        <pc:graphicFrameChg chg="add mod">
          <ac:chgData name="MAIGNAN Victor FRSC" userId="94fc2294-f05d-4f6d-a45c-e2f1f1ee1e39" providerId="ADAL" clId="{679B0183-8F1A-4F0B-BEF9-9EA38EAF46AC}" dt="2023-08-24T15:30:47.531" v="12324"/>
          <ac:graphicFrameMkLst>
            <pc:docMk/>
            <pc:sldMk cId="2980682777" sldId="2147470873"/>
            <ac:graphicFrameMk id="2" creationId="{5AEB005D-58F2-464C-8FBE-4D5830BE64F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5:28:27.725" v="12175" actId="14100"/>
          <ac:graphicFrameMkLst>
            <pc:docMk/>
            <pc:sldMk cId="2980682777" sldId="2147470873"/>
            <ac:graphicFrameMk id="3" creationId="{B5ED6F05-206B-4B84-AC84-925BFC5F8B22}"/>
          </ac:graphicFrameMkLst>
        </pc:graphicFrameChg>
        <pc:picChg chg="add mod">
          <ac:chgData name="MAIGNAN Victor FRSC" userId="94fc2294-f05d-4f6d-a45c-e2f1f1ee1e39" providerId="ADAL" clId="{679B0183-8F1A-4F0B-BEF9-9EA38EAF46AC}" dt="2023-08-24T15:28:41.928" v="12177" actId="1076"/>
          <ac:picMkLst>
            <pc:docMk/>
            <pc:sldMk cId="2980682777" sldId="2147470873"/>
            <ac:picMk id="5" creationId="{E5B5BB6E-D228-4904-CA2D-FC76C016A59B}"/>
          </ac:picMkLst>
        </pc:picChg>
      </pc:sldChg>
      <pc:sldChg chg="addSp delSp modSp mod modTransition modShow">
        <pc:chgData name="MAIGNAN Victor FRSC" userId="94fc2294-f05d-4f6d-a45c-e2f1f1ee1e39" providerId="ADAL" clId="{679B0183-8F1A-4F0B-BEF9-9EA38EAF46AC}" dt="2023-09-11T08:28:19.942" v="32391" actId="1076"/>
        <pc:sldMkLst>
          <pc:docMk/>
          <pc:sldMk cId="900726556" sldId="2147470874"/>
        </pc:sldMkLst>
        <pc:spChg chg="add del mod">
          <ac:chgData name="MAIGNAN Victor FRSC" userId="94fc2294-f05d-4f6d-a45c-e2f1f1ee1e39" providerId="ADAL" clId="{679B0183-8F1A-4F0B-BEF9-9EA38EAF46AC}" dt="2023-09-11T08:25:56.689" v="32362" actId="478"/>
          <ac:spMkLst>
            <pc:docMk/>
            <pc:sldMk cId="900726556" sldId="2147470874"/>
            <ac:spMk id="2" creationId="{6129AF71-A609-0FC4-4437-31B315F336E6}"/>
          </ac:spMkLst>
        </pc:spChg>
        <pc:spChg chg="add mod">
          <ac:chgData name="MAIGNAN Victor FRSC" userId="94fc2294-f05d-4f6d-a45c-e2f1f1ee1e39" providerId="ADAL" clId="{679B0183-8F1A-4F0B-BEF9-9EA38EAF46AC}" dt="2023-09-11T08:26:28.910" v="32373" actId="1076"/>
          <ac:spMkLst>
            <pc:docMk/>
            <pc:sldMk cId="900726556" sldId="2147470874"/>
            <ac:spMk id="3" creationId="{F73A58FD-757D-9021-923C-6E55A6FE5F07}"/>
          </ac:spMkLst>
        </pc:spChg>
        <pc:spChg chg="add mod">
          <ac:chgData name="MAIGNAN Victor FRSC" userId="94fc2294-f05d-4f6d-a45c-e2f1f1ee1e39" providerId="ADAL" clId="{679B0183-8F1A-4F0B-BEF9-9EA38EAF46AC}" dt="2023-09-11T08:26:21.583" v="32371" actId="1076"/>
          <ac:spMkLst>
            <pc:docMk/>
            <pc:sldMk cId="900726556" sldId="2147470874"/>
            <ac:spMk id="5" creationId="{D05B2F79-661F-0805-2661-F21C79F4EDAC}"/>
          </ac:spMkLst>
        </pc:spChg>
        <pc:spChg chg="add mod">
          <ac:chgData name="MAIGNAN Victor FRSC" userId="94fc2294-f05d-4f6d-a45c-e2f1f1ee1e39" providerId="ADAL" clId="{679B0183-8F1A-4F0B-BEF9-9EA38EAF46AC}" dt="2023-09-11T08:26:47.408" v="32376" actId="14100"/>
          <ac:spMkLst>
            <pc:docMk/>
            <pc:sldMk cId="900726556" sldId="2147470874"/>
            <ac:spMk id="6" creationId="{7A3FB94B-9AD5-B06C-76A4-B00460123EF9}"/>
          </ac:spMkLst>
        </pc:spChg>
        <pc:spChg chg="add mod">
          <ac:chgData name="MAIGNAN Victor FRSC" userId="94fc2294-f05d-4f6d-a45c-e2f1f1ee1e39" providerId="ADAL" clId="{679B0183-8F1A-4F0B-BEF9-9EA38EAF46AC}" dt="2023-09-11T08:27:03.424" v="32380" actId="1076"/>
          <ac:spMkLst>
            <pc:docMk/>
            <pc:sldMk cId="900726556" sldId="2147470874"/>
            <ac:spMk id="7" creationId="{B62BE7C6-633F-D48C-0406-E28946E9B069}"/>
          </ac:spMkLst>
        </pc:spChg>
        <pc:spChg chg="add mod">
          <ac:chgData name="MAIGNAN Victor FRSC" userId="94fc2294-f05d-4f6d-a45c-e2f1f1ee1e39" providerId="ADAL" clId="{679B0183-8F1A-4F0B-BEF9-9EA38EAF46AC}" dt="2023-09-11T08:27:21.305" v="32383" actId="1076"/>
          <ac:spMkLst>
            <pc:docMk/>
            <pc:sldMk cId="900726556" sldId="2147470874"/>
            <ac:spMk id="8" creationId="{FD65D333-4B1A-86B6-68B7-8C433CDC54D3}"/>
          </ac:spMkLst>
        </pc:spChg>
        <pc:spChg chg="mod">
          <ac:chgData name="MAIGNAN Victor FRSC" userId="94fc2294-f05d-4f6d-a45c-e2f1f1ee1e39" providerId="ADAL" clId="{679B0183-8F1A-4F0B-BEF9-9EA38EAF46AC}" dt="2023-08-22T08:53:38.291" v="3176" actId="20577"/>
          <ac:spMkLst>
            <pc:docMk/>
            <pc:sldMk cId="900726556" sldId="2147470874"/>
            <ac:spMk id="10" creationId="{951C89C7-EA9C-F0DD-3901-4DF3791217E1}"/>
          </ac:spMkLst>
        </pc:spChg>
        <pc:spChg chg="add mod">
          <ac:chgData name="MAIGNAN Victor FRSC" userId="94fc2294-f05d-4f6d-a45c-e2f1f1ee1e39" providerId="ADAL" clId="{679B0183-8F1A-4F0B-BEF9-9EA38EAF46AC}" dt="2023-09-11T08:27:40.869" v="32388" actId="1076"/>
          <ac:spMkLst>
            <pc:docMk/>
            <pc:sldMk cId="900726556" sldId="2147470874"/>
            <ac:spMk id="11" creationId="{5F503A31-7BB7-D337-1774-C82D2FEBCF0B}"/>
          </ac:spMkLst>
        </pc:spChg>
        <pc:spChg chg="add mod">
          <ac:chgData name="MAIGNAN Victor FRSC" userId="94fc2294-f05d-4f6d-a45c-e2f1f1ee1e39" providerId="ADAL" clId="{679B0183-8F1A-4F0B-BEF9-9EA38EAF46AC}" dt="2023-09-11T08:28:19.942" v="32391" actId="1076"/>
          <ac:spMkLst>
            <pc:docMk/>
            <pc:sldMk cId="900726556" sldId="2147470874"/>
            <ac:spMk id="12" creationId="{35077E5C-DEB7-DBFD-D79C-0E2FB36C1F0D}"/>
          </ac:spMkLst>
        </pc:spChg>
      </pc:sldChg>
      <pc:sldChg chg="modSp del mod">
        <pc:chgData name="MAIGNAN Victor FRSC" userId="94fc2294-f05d-4f6d-a45c-e2f1f1ee1e39" providerId="ADAL" clId="{679B0183-8F1A-4F0B-BEF9-9EA38EAF46AC}" dt="2023-08-21T12:52:13.840" v="359" actId="47"/>
        <pc:sldMkLst>
          <pc:docMk/>
          <pc:sldMk cId="813699669" sldId="2147470875"/>
        </pc:sldMkLst>
        <pc:spChg chg="mod">
          <ac:chgData name="MAIGNAN Victor FRSC" userId="94fc2294-f05d-4f6d-a45c-e2f1f1ee1e39" providerId="ADAL" clId="{679B0183-8F1A-4F0B-BEF9-9EA38EAF46AC}" dt="2023-08-21T12:40:59.347" v="27" actId="20577"/>
          <ac:spMkLst>
            <pc:docMk/>
            <pc:sldMk cId="813699669" sldId="2147470875"/>
            <ac:spMk id="2" creationId="{70CEF66D-1E55-88B9-5FE0-53BC3F2DD379}"/>
          </ac:spMkLst>
        </pc:spChg>
      </pc:sldChg>
      <pc:sldChg chg="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340309428" sldId="2147470876"/>
        </pc:sldMkLst>
        <pc:spChg chg="mod">
          <ac:chgData name="MAIGNAN Victor FRSC" userId="94fc2294-f05d-4f6d-a45c-e2f1f1ee1e39" providerId="ADAL" clId="{679B0183-8F1A-4F0B-BEF9-9EA38EAF46AC}" dt="2023-08-25T08:59:21.923" v="14608" actId="20577"/>
          <ac:spMkLst>
            <pc:docMk/>
            <pc:sldMk cId="3340309428" sldId="2147470876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8-25T08:13:20.395" v="13832" actId="6549"/>
          <ac:spMkLst>
            <pc:docMk/>
            <pc:sldMk cId="3340309428" sldId="2147470876"/>
            <ac:spMk id="6" creationId="{3EE00315-DD23-26E7-0AFA-BAA74F2C7C52}"/>
          </ac:spMkLst>
        </pc:spChg>
      </pc:sldChg>
      <pc:sldChg chg="addSp modSp mod modTransition modShow">
        <pc:chgData name="MAIGNAN Victor FRSC" userId="94fc2294-f05d-4f6d-a45c-e2f1f1ee1e39" providerId="ADAL" clId="{679B0183-8F1A-4F0B-BEF9-9EA38EAF46AC}" dt="2023-09-11T08:22:11.087" v="32329" actId="1076"/>
        <pc:sldMkLst>
          <pc:docMk/>
          <pc:sldMk cId="1580366783" sldId="2147470877"/>
        </pc:sldMkLst>
        <pc:spChg chg="add mod">
          <ac:chgData name="MAIGNAN Victor FRSC" userId="94fc2294-f05d-4f6d-a45c-e2f1f1ee1e39" providerId="ADAL" clId="{679B0183-8F1A-4F0B-BEF9-9EA38EAF46AC}" dt="2023-09-11T08:20:19.722" v="32312" actId="122"/>
          <ac:spMkLst>
            <pc:docMk/>
            <pc:sldMk cId="1580366783" sldId="2147470877"/>
            <ac:spMk id="6" creationId="{2B919A7F-051A-705B-2166-97AA19C0828C}"/>
          </ac:spMkLst>
        </pc:spChg>
        <pc:spChg chg="add mod">
          <ac:chgData name="MAIGNAN Victor FRSC" userId="94fc2294-f05d-4f6d-a45c-e2f1f1ee1e39" providerId="ADAL" clId="{679B0183-8F1A-4F0B-BEF9-9EA38EAF46AC}" dt="2023-09-11T08:20:48.139" v="32315" actId="1076"/>
          <ac:spMkLst>
            <pc:docMk/>
            <pc:sldMk cId="1580366783" sldId="2147470877"/>
            <ac:spMk id="7" creationId="{463877F6-D2A6-1D1D-357C-C266D13BB5CC}"/>
          </ac:spMkLst>
        </pc:spChg>
        <pc:spChg chg="add mod">
          <ac:chgData name="MAIGNAN Victor FRSC" userId="94fc2294-f05d-4f6d-a45c-e2f1f1ee1e39" providerId="ADAL" clId="{679B0183-8F1A-4F0B-BEF9-9EA38EAF46AC}" dt="2023-09-11T08:21:00.900" v="32316" actId="1076"/>
          <ac:spMkLst>
            <pc:docMk/>
            <pc:sldMk cId="1580366783" sldId="2147470877"/>
            <ac:spMk id="8" creationId="{D90433F6-D556-9799-E455-DAA82FB92332}"/>
          </ac:spMkLst>
        </pc:spChg>
        <pc:spChg chg="mod">
          <ac:chgData name="MAIGNAN Victor FRSC" userId="94fc2294-f05d-4f6d-a45c-e2f1f1ee1e39" providerId="ADAL" clId="{679B0183-8F1A-4F0B-BEF9-9EA38EAF46AC}" dt="2023-08-22T08:53:28.355" v="3172" actId="20577"/>
          <ac:spMkLst>
            <pc:docMk/>
            <pc:sldMk cId="1580366783" sldId="2147470877"/>
            <ac:spMk id="10" creationId="{951C89C7-EA9C-F0DD-3901-4DF3791217E1}"/>
          </ac:spMkLst>
        </pc:spChg>
        <pc:spChg chg="add mod">
          <ac:chgData name="MAIGNAN Victor FRSC" userId="94fc2294-f05d-4f6d-a45c-e2f1f1ee1e39" providerId="ADAL" clId="{679B0183-8F1A-4F0B-BEF9-9EA38EAF46AC}" dt="2023-09-11T08:21:11.284" v="32318" actId="1076"/>
          <ac:spMkLst>
            <pc:docMk/>
            <pc:sldMk cId="1580366783" sldId="2147470877"/>
            <ac:spMk id="11" creationId="{5C8ED694-463E-0A70-BA77-EC307A946086}"/>
          </ac:spMkLst>
        </pc:spChg>
        <pc:spChg chg="add mod">
          <ac:chgData name="MAIGNAN Victor FRSC" userId="94fc2294-f05d-4f6d-a45c-e2f1f1ee1e39" providerId="ADAL" clId="{679B0183-8F1A-4F0B-BEF9-9EA38EAF46AC}" dt="2023-09-11T08:21:40.252" v="32322" actId="1076"/>
          <ac:spMkLst>
            <pc:docMk/>
            <pc:sldMk cId="1580366783" sldId="2147470877"/>
            <ac:spMk id="12" creationId="{5037B93A-D564-F6D5-BEFC-89E0638CF320}"/>
          </ac:spMkLst>
        </pc:spChg>
        <pc:spChg chg="add mod">
          <ac:chgData name="MAIGNAN Victor FRSC" userId="94fc2294-f05d-4f6d-a45c-e2f1f1ee1e39" providerId="ADAL" clId="{679B0183-8F1A-4F0B-BEF9-9EA38EAF46AC}" dt="2023-09-11T08:22:11.087" v="32329" actId="1076"/>
          <ac:spMkLst>
            <pc:docMk/>
            <pc:sldMk cId="1580366783" sldId="2147470877"/>
            <ac:spMk id="13" creationId="{39435F9C-7208-F245-ED9A-0F6E4C8A6D59}"/>
          </ac:spMkLst>
        </pc:spChg>
        <pc:spChg chg="add mod">
          <ac:chgData name="MAIGNAN Victor FRSC" userId="94fc2294-f05d-4f6d-a45c-e2f1f1ee1e39" providerId="ADAL" clId="{679B0183-8F1A-4F0B-BEF9-9EA38EAF46AC}" dt="2023-09-11T08:21:49.504" v="32324" actId="14100"/>
          <ac:spMkLst>
            <pc:docMk/>
            <pc:sldMk cId="1580366783" sldId="2147470877"/>
            <ac:spMk id="14" creationId="{1C39D031-E92E-4ED4-B870-CBA91B8419EB}"/>
          </ac:spMkLst>
        </pc:spChg>
      </pc:sldChg>
      <pc:sldChg chg="addSp modSp mod modTransition">
        <pc:chgData name="MAIGNAN Victor FRSC" userId="94fc2294-f05d-4f6d-a45c-e2f1f1ee1e39" providerId="ADAL" clId="{679B0183-8F1A-4F0B-BEF9-9EA38EAF46AC}" dt="2023-09-11T08:25:40.457" v="32360" actId="1076"/>
        <pc:sldMkLst>
          <pc:docMk/>
          <pc:sldMk cId="1304557443" sldId="2147470878"/>
        </pc:sldMkLst>
        <pc:spChg chg="add mod">
          <ac:chgData name="MAIGNAN Victor FRSC" userId="94fc2294-f05d-4f6d-a45c-e2f1f1ee1e39" providerId="ADAL" clId="{679B0183-8F1A-4F0B-BEF9-9EA38EAF46AC}" dt="2023-09-11T08:24:00.299" v="32338" actId="122"/>
          <ac:spMkLst>
            <pc:docMk/>
            <pc:sldMk cId="1304557443" sldId="2147470878"/>
            <ac:spMk id="3" creationId="{DBFC1238-6BFE-49ED-FE53-6C5A3AF842FE}"/>
          </ac:spMkLst>
        </pc:spChg>
        <pc:spChg chg="add mod">
          <ac:chgData name="MAIGNAN Victor FRSC" userId="94fc2294-f05d-4f6d-a45c-e2f1f1ee1e39" providerId="ADAL" clId="{679B0183-8F1A-4F0B-BEF9-9EA38EAF46AC}" dt="2023-09-11T08:24:23.030" v="32341" actId="1076"/>
          <ac:spMkLst>
            <pc:docMk/>
            <pc:sldMk cId="1304557443" sldId="2147470878"/>
            <ac:spMk id="4" creationId="{4C40106E-C920-82C3-2D30-A315EF982597}"/>
          </ac:spMkLst>
        </pc:spChg>
        <pc:spChg chg="add mod">
          <ac:chgData name="MAIGNAN Victor FRSC" userId="94fc2294-f05d-4f6d-a45c-e2f1f1ee1e39" providerId="ADAL" clId="{679B0183-8F1A-4F0B-BEF9-9EA38EAF46AC}" dt="2023-09-11T08:24:30.731" v="32343" actId="1076"/>
          <ac:spMkLst>
            <pc:docMk/>
            <pc:sldMk cId="1304557443" sldId="2147470878"/>
            <ac:spMk id="7" creationId="{B9B69F17-5C3A-EC26-F9F3-15DC4BF0A9DC}"/>
          </ac:spMkLst>
        </pc:spChg>
        <pc:spChg chg="add mod">
          <ac:chgData name="MAIGNAN Victor FRSC" userId="94fc2294-f05d-4f6d-a45c-e2f1f1ee1e39" providerId="ADAL" clId="{679B0183-8F1A-4F0B-BEF9-9EA38EAF46AC}" dt="2023-09-11T08:24:45.016" v="32345" actId="1076"/>
          <ac:spMkLst>
            <pc:docMk/>
            <pc:sldMk cId="1304557443" sldId="2147470878"/>
            <ac:spMk id="8" creationId="{C8E75A0E-592E-5081-5DFE-C53BC463BDC5}"/>
          </ac:spMkLst>
        </pc:spChg>
        <pc:spChg chg="mod">
          <ac:chgData name="MAIGNAN Victor FRSC" userId="94fc2294-f05d-4f6d-a45c-e2f1f1ee1e39" providerId="ADAL" clId="{679B0183-8F1A-4F0B-BEF9-9EA38EAF46AC}" dt="2023-08-22T08:53:33.432" v="3174" actId="20577"/>
          <ac:spMkLst>
            <pc:docMk/>
            <pc:sldMk cId="1304557443" sldId="2147470878"/>
            <ac:spMk id="10" creationId="{951C89C7-EA9C-F0DD-3901-4DF3791217E1}"/>
          </ac:spMkLst>
        </pc:spChg>
        <pc:spChg chg="add mod">
          <ac:chgData name="MAIGNAN Victor FRSC" userId="94fc2294-f05d-4f6d-a45c-e2f1f1ee1e39" providerId="ADAL" clId="{679B0183-8F1A-4F0B-BEF9-9EA38EAF46AC}" dt="2023-09-11T08:25:11.139" v="32348" actId="1076"/>
          <ac:spMkLst>
            <pc:docMk/>
            <pc:sldMk cId="1304557443" sldId="2147470878"/>
            <ac:spMk id="11" creationId="{4F923E03-B01E-11D2-F6AD-4F80CA649CC0}"/>
          </ac:spMkLst>
        </pc:spChg>
        <pc:spChg chg="add mod">
          <ac:chgData name="MAIGNAN Victor FRSC" userId="94fc2294-f05d-4f6d-a45c-e2f1f1ee1e39" providerId="ADAL" clId="{679B0183-8F1A-4F0B-BEF9-9EA38EAF46AC}" dt="2023-09-11T08:25:29.020" v="32356" actId="1076"/>
          <ac:spMkLst>
            <pc:docMk/>
            <pc:sldMk cId="1304557443" sldId="2147470878"/>
            <ac:spMk id="12" creationId="{0AE32459-5A3F-AC68-01DE-B98BED229AC9}"/>
          </ac:spMkLst>
        </pc:spChg>
        <pc:spChg chg="add mod">
          <ac:chgData name="MAIGNAN Victor FRSC" userId="94fc2294-f05d-4f6d-a45c-e2f1f1ee1e39" providerId="ADAL" clId="{679B0183-8F1A-4F0B-BEF9-9EA38EAF46AC}" dt="2023-09-11T08:25:38.101" v="32359" actId="688"/>
          <ac:spMkLst>
            <pc:docMk/>
            <pc:sldMk cId="1304557443" sldId="2147470878"/>
            <ac:spMk id="13" creationId="{11311E3B-4C87-83F2-2E80-29B7EF02EEDE}"/>
          </ac:spMkLst>
        </pc:spChg>
        <pc:spChg chg="mod">
          <ac:chgData name="MAIGNAN Victor FRSC" userId="94fc2294-f05d-4f6d-a45c-e2f1f1ee1e39" providerId="ADAL" clId="{679B0183-8F1A-4F0B-BEF9-9EA38EAF46AC}" dt="2023-09-11T08:25:40.457" v="32360" actId="1076"/>
          <ac:spMkLst>
            <pc:docMk/>
            <pc:sldMk cId="1304557443" sldId="2147470878"/>
            <ac:spMk id="24" creationId="{EEBD4B41-FED4-26D0-BE53-F4A63042E928}"/>
          </ac:spMkLst>
        </pc:spChg>
        <pc:graphicFrameChg chg="mod">
          <ac:chgData name="MAIGNAN Victor FRSC" userId="94fc2294-f05d-4f6d-a45c-e2f1f1ee1e39" providerId="ADAL" clId="{679B0183-8F1A-4F0B-BEF9-9EA38EAF46AC}" dt="2023-09-11T08:25:22.037" v="32352"/>
          <ac:graphicFrameMkLst>
            <pc:docMk/>
            <pc:sldMk cId="1304557443" sldId="2147470878"/>
            <ac:graphicFrameMk id="5" creationId="{091AD68D-053A-74A7-1AFF-9DFCC6157AFA}"/>
          </ac:graphicFrameMkLst>
        </pc:graphicFrameChg>
      </pc:sldChg>
      <pc:sldChg chg="addSp del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2664888745" sldId="2147470879"/>
        </pc:sldMkLst>
        <pc:spChg chg="mod">
          <ac:chgData name="MAIGNAN Victor FRSC" userId="94fc2294-f05d-4f6d-a45c-e2f1f1ee1e39" providerId="ADAL" clId="{679B0183-8F1A-4F0B-BEF9-9EA38EAF46AC}" dt="2023-08-25T08:59:30.687" v="14613" actId="20577"/>
          <ac:spMkLst>
            <pc:docMk/>
            <pc:sldMk cId="2664888745" sldId="2147470879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8-25T08:30:15.264" v="14125" actId="20577"/>
          <ac:spMkLst>
            <pc:docMk/>
            <pc:sldMk cId="2664888745" sldId="2147470879"/>
            <ac:spMk id="3" creationId="{3AB45235-F2C5-178D-02CF-0CB3DB1A0FDC}"/>
          </ac:spMkLst>
        </pc:spChg>
        <pc:spChg chg="mod">
          <ac:chgData name="MAIGNAN Victor FRSC" userId="94fc2294-f05d-4f6d-a45c-e2f1f1ee1e39" providerId="ADAL" clId="{679B0183-8F1A-4F0B-BEF9-9EA38EAF46AC}" dt="2023-08-25T08:24:34.305" v="13904" actId="1035"/>
          <ac:spMkLst>
            <pc:docMk/>
            <pc:sldMk cId="2664888745" sldId="2147470879"/>
            <ac:spMk id="5" creationId="{EE5015AE-5015-DBAF-8D3F-52D4734D73B2}"/>
          </ac:spMkLst>
        </pc:spChg>
        <pc:spChg chg="mod">
          <ac:chgData name="MAIGNAN Victor FRSC" userId="94fc2294-f05d-4f6d-a45c-e2f1f1ee1e39" providerId="ADAL" clId="{679B0183-8F1A-4F0B-BEF9-9EA38EAF46AC}" dt="2023-08-25T08:17:33.936" v="13838" actId="6549"/>
          <ac:spMkLst>
            <pc:docMk/>
            <pc:sldMk cId="2664888745" sldId="2147470879"/>
            <ac:spMk id="6" creationId="{3EE00315-DD23-26E7-0AFA-BAA74F2C7C52}"/>
          </ac:spMkLst>
        </pc:spChg>
        <pc:spChg chg="add mod">
          <ac:chgData name="MAIGNAN Victor FRSC" userId="94fc2294-f05d-4f6d-a45c-e2f1f1ee1e39" providerId="ADAL" clId="{679B0183-8F1A-4F0B-BEF9-9EA38EAF46AC}" dt="2023-08-25T08:25:33.134" v="13918" actId="1035"/>
          <ac:spMkLst>
            <pc:docMk/>
            <pc:sldMk cId="2664888745" sldId="2147470879"/>
            <ac:spMk id="10" creationId="{4ABF255C-0D20-7F86-7703-3F2444788FC6}"/>
          </ac:spMkLst>
        </pc:spChg>
        <pc:spChg chg="mod">
          <ac:chgData name="MAIGNAN Victor FRSC" userId="94fc2294-f05d-4f6d-a45c-e2f1f1ee1e39" providerId="ADAL" clId="{679B0183-8F1A-4F0B-BEF9-9EA38EAF46AC}" dt="2023-08-25T08:27:55.869" v="13955" actId="1035"/>
          <ac:spMkLst>
            <pc:docMk/>
            <pc:sldMk cId="2664888745" sldId="2147470879"/>
            <ac:spMk id="11" creationId="{AD9D6964-DF61-0582-C187-428EF2F36B39}"/>
          </ac:spMkLst>
        </pc:spChg>
        <pc:spChg chg="add mod">
          <ac:chgData name="MAIGNAN Victor FRSC" userId="94fc2294-f05d-4f6d-a45c-e2f1f1ee1e39" providerId="ADAL" clId="{679B0183-8F1A-4F0B-BEF9-9EA38EAF46AC}" dt="2023-08-25T08:27:29.838" v="13931" actId="1036"/>
          <ac:spMkLst>
            <pc:docMk/>
            <pc:sldMk cId="2664888745" sldId="2147470879"/>
            <ac:spMk id="13" creationId="{D181A546-0B8B-8FBF-4D12-8B2440F765F3}"/>
          </ac:spMkLst>
        </pc:spChg>
        <pc:spChg chg="add mod">
          <ac:chgData name="MAIGNAN Victor FRSC" userId="94fc2294-f05d-4f6d-a45c-e2f1f1ee1e39" providerId="ADAL" clId="{679B0183-8F1A-4F0B-BEF9-9EA38EAF46AC}" dt="2023-08-25T08:28:26.609" v="13970" actId="1076"/>
          <ac:spMkLst>
            <pc:docMk/>
            <pc:sldMk cId="2664888745" sldId="2147470879"/>
            <ac:spMk id="17" creationId="{04E6116A-67EA-5584-FF33-AE54D80CED1C}"/>
          </ac:spMkLst>
        </pc:spChg>
        <pc:spChg chg="add mod">
          <ac:chgData name="MAIGNAN Victor FRSC" userId="94fc2294-f05d-4f6d-a45c-e2f1f1ee1e39" providerId="ADAL" clId="{679B0183-8F1A-4F0B-BEF9-9EA38EAF46AC}" dt="2023-08-25T08:31:33.860" v="14312" actId="1076"/>
          <ac:spMkLst>
            <pc:docMk/>
            <pc:sldMk cId="2664888745" sldId="2147470879"/>
            <ac:spMk id="18" creationId="{69E8B058-92FF-368D-8877-BD7AF830B085}"/>
          </ac:spMkLst>
        </pc:spChg>
        <pc:graphicFrameChg chg="add mod">
          <ac:chgData name="MAIGNAN Victor FRSC" userId="94fc2294-f05d-4f6d-a45c-e2f1f1ee1e39" providerId="ADAL" clId="{679B0183-8F1A-4F0B-BEF9-9EA38EAF46AC}" dt="2023-08-25T08:24:13.213" v="13889" actId="1035"/>
          <ac:graphicFrameMkLst>
            <pc:docMk/>
            <pc:sldMk cId="2664888745" sldId="2147470879"/>
            <ac:graphicFrameMk id="9" creationId="{05F60A71-A411-41A0-8243-B86ED99D051C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5T08:24:13.213" v="13889" actId="1035"/>
          <ac:graphicFrameMkLst>
            <pc:docMk/>
            <pc:sldMk cId="2664888745" sldId="2147470879"/>
            <ac:graphicFrameMk id="12" creationId="{4B14A0AD-C7EB-40B3-9D60-B2F9980AC035}"/>
          </ac:graphicFrameMkLst>
        </pc:graphicFrameChg>
        <pc:picChg chg="mod">
          <ac:chgData name="MAIGNAN Victor FRSC" userId="94fc2294-f05d-4f6d-a45c-e2f1f1ee1e39" providerId="ADAL" clId="{679B0183-8F1A-4F0B-BEF9-9EA38EAF46AC}" dt="2023-08-25T08:29:38.007" v="14003" actId="1035"/>
          <ac:picMkLst>
            <pc:docMk/>
            <pc:sldMk cId="2664888745" sldId="2147470879"/>
            <ac:picMk id="4" creationId="{2B5BF8EA-730E-1017-4DD7-F45D576E7F68}"/>
          </ac:picMkLst>
        </pc:picChg>
        <pc:picChg chg="add mod modCrop">
          <ac:chgData name="MAIGNAN Victor FRSC" userId="94fc2294-f05d-4f6d-a45c-e2f1f1ee1e39" providerId="ADAL" clId="{679B0183-8F1A-4F0B-BEF9-9EA38EAF46AC}" dt="2023-08-25T08:25:19.180" v="13913" actId="1076"/>
          <ac:picMkLst>
            <pc:docMk/>
            <pc:sldMk cId="2664888745" sldId="2147470879"/>
            <ac:picMk id="8" creationId="{89338431-5E09-9E24-D212-40BD3116758F}"/>
          </ac:picMkLst>
        </pc:picChg>
        <pc:picChg chg="del mod modCrop">
          <ac:chgData name="MAIGNAN Victor FRSC" userId="94fc2294-f05d-4f6d-a45c-e2f1f1ee1e39" providerId="ADAL" clId="{679B0183-8F1A-4F0B-BEF9-9EA38EAF46AC}" dt="2023-08-25T08:25:51.395" v="13921" actId="478"/>
          <ac:picMkLst>
            <pc:docMk/>
            <pc:sldMk cId="2664888745" sldId="2147470879"/>
            <ac:picMk id="14" creationId="{1C669F99-D868-E868-FCDA-BFCBE24FC4B9}"/>
          </ac:picMkLst>
        </pc:picChg>
        <pc:picChg chg="add mod ord">
          <ac:chgData name="MAIGNAN Victor FRSC" userId="94fc2294-f05d-4f6d-a45c-e2f1f1ee1e39" providerId="ADAL" clId="{679B0183-8F1A-4F0B-BEF9-9EA38EAF46AC}" dt="2023-08-25T08:26:25.973" v="13927" actId="167"/>
          <ac:picMkLst>
            <pc:docMk/>
            <pc:sldMk cId="2664888745" sldId="2147470879"/>
            <ac:picMk id="16" creationId="{88AFA18D-FAC0-2C5B-92DB-92BAC084A18B}"/>
          </ac:picMkLst>
        </pc:picChg>
      </pc:sldChg>
      <pc:sldChg chg="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224400677" sldId="2147470880"/>
        </pc:sldMkLst>
        <pc:spChg chg="mod">
          <ac:chgData name="MAIGNAN Victor FRSC" userId="94fc2294-f05d-4f6d-a45c-e2f1f1ee1e39" providerId="ADAL" clId="{679B0183-8F1A-4F0B-BEF9-9EA38EAF46AC}" dt="2023-08-22T08:53:13.382" v="3164" actId="20577"/>
          <ac:spMkLst>
            <pc:docMk/>
            <pc:sldMk cId="3224400677" sldId="2147470880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679B0183-8F1A-4F0B-BEF9-9EA38EAF46AC}" dt="2023-08-22T08:00:21.714" v="2540" actId="114"/>
          <ac:spMkLst>
            <pc:docMk/>
            <pc:sldMk cId="3224400677" sldId="2147470880"/>
            <ac:spMk id="16" creationId="{4487FDB2-8B3C-86AD-E816-89D0CC71D656}"/>
          </ac:spMkLst>
        </pc:spChg>
        <pc:graphicFrameChg chg="mod modGraphic">
          <ac:chgData name="MAIGNAN Victor FRSC" userId="94fc2294-f05d-4f6d-a45c-e2f1f1ee1e39" providerId="ADAL" clId="{679B0183-8F1A-4F0B-BEF9-9EA38EAF46AC}" dt="2023-08-22T08:00:12.092" v="2539" actId="1035"/>
          <ac:graphicFrameMkLst>
            <pc:docMk/>
            <pc:sldMk cId="3224400677" sldId="2147470880"/>
            <ac:graphicFrameMk id="11" creationId="{AF8B9CF1-BCDC-AAC0-C2BF-BD08457208C7}"/>
          </ac:graphicFrameMkLst>
        </pc:graphicFrameChg>
      </pc:sldChg>
      <pc:sldChg chg="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126011176" sldId="2147470881"/>
        </pc:sldMkLst>
        <pc:spChg chg="mod">
          <ac:chgData name="MAIGNAN Victor FRSC" userId="94fc2294-f05d-4f6d-a45c-e2f1f1ee1e39" providerId="ADAL" clId="{679B0183-8F1A-4F0B-BEF9-9EA38EAF46AC}" dt="2023-08-22T12:38:30.680" v="3451" actId="1036"/>
          <ac:spMkLst>
            <pc:docMk/>
            <pc:sldMk cId="2126011176" sldId="2147470881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679B0183-8F1A-4F0B-BEF9-9EA38EAF46AC}" dt="2023-08-22T08:55:27.989" v="3216" actId="114"/>
          <ac:spMkLst>
            <pc:docMk/>
            <pc:sldMk cId="2126011176" sldId="2147470881"/>
            <ac:spMk id="16" creationId="{4487FDB2-8B3C-86AD-E816-89D0CC71D656}"/>
          </ac:spMkLst>
        </pc:spChg>
        <pc:graphicFrameChg chg="mod modGraphic">
          <ac:chgData name="MAIGNAN Victor FRSC" userId="94fc2294-f05d-4f6d-a45c-e2f1f1ee1e39" providerId="ADAL" clId="{679B0183-8F1A-4F0B-BEF9-9EA38EAF46AC}" dt="2023-08-22T12:38:30.680" v="3451" actId="1036"/>
          <ac:graphicFrameMkLst>
            <pc:docMk/>
            <pc:sldMk cId="2126011176" sldId="2147470881"/>
            <ac:graphicFrameMk id="5" creationId="{547A3DCC-EA0B-FA44-5FB2-8E31FD98FC9F}"/>
          </ac:graphicFrameMkLst>
        </pc:graphicFrameChg>
      </pc:sldChg>
      <pc:sldChg chg="modSp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708685533" sldId="2147470882"/>
        </pc:sldMkLst>
        <pc:spChg chg="mod">
          <ac:chgData name="MAIGNAN Victor FRSC" userId="94fc2294-f05d-4f6d-a45c-e2f1f1ee1e39" providerId="ADAL" clId="{679B0183-8F1A-4F0B-BEF9-9EA38EAF46AC}" dt="2023-08-22T08:57:13.220" v="3271" actId="20577"/>
          <ac:spMkLst>
            <pc:docMk/>
            <pc:sldMk cId="1708685533" sldId="2147470882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679B0183-8F1A-4F0B-BEF9-9EA38EAF46AC}" dt="2023-08-22T07:57:52.532" v="2491" actId="114"/>
          <ac:spMkLst>
            <pc:docMk/>
            <pc:sldMk cId="1708685533" sldId="2147470882"/>
            <ac:spMk id="16" creationId="{4487FDB2-8B3C-86AD-E816-89D0CC71D656}"/>
          </ac:spMkLst>
        </pc:spChg>
        <pc:graphicFrameChg chg="mod modGraphic">
          <ac:chgData name="MAIGNAN Victor FRSC" userId="94fc2294-f05d-4f6d-a45c-e2f1f1ee1e39" providerId="ADAL" clId="{679B0183-8F1A-4F0B-BEF9-9EA38EAF46AC}" dt="2023-08-22T08:57:39.411" v="3281"/>
          <ac:graphicFrameMkLst>
            <pc:docMk/>
            <pc:sldMk cId="1708685533" sldId="2147470882"/>
            <ac:graphicFrameMk id="11" creationId="{8D0CC1B9-4473-73E9-CDB8-CA02B71282BC}"/>
          </ac:graphicFrameMkLst>
        </pc:graphicFrameChg>
      </pc:sldChg>
      <pc:sldChg chg="del ord">
        <pc:chgData name="MAIGNAN Victor FRSC" userId="94fc2294-f05d-4f6d-a45c-e2f1f1ee1e39" providerId="ADAL" clId="{679B0183-8F1A-4F0B-BEF9-9EA38EAF46AC}" dt="2023-08-22T13:59:40.389" v="3456" actId="47"/>
        <pc:sldMkLst>
          <pc:docMk/>
          <pc:sldMk cId="1110293182" sldId="2147470883"/>
        </pc:sldMkLst>
      </pc:sldChg>
      <pc:sldChg chg="addSp delSp modSp del mod modClrScheme chgLayout">
        <pc:chgData name="MAIGNAN Victor FRSC" userId="94fc2294-f05d-4f6d-a45c-e2f1f1ee1e39" providerId="ADAL" clId="{679B0183-8F1A-4F0B-BEF9-9EA38EAF46AC}" dt="2023-08-22T06:51:11.099" v="1035" actId="47"/>
        <pc:sldMkLst>
          <pc:docMk/>
          <pc:sldMk cId="3962107204" sldId="2147470884"/>
        </pc:sldMkLst>
        <pc:spChg chg="del">
          <ac:chgData name="MAIGNAN Victor FRSC" userId="94fc2294-f05d-4f6d-a45c-e2f1f1ee1e39" providerId="ADAL" clId="{679B0183-8F1A-4F0B-BEF9-9EA38EAF46AC}" dt="2023-08-22T06:41:43.495" v="822" actId="478"/>
          <ac:spMkLst>
            <pc:docMk/>
            <pc:sldMk cId="3962107204" sldId="2147470884"/>
            <ac:spMk id="2" creationId="{70CEF66D-1E55-88B9-5FE0-53BC3F2DD379}"/>
          </ac:spMkLst>
        </pc:spChg>
        <pc:spChg chg="add del">
          <ac:chgData name="MAIGNAN Victor FRSC" userId="94fc2294-f05d-4f6d-a45c-e2f1f1ee1e39" providerId="ADAL" clId="{679B0183-8F1A-4F0B-BEF9-9EA38EAF46AC}" dt="2023-08-22T06:41:20.829" v="799" actId="22"/>
          <ac:spMkLst>
            <pc:docMk/>
            <pc:sldMk cId="3962107204" sldId="2147470884"/>
            <ac:spMk id="4" creationId="{4F510B8E-89E4-B503-FFDE-344EE92DCEED}"/>
          </ac:spMkLst>
        </pc:spChg>
        <pc:spChg chg="add mod ord">
          <ac:chgData name="MAIGNAN Victor FRSC" userId="94fc2294-f05d-4f6d-a45c-e2f1f1ee1e39" providerId="ADAL" clId="{679B0183-8F1A-4F0B-BEF9-9EA38EAF46AC}" dt="2023-08-22T06:50:28.726" v="1020" actId="700"/>
          <ac:spMkLst>
            <pc:docMk/>
            <pc:sldMk cId="3962107204" sldId="2147470884"/>
            <ac:spMk id="5" creationId="{BBAD9247-11E3-12FA-0EAC-80CA9B43347C}"/>
          </ac:spMkLst>
        </pc:spChg>
        <pc:spChg chg="add del mod ord">
          <ac:chgData name="MAIGNAN Victor FRSC" userId="94fc2294-f05d-4f6d-a45c-e2f1f1ee1e39" providerId="ADAL" clId="{679B0183-8F1A-4F0B-BEF9-9EA38EAF46AC}" dt="2023-08-22T06:41:42.925" v="821" actId="478"/>
          <ac:spMkLst>
            <pc:docMk/>
            <pc:sldMk cId="3962107204" sldId="2147470884"/>
            <ac:spMk id="6" creationId="{041B661A-503F-970F-5F62-6EE2F2425C31}"/>
          </ac:spMkLst>
        </pc:spChg>
        <pc:spChg chg="add mod">
          <ac:chgData name="MAIGNAN Victor FRSC" userId="94fc2294-f05d-4f6d-a45c-e2f1f1ee1e39" providerId="ADAL" clId="{679B0183-8F1A-4F0B-BEF9-9EA38EAF46AC}" dt="2023-08-22T06:50:22.540" v="1019" actId="20577"/>
          <ac:spMkLst>
            <pc:docMk/>
            <pc:sldMk cId="3962107204" sldId="2147470884"/>
            <ac:spMk id="10" creationId="{C0396655-7599-D33A-3718-8386144936A1}"/>
          </ac:spMkLst>
        </pc:spChg>
        <pc:spChg chg="add del mod ord">
          <ac:chgData name="MAIGNAN Victor FRSC" userId="94fc2294-f05d-4f6d-a45c-e2f1f1ee1e39" providerId="ADAL" clId="{679B0183-8F1A-4F0B-BEF9-9EA38EAF46AC}" dt="2023-08-22T06:50:48.460" v="1023" actId="478"/>
          <ac:spMkLst>
            <pc:docMk/>
            <pc:sldMk cId="3962107204" sldId="2147470884"/>
            <ac:spMk id="12" creationId="{F6B2BA54-A04B-F953-558C-3D7C6005F3F3}"/>
          </ac:spMkLst>
        </pc:spChg>
        <pc:spChg chg="add del mod ord">
          <ac:chgData name="MAIGNAN Victor FRSC" userId="94fc2294-f05d-4f6d-a45c-e2f1f1ee1e39" providerId="ADAL" clId="{679B0183-8F1A-4F0B-BEF9-9EA38EAF46AC}" dt="2023-08-22T06:50:49.364" v="1024" actId="478"/>
          <ac:spMkLst>
            <pc:docMk/>
            <pc:sldMk cId="3962107204" sldId="2147470884"/>
            <ac:spMk id="13" creationId="{F0CAE668-F718-3CC3-9E8C-C8B1C09FCD31}"/>
          </ac:spMkLst>
        </pc:spChg>
        <pc:graphicFrameChg chg="add mod">
          <ac:chgData name="MAIGNAN Victor FRSC" userId="94fc2294-f05d-4f6d-a45c-e2f1f1ee1e39" providerId="ADAL" clId="{679B0183-8F1A-4F0B-BEF9-9EA38EAF46AC}" dt="2023-08-22T06:47:29.085" v="831" actId="1076"/>
          <ac:graphicFrameMkLst>
            <pc:docMk/>
            <pc:sldMk cId="3962107204" sldId="2147470884"/>
            <ac:graphicFrameMk id="7" creationId="{B8A5D79C-F0C9-44DF-AE22-91938856F079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6:48:04.578" v="837"/>
          <ac:graphicFrameMkLst>
            <pc:docMk/>
            <pc:sldMk cId="3962107204" sldId="2147470884"/>
            <ac:graphicFrameMk id="8" creationId="{7400579E-3897-45F3-99F0-A496F13D382E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6:47:57.470" v="835"/>
          <ac:graphicFrameMkLst>
            <pc:docMk/>
            <pc:sldMk cId="3962107204" sldId="2147470884"/>
            <ac:graphicFrameMk id="9" creationId="{45B6A118-B39E-4F88-B913-B827AF75B91E}"/>
          </ac:graphicFrameMkLst>
        </pc:graphicFrameChg>
        <pc:picChg chg="add mod">
          <ac:chgData name="MAIGNAN Victor FRSC" userId="94fc2294-f05d-4f6d-a45c-e2f1f1ee1e39" providerId="ADAL" clId="{679B0183-8F1A-4F0B-BEF9-9EA38EAF46AC}" dt="2023-08-22T06:49:19.232" v="863" actId="1036"/>
          <ac:picMkLst>
            <pc:docMk/>
            <pc:sldMk cId="3962107204" sldId="2147470884"/>
            <ac:picMk id="11" creationId="{E1308771-D731-D3D7-A39F-CBB8270A58E1}"/>
          </ac:picMkLst>
        </pc:picChg>
      </pc:sldChg>
      <pc:sldChg chg="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521781322" sldId="2147470885"/>
        </pc:sldMkLst>
        <pc:spChg chg="mod">
          <ac:chgData name="MAIGNAN Victor FRSC" userId="94fc2294-f05d-4f6d-a45c-e2f1f1ee1e39" providerId="ADAL" clId="{679B0183-8F1A-4F0B-BEF9-9EA38EAF46AC}" dt="2023-08-22T08:52:46.756" v="3156" actId="20577"/>
          <ac:spMkLst>
            <pc:docMk/>
            <pc:sldMk cId="521781322" sldId="2147470885"/>
            <ac:spMk id="7" creationId="{F77A5226-F38E-9DD8-CDC7-944E71D1E4E3}"/>
          </ac:spMkLst>
        </pc:sp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838222071" sldId="2147470886"/>
        </pc:sldMkLst>
      </pc:sldChg>
      <pc:sldChg chg="del">
        <pc:chgData name="MAIGNAN Victor FRSC" userId="94fc2294-f05d-4f6d-a45c-e2f1f1ee1e39" providerId="ADAL" clId="{679B0183-8F1A-4F0B-BEF9-9EA38EAF46AC}" dt="2023-08-22T07:07:47.554" v="1134" actId="47"/>
        <pc:sldMkLst>
          <pc:docMk/>
          <pc:sldMk cId="1558638329" sldId="2147470887"/>
        </pc:sldMkLst>
      </pc:sldChg>
      <pc:sldChg chg="addSp delSp modSp add mod modTransition modClrScheme modShow chgLayout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312698064" sldId="2147470888"/>
        </pc:sldMkLst>
        <pc:spChg chg="mod ord">
          <ac:chgData name="MAIGNAN Victor FRSC" userId="94fc2294-f05d-4f6d-a45c-e2f1f1ee1e39" providerId="ADAL" clId="{679B0183-8F1A-4F0B-BEF9-9EA38EAF46AC}" dt="2023-08-21T12:49:51.319" v="255" actId="700"/>
          <ac:spMkLst>
            <pc:docMk/>
            <pc:sldMk cId="1312698064" sldId="2147470888"/>
            <ac:spMk id="2" creationId="{041FF243-13DE-4D1E-849C-BB0718B2F83D}"/>
          </ac:spMkLst>
        </pc:spChg>
        <pc:spChg chg="add mod">
          <ac:chgData name="MAIGNAN Victor FRSC" userId="94fc2294-f05d-4f6d-a45c-e2f1f1ee1e39" providerId="ADAL" clId="{679B0183-8F1A-4F0B-BEF9-9EA38EAF46AC}" dt="2023-08-30T08:29:39.337" v="28597"/>
          <ac:spMkLst>
            <pc:docMk/>
            <pc:sldMk cId="1312698064" sldId="2147470888"/>
            <ac:spMk id="3" creationId="{1686B032-7754-FB92-79A1-1432B82CE5AD}"/>
          </ac:spMkLst>
        </pc:spChg>
        <pc:spChg chg="del">
          <ac:chgData name="MAIGNAN Victor FRSC" userId="94fc2294-f05d-4f6d-a45c-e2f1f1ee1e39" providerId="ADAL" clId="{679B0183-8F1A-4F0B-BEF9-9EA38EAF46AC}" dt="2023-08-21T12:42:03.007" v="37" actId="478"/>
          <ac:spMkLst>
            <pc:docMk/>
            <pc:sldMk cId="1312698064" sldId="2147470888"/>
            <ac:spMk id="4" creationId="{A7DF7CE8-FF33-928F-F4E3-FFBCE8F0430A}"/>
          </ac:spMkLst>
        </pc:spChg>
        <pc:spChg chg="mod">
          <ac:chgData name="MAIGNAN Victor FRSC" userId="94fc2294-f05d-4f6d-a45c-e2f1f1ee1e39" providerId="ADAL" clId="{679B0183-8F1A-4F0B-BEF9-9EA38EAF46AC}" dt="2023-08-21T12:41:45.072" v="36" actId="313"/>
          <ac:spMkLst>
            <pc:docMk/>
            <pc:sldMk cId="1312698064" sldId="2147470888"/>
            <ac:spMk id="6" creationId="{9D0B7AB8-B51B-8E52-D67F-EF464A6C2A23}"/>
          </ac:spMkLst>
        </pc:spChg>
        <pc:spChg chg="add del mod">
          <ac:chgData name="MAIGNAN Victor FRSC" userId="94fc2294-f05d-4f6d-a45c-e2f1f1ee1e39" providerId="ADAL" clId="{679B0183-8F1A-4F0B-BEF9-9EA38EAF46AC}" dt="2023-08-25T08:07:42.611" v="13517" actId="14100"/>
          <ac:spMkLst>
            <pc:docMk/>
            <pc:sldMk cId="1312698064" sldId="2147470888"/>
            <ac:spMk id="8" creationId="{9054862B-64C5-55E6-1DA7-14E72FF31F0C}"/>
          </ac:spMkLst>
        </pc:spChg>
        <pc:spChg chg="del">
          <ac:chgData name="MAIGNAN Victor FRSC" userId="94fc2294-f05d-4f6d-a45c-e2f1f1ee1e39" providerId="ADAL" clId="{679B0183-8F1A-4F0B-BEF9-9EA38EAF46AC}" dt="2023-08-21T12:42:03.007" v="37" actId="478"/>
          <ac:spMkLst>
            <pc:docMk/>
            <pc:sldMk cId="1312698064" sldId="2147470888"/>
            <ac:spMk id="10" creationId="{52A1650B-AA2D-B7F2-6343-3340C35B503E}"/>
          </ac:spMkLst>
        </pc:spChg>
        <pc:spChg chg="del">
          <ac:chgData name="MAIGNAN Victor FRSC" userId="94fc2294-f05d-4f6d-a45c-e2f1f1ee1e39" providerId="ADAL" clId="{679B0183-8F1A-4F0B-BEF9-9EA38EAF46AC}" dt="2023-08-21T12:42:03.007" v="37" actId="478"/>
          <ac:spMkLst>
            <pc:docMk/>
            <pc:sldMk cId="1312698064" sldId="2147470888"/>
            <ac:spMk id="11" creationId="{89917CBC-ABD5-0D20-BE62-5E61693070C2}"/>
          </ac:spMkLst>
        </pc:spChg>
        <pc:spChg chg="del">
          <ac:chgData name="MAIGNAN Victor FRSC" userId="94fc2294-f05d-4f6d-a45c-e2f1f1ee1e39" providerId="ADAL" clId="{679B0183-8F1A-4F0B-BEF9-9EA38EAF46AC}" dt="2023-08-21T12:42:03.007" v="37" actId="478"/>
          <ac:spMkLst>
            <pc:docMk/>
            <pc:sldMk cId="1312698064" sldId="2147470888"/>
            <ac:spMk id="12" creationId="{014B45BC-FB06-BDD8-6836-B03CC7F94541}"/>
          </ac:spMkLst>
        </pc:spChg>
        <pc:spChg chg="del">
          <ac:chgData name="MAIGNAN Victor FRSC" userId="94fc2294-f05d-4f6d-a45c-e2f1f1ee1e39" providerId="ADAL" clId="{679B0183-8F1A-4F0B-BEF9-9EA38EAF46AC}" dt="2023-08-21T12:42:03.007" v="37" actId="478"/>
          <ac:spMkLst>
            <pc:docMk/>
            <pc:sldMk cId="1312698064" sldId="2147470888"/>
            <ac:spMk id="16" creationId="{F7982035-C82C-B9D0-9A96-1EC20C5E8C5B}"/>
          </ac:spMkLst>
        </pc:spChg>
        <pc:spChg chg="add del mod">
          <ac:chgData name="MAIGNAN Victor FRSC" userId="94fc2294-f05d-4f6d-a45c-e2f1f1ee1e39" providerId="ADAL" clId="{679B0183-8F1A-4F0B-BEF9-9EA38EAF46AC}" dt="2023-08-25T08:05:16.890" v="13232" actId="478"/>
          <ac:spMkLst>
            <pc:docMk/>
            <pc:sldMk cId="1312698064" sldId="2147470888"/>
            <ac:spMk id="17" creationId="{8973E496-6F91-0773-1A55-04D1D5226897}"/>
          </ac:spMkLst>
        </pc:spChg>
        <pc:spChg chg="add del mod ord">
          <ac:chgData name="MAIGNAN Victor FRSC" userId="94fc2294-f05d-4f6d-a45c-e2f1f1ee1e39" providerId="ADAL" clId="{679B0183-8F1A-4F0B-BEF9-9EA38EAF46AC}" dt="2023-08-21T12:49:55.953" v="256" actId="478"/>
          <ac:spMkLst>
            <pc:docMk/>
            <pc:sldMk cId="1312698064" sldId="2147470888"/>
            <ac:spMk id="21" creationId="{F3F33A62-2736-3D02-18F5-546FAFC8E887}"/>
          </ac:spMkLst>
        </pc:spChg>
        <pc:spChg chg="del mod ord">
          <ac:chgData name="MAIGNAN Victor FRSC" userId="94fc2294-f05d-4f6d-a45c-e2f1f1ee1e39" providerId="ADAL" clId="{679B0183-8F1A-4F0B-BEF9-9EA38EAF46AC}" dt="2023-08-25T08:05:17.646" v="13233" actId="478"/>
          <ac:spMkLst>
            <pc:docMk/>
            <pc:sldMk cId="1312698064" sldId="2147470888"/>
            <ac:spMk id="27" creationId="{33C3677E-C6B7-460A-A874-97A28FCA1C03}"/>
          </ac:spMkLst>
        </pc:spChg>
        <pc:graphicFrameChg chg="del">
          <ac:chgData name="MAIGNAN Victor FRSC" userId="94fc2294-f05d-4f6d-a45c-e2f1f1ee1e39" providerId="ADAL" clId="{679B0183-8F1A-4F0B-BEF9-9EA38EAF46AC}" dt="2023-08-21T12:42:03.007" v="37" actId="478"/>
          <ac:graphicFrameMkLst>
            <pc:docMk/>
            <pc:sldMk cId="1312698064" sldId="2147470888"/>
            <ac:graphicFrameMk id="3" creationId="{911155E2-9E9F-3130-38E5-3B7855D01744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5T08:05:10.844" v="13230" actId="478"/>
          <ac:graphicFrameMkLst>
            <pc:docMk/>
            <pc:sldMk cId="1312698064" sldId="2147470888"/>
            <ac:graphicFrameMk id="5" creationId="{A30133D2-483A-4F86-8835-07615C664BE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1T12:43:47.551" v="56"/>
          <ac:graphicFrameMkLst>
            <pc:docMk/>
            <pc:sldMk cId="1312698064" sldId="2147470888"/>
            <ac:graphicFrameMk id="7" creationId="{DD4EE3D0-A876-42E5-9A6F-A56A122D43B4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8:05:22.110" v="13234" actId="1076"/>
          <ac:graphicFrameMkLst>
            <pc:docMk/>
            <pc:sldMk cId="1312698064" sldId="2147470888"/>
            <ac:graphicFrameMk id="10" creationId="{F30A19C5-4EBD-0796-BB9B-13AD2D235CBB}"/>
          </ac:graphicFrameMkLst>
        </pc:graphicFrameChg>
        <pc:picChg chg="add del mod ord">
          <ac:chgData name="MAIGNAN Victor FRSC" userId="94fc2294-f05d-4f6d-a45c-e2f1f1ee1e39" providerId="ADAL" clId="{679B0183-8F1A-4F0B-BEF9-9EA38EAF46AC}" dt="2023-08-25T08:05:16.890" v="13232" actId="478"/>
          <ac:picMkLst>
            <pc:docMk/>
            <pc:sldMk cId="1312698064" sldId="2147470888"/>
            <ac:picMk id="4" creationId="{BE629067-9B89-BA19-26DC-1E8AA7133AD6}"/>
          </ac:picMkLst>
        </pc:picChg>
        <pc:picChg chg="add del mod">
          <ac:chgData name="MAIGNAN Victor FRSC" userId="94fc2294-f05d-4f6d-a45c-e2f1f1ee1e39" providerId="ADAL" clId="{679B0183-8F1A-4F0B-BEF9-9EA38EAF46AC}" dt="2023-08-25T08:07:02.993" v="13364" actId="478"/>
          <ac:picMkLst>
            <pc:docMk/>
            <pc:sldMk cId="1312698064" sldId="2147470888"/>
            <ac:picMk id="9" creationId="{3B829C5F-CE93-248C-B012-9B6CFA9BC98F}"/>
          </ac:picMkLst>
        </pc:picChg>
        <pc:picChg chg="add del mod">
          <ac:chgData name="MAIGNAN Victor FRSC" userId="94fc2294-f05d-4f6d-a45c-e2f1f1ee1e39" providerId="ADAL" clId="{679B0183-8F1A-4F0B-BEF9-9EA38EAF46AC}" dt="2023-08-25T07:49:12.209" v="13013" actId="478"/>
          <ac:picMkLst>
            <pc:docMk/>
            <pc:sldMk cId="1312698064" sldId="2147470888"/>
            <ac:picMk id="14" creationId="{67F84F56-E038-1682-E2DB-A7D20CEF8C6F}"/>
          </ac:picMkLst>
        </pc:picChg>
        <pc:picChg chg="del">
          <ac:chgData name="MAIGNAN Victor FRSC" userId="94fc2294-f05d-4f6d-a45c-e2f1f1ee1e39" providerId="ADAL" clId="{679B0183-8F1A-4F0B-BEF9-9EA38EAF46AC}" dt="2023-08-21T12:42:03.007" v="37" actId="478"/>
          <ac:picMkLst>
            <pc:docMk/>
            <pc:sldMk cId="1312698064" sldId="2147470888"/>
            <ac:picMk id="15" creationId="{B7E9B6D7-9B86-CA24-C0D1-D2F713A0E780}"/>
          </ac:picMkLst>
        </pc:picChg>
        <pc:picChg chg="del">
          <ac:chgData name="MAIGNAN Victor FRSC" userId="94fc2294-f05d-4f6d-a45c-e2f1f1ee1e39" providerId="ADAL" clId="{679B0183-8F1A-4F0B-BEF9-9EA38EAF46AC}" dt="2023-08-21T12:42:03.007" v="37" actId="478"/>
          <ac:picMkLst>
            <pc:docMk/>
            <pc:sldMk cId="1312698064" sldId="2147470888"/>
            <ac:picMk id="18" creationId="{FEFD826E-34CD-00A4-1873-0E2E89E3D3DF}"/>
          </ac:picMkLst>
        </pc:picChg>
        <pc:picChg chg="add del">
          <ac:chgData name="MAIGNAN Victor FRSC" userId="94fc2294-f05d-4f6d-a45c-e2f1f1ee1e39" providerId="ADAL" clId="{679B0183-8F1A-4F0B-BEF9-9EA38EAF46AC}" dt="2023-08-21T12:47:52.088" v="70" actId="478"/>
          <ac:picMkLst>
            <pc:docMk/>
            <pc:sldMk cId="1312698064" sldId="2147470888"/>
            <ac:picMk id="20" creationId="{2213D29A-2F0C-7ABE-1900-2B82953E6306}"/>
          </ac:picMkLst>
        </pc:picChg>
      </pc:sldChg>
      <pc:sldChg chg="addSp delSp modSp add del mod modClrScheme chgLayout">
        <pc:chgData name="MAIGNAN Victor FRSC" userId="94fc2294-f05d-4f6d-a45c-e2f1f1ee1e39" providerId="ADAL" clId="{679B0183-8F1A-4F0B-BEF9-9EA38EAF46AC}" dt="2023-08-25T07:51:15.272" v="13031" actId="47"/>
        <pc:sldMkLst>
          <pc:docMk/>
          <pc:sldMk cId="2302071200" sldId="2147470889"/>
        </pc:sldMkLst>
        <pc:spChg chg="mod ord">
          <ac:chgData name="MAIGNAN Victor FRSC" userId="94fc2294-f05d-4f6d-a45c-e2f1f1ee1e39" providerId="ADAL" clId="{679B0183-8F1A-4F0B-BEF9-9EA38EAF46AC}" dt="2023-08-21T12:50:00.381" v="257" actId="700"/>
          <ac:spMkLst>
            <pc:docMk/>
            <pc:sldMk cId="2302071200" sldId="2147470889"/>
            <ac:spMk id="2" creationId="{041FF243-13DE-4D1E-849C-BB0718B2F83D}"/>
          </ac:spMkLst>
        </pc:spChg>
        <pc:spChg chg="add del mod ord">
          <ac:chgData name="MAIGNAN Victor FRSC" userId="94fc2294-f05d-4f6d-a45c-e2f1f1ee1e39" providerId="ADAL" clId="{679B0183-8F1A-4F0B-BEF9-9EA38EAF46AC}" dt="2023-08-21T12:50:03.031" v="258" actId="478"/>
          <ac:spMkLst>
            <pc:docMk/>
            <pc:sldMk cId="2302071200" sldId="2147470889"/>
            <ac:spMk id="3" creationId="{815B1152-CB6B-6F21-E395-BCF55E5B6CA7}"/>
          </ac:spMkLst>
        </pc:spChg>
        <pc:spChg chg="add mod">
          <ac:chgData name="MAIGNAN Victor FRSC" userId="94fc2294-f05d-4f6d-a45c-e2f1f1ee1e39" providerId="ADAL" clId="{679B0183-8F1A-4F0B-BEF9-9EA38EAF46AC}" dt="2023-08-21T12:51:14.547" v="317" actId="20577"/>
          <ac:spMkLst>
            <pc:docMk/>
            <pc:sldMk cId="2302071200" sldId="2147470889"/>
            <ac:spMk id="11" creationId="{20ACB1B4-2254-73A3-0506-F3632470243E}"/>
          </ac:spMkLst>
        </pc:spChg>
        <pc:spChg chg="del">
          <ac:chgData name="MAIGNAN Victor FRSC" userId="94fc2294-f05d-4f6d-a45c-e2f1f1ee1e39" providerId="ADAL" clId="{679B0183-8F1A-4F0B-BEF9-9EA38EAF46AC}" dt="2023-08-21T12:50:43.029" v="268" actId="478"/>
          <ac:spMkLst>
            <pc:docMk/>
            <pc:sldMk cId="2302071200" sldId="2147470889"/>
            <ac:spMk id="17" creationId="{8973E496-6F91-0773-1A55-04D1D5226897}"/>
          </ac:spMkLst>
        </pc:spChg>
        <pc:graphicFrameChg chg="add mod">
          <ac:chgData name="MAIGNAN Victor FRSC" userId="94fc2294-f05d-4f6d-a45c-e2f1f1ee1e39" providerId="ADAL" clId="{679B0183-8F1A-4F0B-BEF9-9EA38EAF46AC}" dt="2023-08-21T12:50:56.162" v="271" actId="1076"/>
          <ac:graphicFrameMkLst>
            <pc:docMk/>
            <pc:sldMk cId="2302071200" sldId="2147470889"/>
            <ac:graphicFrameMk id="4" creationId="{0FCEDA4F-DAAC-457C-98B9-9C602688735C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1T12:50:08.633" v="259" actId="478"/>
          <ac:graphicFrameMkLst>
            <pc:docMk/>
            <pc:sldMk cId="2302071200" sldId="2147470889"/>
            <ac:graphicFrameMk id="5" creationId="{A30133D2-483A-4F86-8835-07615C664BE8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1T12:50:08.633" v="259" actId="478"/>
          <ac:graphicFrameMkLst>
            <pc:docMk/>
            <pc:sldMk cId="2302071200" sldId="2147470889"/>
            <ac:graphicFrameMk id="7" creationId="{DD4EE3D0-A876-42E5-9A6F-A56A122D43B4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1T12:50:39.850" v="266" actId="478"/>
          <ac:graphicFrameMkLst>
            <pc:docMk/>
            <pc:sldMk cId="2302071200" sldId="2147470889"/>
            <ac:graphicFrameMk id="10" creationId="{8D0AF951-E9F1-4156-8C74-44453975FA0F}"/>
          </ac:graphicFrameMkLst>
        </pc:graphicFrameChg>
        <pc:picChg chg="del">
          <ac:chgData name="MAIGNAN Victor FRSC" userId="94fc2294-f05d-4f6d-a45c-e2f1f1ee1e39" providerId="ADAL" clId="{679B0183-8F1A-4F0B-BEF9-9EA38EAF46AC}" dt="2023-08-21T12:50:08.633" v="259" actId="478"/>
          <ac:picMkLst>
            <pc:docMk/>
            <pc:sldMk cId="2302071200" sldId="2147470889"/>
            <ac:picMk id="14" creationId="{67F84F56-E038-1682-E2DB-A7D20CEF8C6F}"/>
          </ac:picMkLst>
        </pc:picChg>
        <pc:picChg chg="del">
          <ac:chgData name="MAIGNAN Victor FRSC" userId="94fc2294-f05d-4f6d-a45c-e2f1f1ee1e39" providerId="ADAL" clId="{679B0183-8F1A-4F0B-BEF9-9EA38EAF46AC}" dt="2023-08-21T12:50:41.693" v="267" actId="478"/>
          <ac:picMkLst>
            <pc:docMk/>
            <pc:sldMk cId="2302071200" sldId="2147470889"/>
            <ac:picMk id="20" creationId="{2213D29A-2F0C-7ABE-1900-2B82953E6306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93628906" sldId="2147470890"/>
        </pc:sldMkLst>
        <pc:spChg chg="add del mod">
          <ac:chgData name="MAIGNAN Victor FRSC" userId="94fc2294-f05d-4f6d-a45c-e2f1f1ee1e39" providerId="ADAL" clId="{679B0183-8F1A-4F0B-BEF9-9EA38EAF46AC}" dt="2023-08-25T07:51:17.799" v="13032" actId="478"/>
          <ac:spMkLst>
            <pc:docMk/>
            <pc:sldMk cId="193628906" sldId="2147470890"/>
            <ac:spMk id="3" creationId="{068BEE74-F3CC-6213-6134-9DA7570F38B2}"/>
          </ac:spMkLst>
        </pc:spChg>
        <pc:spChg chg="mod">
          <ac:chgData name="MAIGNAN Victor FRSC" userId="94fc2294-f05d-4f6d-a45c-e2f1f1ee1e39" providerId="ADAL" clId="{679B0183-8F1A-4F0B-BEF9-9EA38EAF46AC}" dt="2023-08-25T08:12:21.296" v="13813" actId="1076"/>
          <ac:spMkLst>
            <pc:docMk/>
            <pc:sldMk cId="193628906" sldId="2147470890"/>
            <ac:spMk id="8" creationId="{9054862B-64C5-55E6-1DA7-14E72FF31F0C}"/>
          </ac:spMkLst>
        </pc:spChg>
        <pc:spChg chg="add mod">
          <ac:chgData name="MAIGNAN Victor FRSC" userId="94fc2294-f05d-4f6d-a45c-e2f1f1ee1e39" providerId="ADAL" clId="{679B0183-8F1A-4F0B-BEF9-9EA38EAF46AC}" dt="2023-08-25T08:06:47.044" v="13361" actId="1038"/>
          <ac:spMkLst>
            <pc:docMk/>
            <pc:sldMk cId="193628906" sldId="2147470890"/>
            <ac:spMk id="13" creationId="{6E061047-B6D2-9ADC-903F-DFF2F946CAF4}"/>
          </ac:spMkLst>
        </pc:spChg>
        <pc:spChg chg="add mod">
          <ac:chgData name="MAIGNAN Victor FRSC" userId="94fc2294-f05d-4f6d-a45c-e2f1f1ee1e39" providerId="ADAL" clId="{679B0183-8F1A-4F0B-BEF9-9EA38EAF46AC}" dt="2023-08-25T08:11:13.381" v="13751" actId="1076"/>
          <ac:spMkLst>
            <pc:docMk/>
            <pc:sldMk cId="193628906" sldId="2147470890"/>
            <ac:spMk id="14" creationId="{CE009C55-0CC5-8323-7513-30E7A6164F2B}"/>
          </ac:spMkLst>
        </pc:spChg>
        <pc:spChg chg="add mod">
          <ac:chgData name="MAIGNAN Victor FRSC" userId="94fc2294-f05d-4f6d-a45c-e2f1f1ee1e39" providerId="ADAL" clId="{679B0183-8F1A-4F0B-BEF9-9EA38EAF46AC}" dt="2023-08-25T08:11:20.799" v="13753" actId="14100"/>
          <ac:spMkLst>
            <pc:docMk/>
            <pc:sldMk cId="193628906" sldId="2147470890"/>
            <ac:spMk id="15" creationId="{AA21A455-B5CF-EDF6-30CB-C895D47C3CA9}"/>
          </ac:spMkLst>
        </pc:spChg>
        <pc:spChg chg="add del mod ord">
          <ac:chgData name="MAIGNAN Victor FRSC" userId="94fc2294-f05d-4f6d-a45c-e2f1f1ee1e39" providerId="ADAL" clId="{679B0183-8F1A-4F0B-BEF9-9EA38EAF46AC}" dt="2023-08-25T07:55:45.350" v="13088" actId="166"/>
          <ac:spMkLst>
            <pc:docMk/>
            <pc:sldMk cId="193628906" sldId="2147470890"/>
            <ac:spMk id="17" creationId="{8973E496-6F91-0773-1A55-04D1D5226897}"/>
          </ac:spMkLst>
        </pc:spChg>
        <pc:spChg chg="mod">
          <ac:chgData name="MAIGNAN Victor FRSC" userId="94fc2294-f05d-4f6d-a45c-e2f1f1ee1e39" providerId="ADAL" clId="{679B0183-8F1A-4F0B-BEF9-9EA38EAF46AC}" dt="2023-08-25T08:06:51.098" v="13362" actId="1076"/>
          <ac:spMkLst>
            <pc:docMk/>
            <pc:sldMk cId="193628906" sldId="2147470890"/>
            <ac:spMk id="27" creationId="{33C3677E-C6B7-460A-A874-97A28FCA1C03}"/>
          </ac:spMkLst>
        </pc:spChg>
        <pc:graphicFrameChg chg="del">
          <ac:chgData name="MAIGNAN Victor FRSC" userId="94fc2294-f05d-4f6d-a45c-e2f1f1ee1e39" providerId="ADAL" clId="{679B0183-8F1A-4F0B-BEF9-9EA38EAF46AC}" dt="2023-08-21T12:50:36.695" v="265" actId="478"/>
          <ac:graphicFrameMkLst>
            <pc:docMk/>
            <pc:sldMk cId="193628906" sldId="2147470890"/>
            <ac:graphicFrameMk id="4" creationId="{0FCEDA4F-DAAC-457C-98B9-9C602688735C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5T08:05:08.095" v="13229" actId="21"/>
          <ac:graphicFrameMkLst>
            <pc:docMk/>
            <pc:sldMk cId="193628906" sldId="2147470890"/>
            <ac:graphicFrameMk id="7" creationId="{25A99F5F-58E8-4B98-B63B-295B29B16169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5T07:55:26.817" v="13062" actId="1038"/>
          <ac:graphicFrameMkLst>
            <pc:docMk/>
            <pc:sldMk cId="193628906" sldId="2147470890"/>
            <ac:graphicFrameMk id="10" creationId="{8D0AF951-E9F1-4156-8C74-44453975FA0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8:05:52.607" v="13237" actId="1076"/>
          <ac:graphicFrameMkLst>
            <pc:docMk/>
            <pc:sldMk cId="193628906" sldId="2147470890"/>
            <ac:graphicFrameMk id="12" creationId="{CC30903D-87E8-51E3-B2FF-E64BA2C231F2}"/>
          </ac:graphicFrameMkLst>
        </pc:graphicFrameChg>
        <pc:picChg chg="add mod ord">
          <ac:chgData name="MAIGNAN Victor FRSC" userId="94fc2294-f05d-4f6d-a45c-e2f1f1ee1e39" providerId="ADAL" clId="{679B0183-8F1A-4F0B-BEF9-9EA38EAF46AC}" dt="2023-08-25T07:55:45.350" v="13088" actId="166"/>
          <ac:picMkLst>
            <pc:docMk/>
            <pc:sldMk cId="193628906" sldId="2147470890"/>
            <ac:picMk id="5" creationId="{207365AF-080F-634C-EA37-FBDFA96DC195}"/>
          </ac:picMkLst>
        </pc:picChg>
        <pc:picChg chg="mod">
          <ac:chgData name="MAIGNAN Victor FRSC" userId="94fc2294-f05d-4f6d-a45c-e2f1f1ee1e39" providerId="ADAL" clId="{679B0183-8F1A-4F0B-BEF9-9EA38EAF46AC}" dt="2023-08-25T08:12:21.296" v="13813" actId="1076"/>
          <ac:picMkLst>
            <pc:docMk/>
            <pc:sldMk cId="193628906" sldId="2147470890"/>
            <ac:picMk id="9" creationId="{3B829C5F-CE93-248C-B012-9B6CFA9BC98F}"/>
          </ac:picMkLst>
        </pc:picChg>
        <pc:picChg chg="add mod">
          <ac:chgData name="MAIGNAN Victor FRSC" userId="94fc2294-f05d-4f6d-a45c-e2f1f1ee1e39" providerId="ADAL" clId="{679B0183-8F1A-4F0B-BEF9-9EA38EAF46AC}" dt="2023-08-25T08:06:47.044" v="13361" actId="1038"/>
          <ac:picMkLst>
            <pc:docMk/>
            <pc:sldMk cId="193628906" sldId="2147470890"/>
            <ac:picMk id="11" creationId="{A7C503A5-7A98-7DFB-58E0-A156C9600BF6}"/>
          </ac:picMkLst>
        </pc:picChg>
        <pc:picChg chg="del mod">
          <ac:chgData name="MAIGNAN Victor FRSC" userId="94fc2294-f05d-4f6d-a45c-e2f1f1ee1e39" providerId="ADAL" clId="{679B0183-8F1A-4F0B-BEF9-9EA38EAF46AC}" dt="2023-08-25T07:51:24.609" v="13034" actId="478"/>
          <ac:picMkLst>
            <pc:docMk/>
            <pc:sldMk cId="193628906" sldId="2147470890"/>
            <ac:picMk id="20" creationId="{2213D29A-2F0C-7ABE-1900-2B82953E6306}"/>
          </ac:picMkLst>
        </pc:picChg>
      </pc:sldChg>
      <pc:sldChg chg="addSp delSp modSp add mod or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2244136817" sldId="2147470891"/>
        </pc:sldMkLst>
        <pc:spChg chg="mod">
          <ac:chgData name="MAIGNAN Victor FRSC" userId="94fc2294-f05d-4f6d-a45c-e2f1f1ee1e39" providerId="ADAL" clId="{679B0183-8F1A-4F0B-BEF9-9EA38EAF46AC}" dt="2023-08-21T15:14:50.138" v="464" actId="20577"/>
          <ac:spMkLst>
            <pc:docMk/>
            <pc:sldMk cId="2244136817" sldId="2147470891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8-25T08:58:32.905" v="14592" actId="1076"/>
          <ac:spMkLst>
            <pc:docMk/>
            <pc:sldMk cId="2244136817" sldId="2147470891"/>
            <ac:spMk id="3" creationId="{3AB45235-F2C5-178D-02CF-0CB3DB1A0FDC}"/>
          </ac:spMkLst>
        </pc:spChg>
        <pc:spChg chg="mod">
          <ac:chgData name="MAIGNAN Victor FRSC" userId="94fc2294-f05d-4f6d-a45c-e2f1f1ee1e39" providerId="ADAL" clId="{679B0183-8F1A-4F0B-BEF9-9EA38EAF46AC}" dt="2023-08-25T08:56:24.119" v="14379" actId="6549"/>
          <ac:spMkLst>
            <pc:docMk/>
            <pc:sldMk cId="2244136817" sldId="2147470891"/>
            <ac:spMk id="5" creationId="{EE5015AE-5015-DBAF-8D3F-52D4734D73B2}"/>
          </ac:spMkLst>
        </pc:spChg>
        <pc:spChg chg="mod">
          <ac:chgData name="MAIGNAN Victor FRSC" userId="94fc2294-f05d-4f6d-a45c-e2f1f1ee1e39" providerId="ADAL" clId="{679B0183-8F1A-4F0B-BEF9-9EA38EAF46AC}" dt="2023-08-21T15:19:24.627" v="789" actId="20577"/>
          <ac:spMkLst>
            <pc:docMk/>
            <pc:sldMk cId="2244136817" sldId="2147470891"/>
            <ac:spMk id="6" creationId="{3EE00315-DD23-26E7-0AFA-BAA74F2C7C52}"/>
          </ac:spMkLst>
        </pc:spChg>
        <pc:spChg chg="mod ord">
          <ac:chgData name="MAIGNAN Victor FRSC" userId="94fc2294-f05d-4f6d-a45c-e2f1f1ee1e39" providerId="ADAL" clId="{679B0183-8F1A-4F0B-BEF9-9EA38EAF46AC}" dt="2023-08-25T08:55:23.131" v="14346" actId="1037"/>
          <ac:spMkLst>
            <pc:docMk/>
            <pc:sldMk cId="2244136817" sldId="2147470891"/>
            <ac:spMk id="11" creationId="{AD9D6964-DF61-0582-C187-428EF2F36B39}"/>
          </ac:spMkLst>
        </pc:spChg>
        <pc:spChg chg="add del mod">
          <ac:chgData name="MAIGNAN Victor FRSC" userId="94fc2294-f05d-4f6d-a45c-e2f1f1ee1e39" providerId="ADAL" clId="{679B0183-8F1A-4F0B-BEF9-9EA38EAF46AC}" dt="2023-08-25T08:56:35.957" v="14381"/>
          <ac:spMkLst>
            <pc:docMk/>
            <pc:sldMk cId="2244136817" sldId="2147470891"/>
            <ac:spMk id="17" creationId="{2F3BDC16-4E4C-2F78-9D9C-115A5360B1E2}"/>
          </ac:spMkLst>
        </pc:spChg>
        <pc:spChg chg="add mod">
          <ac:chgData name="MAIGNAN Victor FRSC" userId="94fc2294-f05d-4f6d-a45c-e2f1f1ee1e39" providerId="ADAL" clId="{679B0183-8F1A-4F0B-BEF9-9EA38EAF46AC}" dt="2023-08-25T08:56:46.638" v="14388" actId="14100"/>
          <ac:spMkLst>
            <pc:docMk/>
            <pc:sldMk cId="2244136817" sldId="2147470891"/>
            <ac:spMk id="18" creationId="{753F72E6-DA8F-F652-CD23-9C37C21EC88E}"/>
          </ac:spMkLst>
        </pc:spChg>
        <pc:spChg chg="add mod">
          <ac:chgData name="MAIGNAN Victor FRSC" userId="94fc2294-f05d-4f6d-a45c-e2f1f1ee1e39" providerId="ADAL" clId="{679B0183-8F1A-4F0B-BEF9-9EA38EAF46AC}" dt="2023-08-25T08:57:01.052" v="14396" actId="1036"/>
          <ac:spMkLst>
            <pc:docMk/>
            <pc:sldMk cId="2244136817" sldId="2147470891"/>
            <ac:spMk id="19" creationId="{28C35B5A-9937-FB95-6D16-BE5B0A82328C}"/>
          </ac:spMkLst>
        </pc:spChg>
        <pc:spChg chg="add mod">
          <ac:chgData name="MAIGNAN Victor FRSC" userId="94fc2294-f05d-4f6d-a45c-e2f1f1ee1e39" providerId="ADAL" clId="{679B0183-8F1A-4F0B-BEF9-9EA38EAF46AC}" dt="2023-08-25T08:59:08.242" v="14603" actId="1038"/>
          <ac:spMkLst>
            <pc:docMk/>
            <pc:sldMk cId="2244136817" sldId="2147470891"/>
            <ac:spMk id="20" creationId="{7C1785AD-3626-64C0-BD4A-E33BEF9D4745}"/>
          </ac:spMkLst>
        </pc:spChg>
        <pc:graphicFrameChg chg="add mod">
          <ac:chgData name="MAIGNAN Victor FRSC" userId="94fc2294-f05d-4f6d-a45c-e2f1f1ee1e39" providerId="ADAL" clId="{679B0183-8F1A-4F0B-BEF9-9EA38EAF46AC}" dt="2023-08-22T12:21:07.868" v="3433" actId="1036"/>
          <ac:graphicFrameMkLst>
            <pc:docMk/>
            <pc:sldMk cId="2244136817" sldId="2147470891"/>
            <ac:graphicFrameMk id="8" creationId="{DD7727CC-EF83-4139-82CE-5A519FE20710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8:54:54.320" v="14333" actId="1076"/>
          <ac:graphicFrameMkLst>
            <pc:docMk/>
            <pc:sldMk cId="2244136817" sldId="2147470891"/>
            <ac:graphicFrameMk id="9" creationId="{DD7727CC-EF83-4139-82CE-5A519FE20710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1T15:15:06.039" v="486" actId="478"/>
          <ac:graphicFrameMkLst>
            <pc:docMk/>
            <pc:sldMk cId="2244136817" sldId="2147470891"/>
            <ac:graphicFrameMk id="12" creationId="{4B14A0AD-C7EB-40B3-9D60-B2F9980AC035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5T08:53:47.875" v="14314" actId="478"/>
          <ac:graphicFrameMkLst>
            <pc:docMk/>
            <pc:sldMk cId="2244136817" sldId="2147470891"/>
            <ac:graphicFrameMk id="13" creationId="{7190DBD0-C2BA-CDBB-5ED2-2FA7D78F0D6C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5T08:54:24.144" v="14323" actId="478"/>
          <ac:graphicFrameMkLst>
            <pc:docMk/>
            <pc:sldMk cId="2244136817" sldId="2147470891"/>
            <ac:graphicFrameMk id="15" creationId="{98E0FADA-84EE-435E-9BCE-FE47C555D12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8:54:59.552" v="14338" actId="1037"/>
          <ac:graphicFrameMkLst>
            <pc:docMk/>
            <pc:sldMk cId="2244136817" sldId="2147470891"/>
            <ac:graphicFrameMk id="16" creationId="{98E0FADA-84EE-435E-9BCE-FE47C555D12D}"/>
          </ac:graphicFrameMkLst>
        </pc:graphicFrameChg>
        <pc:picChg chg="mod">
          <ac:chgData name="MAIGNAN Victor FRSC" userId="94fc2294-f05d-4f6d-a45c-e2f1f1ee1e39" providerId="ADAL" clId="{679B0183-8F1A-4F0B-BEF9-9EA38EAF46AC}" dt="2023-08-25T08:58:32.905" v="14592" actId="1076"/>
          <ac:picMkLst>
            <pc:docMk/>
            <pc:sldMk cId="2244136817" sldId="2147470891"/>
            <ac:picMk id="4" creationId="{2B5BF8EA-730E-1017-4DD7-F45D576E7F68}"/>
          </ac:picMkLst>
        </pc:picChg>
        <pc:picChg chg="add del mod">
          <ac:chgData name="MAIGNAN Victor FRSC" userId="94fc2294-f05d-4f6d-a45c-e2f1f1ee1e39" providerId="ADAL" clId="{679B0183-8F1A-4F0B-BEF9-9EA38EAF46AC}" dt="2023-08-25T08:53:48.643" v="14315" actId="478"/>
          <ac:picMkLst>
            <pc:docMk/>
            <pc:sldMk cId="2244136817" sldId="2147470891"/>
            <ac:picMk id="7" creationId="{47BA09DD-1470-7D1B-0650-88086D35F017}"/>
          </ac:picMkLst>
        </pc:picChg>
        <pc:picChg chg="add mod">
          <ac:chgData name="MAIGNAN Victor FRSC" userId="94fc2294-f05d-4f6d-a45c-e2f1f1ee1e39" providerId="ADAL" clId="{679B0183-8F1A-4F0B-BEF9-9EA38EAF46AC}" dt="2023-08-25T08:55:51.850" v="14358" actId="1076"/>
          <ac:picMkLst>
            <pc:docMk/>
            <pc:sldMk cId="2244136817" sldId="2147470891"/>
            <ac:picMk id="10" creationId="{4623C5B3-A3FA-C0F6-014A-A8F230D72EA9}"/>
          </ac:picMkLst>
        </pc:picChg>
        <pc:picChg chg="del">
          <ac:chgData name="MAIGNAN Victor FRSC" userId="94fc2294-f05d-4f6d-a45c-e2f1f1ee1e39" providerId="ADAL" clId="{679B0183-8F1A-4F0B-BEF9-9EA38EAF46AC}" dt="2023-08-21T15:15:32.952" v="493" actId="478"/>
          <ac:picMkLst>
            <pc:docMk/>
            <pc:sldMk cId="2244136817" sldId="2147470891"/>
            <ac:picMk id="14" creationId="{1C669F99-D868-E868-FCDA-BFCBE24FC4B9}"/>
          </ac:picMkLst>
        </pc:picChg>
        <pc:picChg chg="add mod">
          <ac:chgData name="MAIGNAN Victor FRSC" userId="94fc2294-f05d-4f6d-a45c-e2f1f1ee1e39" providerId="ADAL" clId="{679B0183-8F1A-4F0B-BEF9-9EA38EAF46AC}" dt="2023-08-25T08:55:57.576" v="14359" actId="1076"/>
          <ac:picMkLst>
            <pc:docMk/>
            <pc:sldMk cId="2244136817" sldId="2147470891"/>
            <ac:picMk id="14" creationId="{23AF17DF-01CF-8D3A-84BB-838827B9C404}"/>
          </ac:picMkLst>
        </pc:picChg>
      </pc:sldChg>
      <pc:sldChg chg="addSp delSp modSp add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496413028" sldId="2147470892"/>
        </pc:sldMkLst>
        <pc:spChg chg="add mod">
          <ac:chgData name="MAIGNAN Victor FRSC" userId="94fc2294-f05d-4f6d-a45c-e2f1f1ee1e39" providerId="ADAL" clId="{679B0183-8F1A-4F0B-BEF9-9EA38EAF46AC}" dt="2023-08-30T08:29:56.995" v="28600"/>
          <ac:spMkLst>
            <pc:docMk/>
            <pc:sldMk cId="1496413028" sldId="2147470892"/>
            <ac:spMk id="2" creationId="{FEECFF16-041F-3511-5D2B-5347EB4D4A4B}"/>
          </ac:spMkLst>
        </pc:spChg>
        <pc:spChg chg="add del mod">
          <ac:chgData name="MAIGNAN Victor FRSC" userId="94fc2294-f05d-4f6d-a45c-e2f1f1ee1e39" providerId="ADAL" clId="{679B0183-8F1A-4F0B-BEF9-9EA38EAF46AC}" dt="2023-08-22T06:51:00.997" v="1030" actId="478"/>
          <ac:spMkLst>
            <pc:docMk/>
            <pc:sldMk cId="1496413028" sldId="2147470892"/>
            <ac:spMk id="5" creationId="{DCF586DB-C84C-D276-E2AB-A79E5BEC39D8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7" creationId="{F77A5226-F38E-9DD8-CDC7-944E71D1E4E3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8" creationId="{2A5A54FA-9D9F-1E5A-D558-A7A1F1CC4827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9" creationId="{66974083-250E-ABB2-53B5-0E08DE837A32}"/>
          </ac:spMkLst>
        </pc:spChg>
        <pc:spChg chg="add del mod">
          <ac:chgData name="MAIGNAN Victor FRSC" userId="94fc2294-f05d-4f6d-a45c-e2f1f1ee1e39" providerId="ADAL" clId="{679B0183-8F1A-4F0B-BEF9-9EA38EAF46AC}" dt="2023-08-22T06:51:00.997" v="1030" actId="478"/>
          <ac:spMkLst>
            <pc:docMk/>
            <pc:sldMk cId="1496413028" sldId="2147470892"/>
            <ac:spMk id="10" creationId="{9CA76478-D1F4-350F-7D87-7AD3E85866A7}"/>
          </ac:spMkLst>
        </pc:spChg>
        <pc:spChg chg="add del mod">
          <ac:chgData name="MAIGNAN Victor FRSC" userId="94fc2294-f05d-4f6d-a45c-e2f1f1ee1e39" providerId="ADAL" clId="{679B0183-8F1A-4F0B-BEF9-9EA38EAF46AC}" dt="2023-08-22T06:50:53.746" v="1029"/>
          <ac:spMkLst>
            <pc:docMk/>
            <pc:sldMk cId="1496413028" sldId="2147470892"/>
            <ac:spMk id="11" creationId="{BAFBD3FE-46EF-17F2-A235-598A3031FE84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15" creationId="{621D6F9A-6A14-B717-9CEE-8C8396F32233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16" creationId="{4E3D8865-04A4-644F-17F0-1B6D41F95FDF}"/>
          </ac:spMkLst>
        </pc:spChg>
        <pc:spChg chg="add del mod">
          <ac:chgData name="MAIGNAN Victor FRSC" userId="94fc2294-f05d-4f6d-a45c-e2f1f1ee1e39" providerId="ADAL" clId="{679B0183-8F1A-4F0B-BEF9-9EA38EAF46AC}" dt="2023-08-22T06:50:53.746" v="1029"/>
          <ac:spMkLst>
            <pc:docMk/>
            <pc:sldMk cId="1496413028" sldId="2147470892"/>
            <ac:spMk id="17" creationId="{588FB022-48A4-F5A0-4D98-E390375C7DA1}"/>
          </ac:spMkLst>
        </pc:spChg>
        <pc:spChg chg="add mod">
          <ac:chgData name="MAIGNAN Victor FRSC" userId="94fc2294-f05d-4f6d-a45c-e2f1f1ee1e39" providerId="ADAL" clId="{679B0183-8F1A-4F0B-BEF9-9EA38EAF46AC}" dt="2023-08-22T06:51:01.445" v="1034"/>
          <ac:spMkLst>
            <pc:docMk/>
            <pc:sldMk cId="1496413028" sldId="2147470892"/>
            <ac:spMk id="19" creationId="{F31C3287-E2DD-46D1-6A0A-A8EA87DDEF92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21" creationId="{B2BBC03D-0A93-6426-93BB-08254413E84F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22" creationId="{D749BB7D-C8A9-5B83-38C4-CB51DCF52633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23" creationId="{EC4E4F41-02ED-B5AE-7EC8-386A3580691D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24" creationId="{EEBD4B41-FED4-26D0-BE53-F4A63042E928}"/>
          </ac:spMkLst>
        </pc:spChg>
        <pc:spChg chg="del">
          <ac:chgData name="MAIGNAN Victor FRSC" userId="94fc2294-f05d-4f6d-a45c-e2f1f1ee1e39" providerId="ADAL" clId="{679B0183-8F1A-4F0B-BEF9-9EA38EAF46AC}" dt="2023-08-22T06:50:44.694" v="1022" actId="478"/>
          <ac:spMkLst>
            <pc:docMk/>
            <pc:sldMk cId="1496413028" sldId="2147470892"/>
            <ac:spMk id="25" creationId="{DCE20982-E27C-3CD1-2465-964D7DE85474}"/>
          </ac:spMkLst>
        </pc:spChg>
        <pc:spChg chg="add mod">
          <ac:chgData name="MAIGNAN Victor FRSC" userId="94fc2294-f05d-4f6d-a45c-e2f1f1ee1e39" providerId="ADAL" clId="{679B0183-8F1A-4F0B-BEF9-9EA38EAF46AC}" dt="2023-08-22T06:51:35.867" v="1054" actId="1037"/>
          <ac:spMkLst>
            <pc:docMk/>
            <pc:sldMk cId="1496413028" sldId="2147470892"/>
            <ac:spMk id="30" creationId="{421397EE-535B-FF64-2FF0-B4AC86A8C423}"/>
          </ac:spMkLst>
        </pc:spChg>
        <pc:spChg chg="add mod">
          <ac:chgData name="MAIGNAN Victor FRSC" userId="94fc2294-f05d-4f6d-a45c-e2f1f1ee1e39" providerId="ADAL" clId="{679B0183-8F1A-4F0B-BEF9-9EA38EAF46AC}" dt="2023-08-25T09:33:10.015" v="14685" actId="1035"/>
          <ac:spMkLst>
            <pc:docMk/>
            <pc:sldMk cId="1496413028" sldId="2147470892"/>
            <ac:spMk id="32" creationId="{CF392A26-8076-70C1-FF98-C7671F430A93}"/>
          </ac:spMkLst>
        </pc:spChg>
        <pc:graphicFrameChg chg="del">
          <ac:chgData name="MAIGNAN Victor FRSC" userId="94fc2294-f05d-4f6d-a45c-e2f1f1ee1e39" providerId="ADAL" clId="{679B0183-8F1A-4F0B-BEF9-9EA38EAF46AC}" dt="2023-08-22T06:50:44.694" v="1022" actId="478"/>
          <ac:graphicFrameMkLst>
            <pc:docMk/>
            <pc:sldMk cId="1496413028" sldId="2147470892"/>
            <ac:graphicFrameMk id="2" creationId="{5E873E8D-7A17-4A99-AE3B-406BD82112B0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6:50:44.694" v="1022" actId="478"/>
          <ac:graphicFrameMkLst>
            <pc:docMk/>
            <pc:sldMk cId="1496413028" sldId="2147470892"/>
            <ac:graphicFrameMk id="3" creationId="{DEB80EFB-7C8C-46B9-8AF2-FE327DD744DC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2T06:50:53.746" v="1029"/>
          <ac:graphicFrameMkLst>
            <pc:docMk/>
            <pc:sldMk cId="1496413028" sldId="2147470892"/>
            <ac:graphicFrameMk id="12" creationId="{92344C23-3799-7206-E30A-66A0E0571816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2T06:50:53.746" v="1029"/>
          <ac:graphicFrameMkLst>
            <pc:docMk/>
            <pc:sldMk cId="1496413028" sldId="2147470892"/>
            <ac:graphicFrameMk id="13" creationId="{116CB9CF-857E-8DF9-E7CF-501AC598F352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2T06:50:53.746" v="1029"/>
          <ac:graphicFrameMkLst>
            <pc:docMk/>
            <pc:sldMk cId="1496413028" sldId="2147470892"/>
            <ac:graphicFrameMk id="14" creationId="{2DBCC9E5-7E54-6F8C-6239-F466D3382B8E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9:33:03.345" v="14682" actId="1036"/>
          <ac:graphicFrameMkLst>
            <pc:docMk/>
            <pc:sldMk cId="1496413028" sldId="2147470892"/>
            <ac:graphicFrameMk id="27" creationId="{F75A593E-0F9A-94ED-A9CF-C1C8034DBCB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9:33:03.345" v="14682" actId="1036"/>
          <ac:graphicFrameMkLst>
            <pc:docMk/>
            <pc:sldMk cId="1496413028" sldId="2147470892"/>
            <ac:graphicFrameMk id="28" creationId="{202D7F29-5E24-F3EB-15BE-C1E6D5EF91F3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9:33:03.345" v="14682" actId="1036"/>
          <ac:graphicFrameMkLst>
            <pc:docMk/>
            <pc:sldMk cId="1496413028" sldId="2147470892"/>
            <ac:graphicFrameMk id="29" creationId="{4D7A0027-E5EC-CC8E-B523-794BE3610D5D}"/>
          </ac:graphicFrameMkLst>
        </pc:graphicFrameChg>
        <pc:picChg chg="add del mod">
          <ac:chgData name="MAIGNAN Victor FRSC" userId="94fc2294-f05d-4f6d-a45c-e2f1f1ee1e39" providerId="ADAL" clId="{679B0183-8F1A-4F0B-BEF9-9EA38EAF46AC}" dt="2023-08-22T06:50:53.746" v="1029"/>
          <ac:picMkLst>
            <pc:docMk/>
            <pc:sldMk cId="1496413028" sldId="2147470892"/>
            <ac:picMk id="18" creationId="{640E898B-559E-BC8E-EA23-8A6D9D5E465D}"/>
          </ac:picMkLst>
        </pc:picChg>
        <pc:picChg chg="del">
          <ac:chgData name="MAIGNAN Victor FRSC" userId="94fc2294-f05d-4f6d-a45c-e2f1f1ee1e39" providerId="ADAL" clId="{679B0183-8F1A-4F0B-BEF9-9EA38EAF46AC}" dt="2023-08-22T06:50:44.694" v="1022" actId="478"/>
          <ac:picMkLst>
            <pc:docMk/>
            <pc:sldMk cId="1496413028" sldId="2147470892"/>
            <ac:picMk id="26" creationId="{D6438407-00CB-EC48-F38A-3F4DF3A6C4A5}"/>
          </ac:picMkLst>
        </pc:picChg>
        <pc:picChg chg="add mod">
          <ac:chgData name="MAIGNAN Victor FRSC" userId="94fc2294-f05d-4f6d-a45c-e2f1f1ee1e39" providerId="ADAL" clId="{679B0183-8F1A-4F0B-BEF9-9EA38EAF46AC}" dt="2023-08-22T06:51:35.867" v="1054" actId="1037"/>
          <ac:picMkLst>
            <pc:docMk/>
            <pc:sldMk cId="1496413028" sldId="2147470892"/>
            <ac:picMk id="31" creationId="{58908659-5489-5FF7-014D-CA5C4D97AC34}"/>
          </ac:picMkLst>
        </pc:picChg>
        <pc:cxnChg chg="del">
          <ac:chgData name="MAIGNAN Victor FRSC" userId="94fc2294-f05d-4f6d-a45c-e2f1f1ee1e39" providerId="ADAL" clId="{679B0183-8F1A-4F0B-BEF9-9EA38EAF46AC}" dt="2023-08-22T06:50:44.694" v="1022" actId="478"/>
          <ac:cxnSpMkLst>
            <pc:docMk/>
            <pc:sldMk cId="1496413028" sldId="2147470892"/>
            <ac:cxnSpMk id="20" creationId="{9C31B44A-8816-BB54-47D8-9ADF060A117C}"/>
          </ac:cxnSpMkLst>
        </pc:cxnChg>
      </pc:sldChg>
      <pc:sldChg chg="addSp delSp modSp add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4169754286" sldId="2147470893"/>
        </pc:sldMkLst>
        <pc:spChg chg="mod">
          <ac:chgData name="MAIGNAN Victor FRSC" userId="94fc2294-f05d-4f6d-a45c-e2f1f1ee1e39" providerId="ADAL" clId="{679B0183-8F1A-4F0B-BEF9-9EA38EAF46AC}" dt="2023-08-22T07:04:52.369" v="1067"/>
          <ac:spMkLst>
            <pc:docMk/>
            <pc:sldMk cId="4169754286" sldId="2147470893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8-22T07:07:08.071" v="1121" actId="14100"/>
          <ac:spMkLst>
            <pc:docMk/>
            <pc:sldMk cId="4169754286" sldId="2147470893"/>
            <ac:spMk id="3" creationId="{3AB45235-F2C5-178D-02CF-0CB3DB1A0FDC}"/>
          </ac:spMkLst>
        </pc:spChg>
        <pc:spChg chg="mod">
          <ac:chgData name="MAIGNAN Victor FRSC" userId="94fc2294-f05d-4f6d-a45c-e2f1f1ee1e39" providerId="ADAL" clId="{679B0183-8F1A-4F0B-BEF9-9EA38EAF46AC}" dt="2023-08-22T07:07:23.299" v="1122"/>
          <ac:spMkLst>
            <pc:docMk/>
            <pc:sldMk cId="4169754286" sldId="2147470893"/>
            <ac:spMk id="6" creationId="{3EE00315-DD23-26E7-0AFA-BAA74F2C7C52}"/>
          </ac:spMkLst>
        </pc:spChg>
        <pc:spChg chg="add del mod">
          <ac:chgData name="MAIGNAN Victor FRSC" userId="94fc2294-f05d-4f6d-a45c-e2f1f1ee1e39" providerId="ADAL" clId="{679B0183-8F1A-4F0B-BEF9-9EA38EAF46AC}" dt="2023-08-22T07:09:41.540" v="1178" actId="478"/>
          <ac:spMkLst>
            <pc:docMk/>
            <pc:sldMk cId="4169754286" sldId="2147470893"/>
            <ac:spMk id="9" creationId="{A14D004E-D097-8805-5B99-6E5DADAAA553}"/>
          </ac:spMkLst>
        </pc:spChg>
        <pc:spChg chg="add mod">
          <ac:chgData name="MAIGNAN Victor FRSC" userId="94fc2294-f05d-4f6d-a45c-e2f1f1ee1e39" providerId="ADAL" clId="{679B0183-8F1A-4F0B-BEF9-9EA38EAF46AC}" dt="2023-08-22T07:10:31.006" v="1190" actId="1037"/>
          <ac:spMkLst>
            <pc:docMk/>
            <pc:sldMk cId="4169754286" sldId="2147470893"/>
            <ac:spMk id="10" creationId="{865F5E74-5710-0267-CB48-6EDFB67248E3}"/>
          </ac:spMkLst>
        </pc:spChg>
        <pc:spChg chg="mod">
          <ac:chgData name="MAIGNAN Victor FRSC" userId="94fc2294-f05d-4f6d-a45c-e2f1f1ee1e39" providerId="ADAL" clId="{679B0183-8F1A-4F0B-BEF9-9EA38EAF46AC}" dt="2023-08-22T07:09:36.365" v="1176" actId="1038"/>
          <ac:spMkLst>
            <pc:docMk/>
            <pc:sldMk cId="4169754286" sldId="2147470893"/>
            <ac:spMk id="11" creationId="{AD9D6964-DF61-0582-C187-428EF2F36B39}"/>
          </ac:spMkLst>
        </pc:spChg>
        <pc:spChg chg="add del mod">
          <ac:chgData name="MAIGNAN Victor FRSC" userId="94fc2294-f05d-4f6d-a45c-e2f1f1ee1e39" providerId="ADAL" clId="{679B0183-8F1A-4F0B-BEF9-9EA38EAF46AC}" dt="2023-08-25T10:24:16.480" v="15039" actId="478"/>
          <ac:spMkLst>
            <pc:docMk/>
            <pc:sldMk cId="4169754286" sldId="2147470893"/>
            <ac:spMk id="12" creationId="{2789B65F-9DC0-B12E-E95C-0C0C7188CC3F}"/>
          </ac:spMkLst>
        </pc:spChg>
        <pc:spChg chg="add del">
          <ac:chgData name="MAIGNAN Victor FRSC" userId="94fc2294-f05d-4f6d-a45c-e2f1f1ee1e39" providerId="ADAL" clId="{679B0183-8F1A-4F0B-BEF9-9EA38EAF46AC}" dt="2023-08-22T07:28:57.901" v="1478" actId="478"/>
          <ac:spMkLst>
            <pc:docMk/>
            <pc:sldMk cId="4169754286" sldId="2147470893"/>
            <ac:spMk id="14" creationId="{8C412415-51A0-2EC6-52FD-448B263F0C47}"/>
          </ac:spMkLst>
        </pc:spChg>
        <pc:spChg chg="del mod">
          <ac:chgData name="MAIGNAN Victor FRSC" userId="94fc2294-f05d-4f6d-a45c-e2f1f1ee1e39" providerId="ADAL" clId="{679B0183-8F1A-4F0B-BEF9-9EA38EAF46AC}" dt="2023-08-22T07:10:12.965" v="1179" actId="478"/>
          <ac:spMkLst>
            <pc:docMk/>
            <pc:sldMk cId="4169754286" sldId="2147470893"/>
            <ac:spMk id="19" creationId="{E6A2FC3E-BFD8-1C75-4651-7CBABDC35F62}"/>
          </ac:spMkLst>
        </pc:spChg>
        <pc:spChg chg="del mod">
          <ac:chgData name="MAIGNAN Victor FRSC" userId="94fc2294-f05d-4f6d-a45c-e2f1f1ee1e39" providerId="ADAL" clId="{679B0183-8F1A-4F0B-BEF9-9EA38EAF46AC}" dt="2023-08-22T07:10:12.965" v="1179" actId="478"/>
          <ac:spMkLst>
            <pc:docMk/>
            <pc:sldMk cId="4169754286" sldId="2147470893"/>
            <ac:spMk id="20" creationId="{38D922F6-7E08-A6D0-C4F8-12F9AF727772}"/>
          </ac:spMkLst>
        </pc:spChg>
        <pc:graphicFrameChg chg="add mod">
          <ac:chgData name="MAIGNAN Victor FRSC" userId="94fc2294-f05d-4f6d-a45c-e2f1f1ee1e39" providerId="ADAL" clId="{679B0183-8F1A-4F0B-BEF9-9EA38EAF46AC}" dt="2023-08-22T07:07:36.631" v="1130" actId="1036"/>
          <ac:graphicFrameMkLst>
            <pc:docMk/>
            <pc:sldMk cId="4169754286" sldId="2147470893"/>
            <ac:graphicFrameMk id="7" creationId="{54026D8F-289C-4498-A1BA-4289C42A7020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7:07:36.631" v="1130" actId="1036"/>
          <ac:graphicFrameMkLst>
            <pc:docMk/>
            <pc:sldMk cId="4169754286" sldId="2147470893"/>
            <ac:graphicFrameMk id="8" creationId="{CA5BC839-77B6-4639-9BD3-1465BE0F5D3A}"/>
          </ac:graphicFrameMkLst>
        </pc:graphicFrameChg>
        <pc:graphicFrameChg chg="add del">
          <ac:chgData name="MAIGNAN Victor FRSC" userId="94fc2294-f05d-4f6d-a45c-e2f1f1ee1e39" providerId="ADAL" clId="{679B0183-8F1A-4F0B-BEF9-9EA38EAF46AC}" dt="2023-08-22T07:06:15.509" v="1074" actId="478"/>
          <ac:graphicFrameMkLst>
            <pc:docMk/>
            <pc:sldMk cId="4169754286" sldId="2147470893"/>
            <ac:graphicFrameMk id="17" creationId="{E4AAD886-4659-4FF8-8CF8-E5D66AE8C98F}"/>
          </ac:graphicFrameMkLst>
        </pc:graphicFrameChg>
        <pc:graphicFrameChg chg="add del">
          <ac:chgData name="MAIGNAN Victor FRSC" userId="94fc2294-f05d-4f6d-a45c-e2f1f1ee1e39" providerId="ADAL" clId="{679B0183-8F1A-4F0B-BEF9-9EA38EAF46AC}" dt="2023-08-22T07:06:15.509" v="1074" actId="478"/>
          <ac:graphicFrameMkLst>
            <pc:docMk/>
            <pc:sldMk cId="4169754286" sldId="2147470893"/>
            <ac:graphicFrameMk id="18" creationId="{1CB4190B-BF76-450E-8027-15C3FEB5722D}"/>
          </ac:graphicFrameMkLst>
        </pc:graphicFrameChg>
        <pc:picChg chg="mod">
          <ac:chgData name="MAIGNAN Victor FRSC" userId="94fc2294-f05d-4f6d-a45c-e2f1f1ee1e39" providerId="ADAL" clId="{679B0183-8F1A-4F0B-BEF9-9EA38EAF46AC}" dt="2023-08-22T07:07:02.297" v="1119" actId="1037"/>
          <ac:picMkLst>
            <pc:docMk/>
            <pc:sldMk cId="4169754286" sldId="2147470893"/>
            <ac:picMk id="4" creationId="{2B5BF8EA-730E-1017-4DD7-F45D576E7F68}"/>
          </ac:picMkLst>
        </pc:picChg>
      </pc:sldChg>
      <pc:sldChg chg="addSp delSp modSp add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0880940" sldId="2147470894"/>
        </pc:sldMkLst>
        <pc:spChg chg="mod">
          <ac:chgData name="MAIGNAN Victor FRSC" userId="94fc2294-f05d-4f6d-a45c-e2f1f1ee1e39" providerId="ADAL" clId="{679B0183-8F1A-4F0B-BEF9-9EA38EAF46AC}" dt="2023-08-22T07:17:44.938" v="1432" actId="20577"/>
          <ac:spMkLst>
            <pc:docMk/>
            <pc:sldMk cId="30880940" sldId="2147470894"/>
            <ac:spMk id="3" creationId="{3AB45235-F2C5-178D-02CF-0CB3DB1A0FDC}"/>
          </ac:spMkLst>
        </pc:spChg>
        <pc:spChg chg="del">
          <ac:chgData name="MAIGNAN Victor FRSC" userId="94fc2294-f05d-4f6d-a45c-e2f1f1ee1e39" providerId="ADAL" clId="{679B0183-8F1A-4F0B-BEF9-9EA38EAF46AC}" dt="2023-08-22T07:10:48.311" v="1191" actId="478"/>
          <ac:spMkLst>
            <pc:docMk/>
            <pc:sldMk cId="30880940" sldId="2147470894"/>
            <ac:spMk id="11" creationId="{AD9D6964-DF61-0582-C187-428EF2F36B39}"/>
          </ac:spMkLst>
        </pc:spChg>
        <pc:spChg chg="add mod">
          <ac:chgData name="MAIGNAN Victor FRSC" userId="94fc2294-f05d-4f6d-a45c-e2f1f1ee1e39" providerId="ADAL" clId="{679B0183-8F1A-4F0B-BEF9-9EA38EAF46AC}" dt="2023-08-22T07:12:03.842" v="1261" actId="1037"/>
          <ac:spMkLst>
            <pc:docMk/>
            <pc:sldMk cId="30880940" sldId="2147470894"/>
            <ac:spMk id="12" creationId="{04DBEBE8-035C-FFFC-E86B-0CFAD8AD4E41}"/>
          </ac:spMkLst>
        </pc:spChg>
        <pc:spChg chg="mod ord">
          <ac:chgData name="MAIGNAN Victor FRSC" userId="94fc2294-f05d-4f6d-a45c-e2f1f1ee1e39" providerId="ADAL" clId="{679B0183-8F1A-4F0B-BEF9-9EA38EAF46AC}" dt="2023-08-22T07:11:57.325" v="1237" actId="1037"/>
          <ac:spMkLst>
            <pc:docMk/>
            <pc:sldMk cId="30880940" sldId="2147470894"/>
            <ac:spMk id="19" creationId="{E6A2FC3E-BFD8-1C75-4651-7CBABDC35F62}"/>
          </ac:spMkLst>
        </pc:spChg>
        <pc:spChg chg="del mod ord">
          <ac:chgData name="MAIGNAN Victor FRSC" userId="94fc2294-f05d-4f6d-a45c-e2f1f1ee1e39" providerId="ADAL" clId="{679B0183-8F1A-4F0B-BEF9-9EA38EAF46AC}" dt="2023-08-22T07:11:08.429" v="1194" actId="478"/>
          <ac:spMkLst>
            <pc:docMk/>
            <pc:sldMk cId="30880940" sldId="2147470894"/>
            <ac:spMk id="20" creationId="{38D922F6-7E08-A6D0-C4F8-12F9AF727772}"/>
          </ac:spMkLst>
        </pc:spChg>
        <pc:graphicFrameChg chg="del">
          <ac:chgData name="MAIGNAN Victor FRSC" userId="94fc2294-f05d-4f6d-a45c-e2f1f1ee1e39" providerId="ADAL" clId="{679B0183-8F1A-4F0B-BEF9-9EA38EAF46AC}" dt="2023-08-22T07:08:06.733" v="1135" actId="478"/>
          <ac:graphicFrameMkLst>
            <pc:docMk/>
            <pc:sldMk cId="30880940" sldId="2147470894"/>
            <ac:graphicFrameMk id="7" creationId="{54026D8F-289C-4498-A1BA-4289C42A7020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7:08:06.733" v="1135" actId="478"/>
          <ac:graphicFrameMkLst>
            <pc:docMk/>
            <pc:sldMk cId="30880940" sldId="2147470894"/>
            <ac:graphicFrameMk id="8" creationId="{CA5BC839-77B6-4639-9BD3-1465BE0F5D3A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7:08:45.733" v="1165"/>
          <ac:graphicFrameMkLst>
            <pc:docMk/>
            <pc:sldMk cId="30880940" sldId="2147470894"/>
            <ac:graphicFrameMk id="9" creationId="{708AFC5D-2CF7-4123-9F26-045B7480DCD2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7:08:47.957" v="1166"/>
          <ac:graphicFrameMkLst>
            <pc:docMk/>
            <pc:sldMk cId="30880940" sldId="2147470894"/>
            <ac:graphicFrameMk id="10" creationId="{D5181A56-5956-4D14-AEC6-4FDFBDAC8B45}"/>
          </ac:graphicFrameMkLst>
        </pc:graphicFrame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425284649" sldId="2147470895"/>
        </pc:sldMkLst>
        <pc:spChg chg="mod">
          <ac:chgData name="MAIGNAN Victor FRSC" userId="94fc2294-f05d-4f6d-a45c-e2f1f1ee1e39" providerId="ADAL" clId="{679B0183-8F1A-4F0B-BEF9-9EA38EAF46AC}" dt="2023-08-22T07:35:43.215" v="1502" actId="20577"/>
          <ac:spMkLst>
            <pc:docMk/>
            <pc:sldMk cId="425284649" sldId="2147470895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8-22T08:59:26.639" v="3362" actId="20577"/>
          <ac:spMkLst>
            <pc:docMk/>
            <pc:sldMk cId="425284649" sldId="2147470895"/>
            <ac:spMk id="3" creationId="{3AB45235-F2C5-178D-02CF-0CB3DB1A0FDC}"/>
          </ac:spMkLst>
        </pc:spChg>
        <pc:spChg chg="del mod">
          <ac:chgData name="MAIGNAN Victor FRSC" userId="94fc2294-f05d-4f6d-a45c-e2f1f1ee1e39" providerId="ADAL" clId="{679B0183-8F1A-4F0B-BEF9-9EA38EAF46AC}" dt="2023-08-22T07:45:41.412" v="2068" actId="478"/>
          <ac:spMkLst>
            <pc:docMk/>
            <pc:sldMk cId="425284649" sldId="2147470895"/>
            <ac:spMk id="5" creationId="{EE5015AE-5015-DBAF-8D3F-52D4734D73B2}"/>
          </ac:spMkLst>
        </pc:spChg>
        <pc:spChg chg="add mod ord">
          <ac:chgData name="MAIGNAN Victor FRSC" userId="94fc2294-f05d-4f6d-a45c-e2f1f1ee1e39" providerId="ADAL" clId="{679B0183-8F1A-4F0B-BEF9-9EA38EAF46AC}" dt="2023-08-30T08:30:20.258" v="28605" actId="167"/>
          <ac:spMkLst>
            <pc:docMk/>
            <pc:sldMk cId="425284649" sldId="2147470895"/>
            <ac:spMk id="5" creationId="{F16E70BD-1918-39E7-D171-DD2536D54CB5}"/>
          </ac:spMkLst>
        </pc:spChg>
        <pc:spChg chg="mod">
          <ac:chgData name="MAIGNAN Victor FRSC" userId="94fc2294-f05d-4f6d-a45c-e2f1f1ee1e39" providerId="ADAL" clId="{679B0183-8F1A-4F0B-BEF9-9EA38EAF46AC}" dt="2023-08-22T07:45:23.250" v="2040" actId="1076"/>
          <ac:spMkLst>
            <pc:docMk/>
            <pc:sldMk cId="425284649" sldId="2147470895"/>
            <ac:spMk id="6" creationId="{3EE00315-DD23-26E7-0AFA-BAA74F2C7C52}"/>
          </ac:spMkLst>
        </pc:spChg>
        <pc:spChg chg="del mod ord">
          <ac:chgData name="MAIGNAN Victor FRSC" userId="94fc2294-f05d-4f6d-a45c-e2f1f1ee1e39" providerId="ADAL" clId="{679B0183-8F1A-4F0B-BEF9-9EA38EAF46AC}" dt="2023-08-22T07:40:12.003" v="1628" actId="478"/>
          <ac:spMkLst>
            <pc:docMk/>
            <pc:sldMk cId="425284649" sldId="2147470895"/>
            <ac:spMk id="11" creationId="{AD9D6964-DF61-0582-C187-428EF2F36B39}"/>
          </ac:spMkLst>
        </pc:spChg>
        <pc:spChg chg="add mod">
          <ac:chgData name="MAIGNAN Victor FRSC" userId="94fc2294-f05d-4f6d-a45c-e2f1f1ee1e39" providerId="ADAL" clId="{679B0183-8F1A-4F0B-BEF9-9EA38EAF46AC}" dt="2023-08-22T07:45:35.093" v="2057" actId="1036"/>
          <ac:spMkLst>
            <pc:docMk/>
            <pc:sldMk cId="425284649" sldId="2147470895"/>
            <ac:spMk id="12" creationId="{4D8CC6C8-B95D-7880-3A0B-6FABEA1931A5}"/>
          </ac:spMkLst>
        </pc:spChg>
        <pc:spChg chg="add mod">
          <ac:chgData name="MAIGNAN Victor FRSC" userId="94fc2294-f05d-4f6d-a45c-e2f1f1ee1e39" providerId="ADAL" clId="{679B0183-8F1A-4F0B-BEF9-9EA38EAF46AC}" dt="2023-08-22T07:52:08.199" v="2464" actId="1037"/>
          <ac:spMkLst>
            <pc:docMk/>
            <pc:sldMk cId="425284649" sldId="2147470895"/>
            <ac:spMk id="17" creationId="{A598CC4E-3CBA-F3BC-5F8F-D657B576FBB1}"/>
          </ac:spMkLst>
        </pc:spChg>
        <pc:spChg chg="add mod">
          <ac:chgData name="MAIGNAN Victor FRSC" userId="94fc2294-f05d-4f6d-a45c-e2f1f1ee1e39" providerId="ADAL" clId="{679B0183-8F1A-4F0B-BEF9-9EA38EAF46AC}" dt="2023-08-22T07:52:20.872" v="2469" actId="1076"/>
          <ac:spMkLst>
            <pc:docMk/>
            <pc:sldMk cId="425284649" sldId="2147470895"/>
            <ac:spMk id="18" creationId="{7C28FD57-52B1-1A38-24E6-41B25CB060BE}"/>
          </ac:spMkLst>
        </pc:spChg>
        <pc:graphicFrameChg chg="del">
          <ac:chgData name="MAIGNAN Victor FRSC" userId="94fc2294-f05d-4f6d-a45c-e2f1f1ee1e39" providerId="ADAL" clId="{679B0183-8F1A-4F0B-BEF9-9EA38EAF46AC}" dt="2023-08-22T07:39:21.681" v="1609" actId="478"/>
          <ac:graphicFrameMkLst>
            <pc:docMk/>
            <pc:sldMk cId="425284649" sldId="2147470895"/>
            <ac:graphicFrameMk id="8" creationId="{DD7727CC-EF83-4139-82CE-5A519FE20710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7:45:35.093" v="2057" actId="1036"/>
          <ac:graphicFrameMkLst>
            <pc:docMk/>
            <pc:sldMk cId="425284649" sldId="2147470895"/>
            <ac:graphicFrameMk id="10" creationId="{C5608687-A93E-4038-9053-9C386E96D9EB}"/>
          </ac:graphicFrameMkLst>
        </pc:graphicFrameChg>
        <pc:picChg chg="mod">
          <ac:chgData name="MAIGNAN Victor FRSC" userId="94fc2294-f05d-4f6d-a45c-e2f1f1ee1e39" providerId="ADAL" clId="{679B0183-8F1A-4F0B-BEF9-9EA38EAF46AC}" dt="2023-08-22T07:52:39.320" v="2485" actId="1038"/>
          <ac:picMkLst>
            <pc:docMk/>
            <pc:sldMk cId="425284649" sldId="2147470895"/>
            <ac:picMk id="4" creationId="{2B5BF8EA-730E-1017-4DD7-F45D576E7F68}"/>
          </ac:picMkLst>
        </pc:picChg>
        <pc:picChg chg="del">
          <ac:chgData name="MAIGNAN Victor FRSC" userId="94fc2294-f05d-4f6d-a45c-e2f1f1ee1e39" providerId="ADAL" clId="{679B0183-8F1A-4F0B-BEF9-9EA38EAF46AC}" dt="2023-08-22T07:36:26.890" v="1606" actId="478"/>
          <ac:picMkLst>
            <pc:docMk/>
            <pc:sldMk cId="425284649" sldId="2147470895"/>
            <ac:picMk id="7" creationId="{47BA09DD-1470-7D1B-0650-88086D35F017}"/>
          </ac:picMkLst>
        </pc:picChg>
        <pc:picChg chg="add mod">
          <ac:chgData name="MAIGNAN Victor FRSC" userId="94fc2294-f05d-4f6d-a45c-e2f1f1ee1e39" providerId="ADAL" clId="{679B0183-8F1A-4F0B-BEF9-9EA38EAF46AC}" dt="2023-08-22T07:45:35.093" v="2057" actId="1036"/>
          <ac:picMkLst>
            <pc:docMk/>
            <pc:sldMk cId="425284649" sldId="2147470895"/>
            <ac:picMk id="9" creationId="{C3E9C3B6-D4DB-8BCF-967E-21FF7ADA52C7}"/>
          </ac:picMkLst>
        </pc:picChg>
        <pc:picChg chg="add mod">
          <ac:chgData name="MAIGNAN Victor FRSC" userId="94fc2294-f05d-4f6d-a45c-e2f1f1ee1e39" providerId="ADAL" clId="{679B0183-8F1A-4F0B-BEF9-9EA38EAF46AC}" dt="2023-08-22T07:52:32.047" v="2478" actId="1037"/>
          <ac:picMkLst>
            <pc:docMk/>
            <pc:sldMk cId="425284649" sldId="2147470895"/>
            <ac:picMk id="14" creationId="{601F4BF8-E991-6612-5440-856E0A39C599}"/>
          </ac:picMkLst>
        </pc:picChg>
        <pc:picChg chg="add mod">
          <ac:chgData name="MAIGNAN Victor FRSC" userId="94fc2294-f05d-4f6d-a45c-e2f1f1ee1e39" providerId="ADAL" clId="{679B0183-8F1A-4F0B-BEF9-9EA38EAF46AC}" dt="2023-08-22T07:46:08.892" v="2075" actId="1076"/>
          <ac:picMkLst>
            <pc:docMk/>
            <pc:sldMk cId="425284649" sldId="2147470895"/>
            <ac:picMk id="16" creationId="{08362A73-9E1F-26CB-4774-2BF7E8E122A5}"/>
          </ac:picMkLst>
        </pc:picChg>
      </pc:sldChg>
      <pc:sldChg chg="addSp delSp modSp add del mod ord">
        <pc:chgData name="MAIGNAN Victor FRSC" userId="94fc2294-f05d-4f6d-a45c-e2f1f1ee1e39" providerId="ADAL" clId="{679B0183-8F1A-4F0B-BEF9-9EA38EAF46AC}" dt="2023-08-22T08:19:11.078" v="2574" actId="47"/>
        <pc:sldMkLst>
          <pc:docMk/>
          <pc:sldMk cId="723177184" sldId="2147470896"/>
        </pc:sldMkLst>
        <pc:spChg chg="mod">
          <ac:chgData name="MAIGNAN Victor FRSC" userId="94fc2294-f05d-4f6d-a45c-e2f1f1ee1e39" providerId="ADAL" clId="{679B0183-8F1A-4F0B-BEF9-9EA38EAF46AC}" dt="2023-08-22T08:17:34.571" v="2549" actId="20577"/>
          <ac:spMkLst>
            <pc:docMk/>
            <pc:sldMk cId="723177184" sldId="2147470896"/>
            <ac:spMk id="9" creationId="{66974083-250E-ABB2-53B5-0E08DE837A32}"/>
          </ac:spMkLst>
        </pc:spChg>
        <pc:graphicFrameChg chg="del">
          <ac:chgData name="MAIGNAN Victor FRSC" userId="94fc2294-f05d-4f6d-a45c-e2f1f1ee1e39" providerId="ADAL" clId="{679B0183-8F1A-4F0B-BEF9-9EA38EAF46AC}" dt="2023-08-22T08:17:46.928" v="2550" actId="478"/>
          <ac:graphicFrameMkLst>
            <pc:docMk/>
            <pc:sldMk cId="723177184" sldId="2147470896"/>
            <ac:graphicFrameMk id="2" creationId="{5E873E8D-7A17-4A99-AE3B-406BD82112B0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8:18:20.052" v="2560" actId="478"/>
          <ac:graphicFrameMkLst>
            <pc:docMk/>
            <pc:sldMk cId="723177184" sldId="2147470896"/>
            <ac:graphicFrameMk id="3" creationId="{DEB80EFB-7C8C-46B9-8AF2-FE327DD744D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18:13.642" v="2559" actId="14100"/>
          <ac:graphicFrameMkLst>
            <pc:docMk/>
            <pc:sldMk cId="723177184" sldId="2147470896"/>
            <ac:graphicFrameMk id="4" creationId="{D38C32DD-2578-A895-5F01-C17179ECE052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18:42.636" v="2566" actId="14100"/>
          <ac:graphicFrameMkLst>
            <pc:docMk/>
            <pc:sldMk cId="723177184" sldId="2147470896"/>
            <ac:graphicFrameMk id="5" creationId="{D89125EB-5714-B9D4-DD52-CC909E234690}"/>
          </ac:graphicFrameMkLst>
        </pc:graphicFrameChg>
      </pc:sldChg>
      <pc:sldChg chg="add del">
        <pc:chgData name="MAIGNAN Victor FRSC" userId="94fc2294-f05d-4f6d-a45c-e2f1f1ee1e39" providerId="ADAL" clId="{679B0183-8F1A-4F0B-BEF9-9EA38EAF46AC}" dt="2023-08-22T08:18:57.590" v="2568"/>
        <pc:sldMkLst>
          <pc:docMk/>
          <pc:sldMk cId="172696678" sldId="2147470897"/>
        </pc:sldMkLst>
      </pc:sldChg>
      <pc:sldChg chg="addSp delSp modSp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176780449" sldId="2147470897"/>
        </pc:sldMkLst>
        <pc:spChg chg="add del mod">
          <ac:chgData name="MAIGNAN Victor FRSC" userId="94fc2294-f05d-4f6d-a45c-e2f1f1ee1e39" providerId="ADAL" clId="{679B0183-8F1A-4F0B-BEF9-9EA38EAF46AC}" dt="2023-08-22T08:19:04.653" v="2570" actId="478"/>
          <ac:spMkLst>
            <pc:docMk/>
            <pc:sldMk cId="1176780449" sldId="2147470897"/>
            <ac:spMk id="5" creationId="{9AA38822-CAAC-78D9-C007-A40E4833FDD1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7" creationId="{F77A5226-F38E-9DD8-CDC7-944E71D1E4E3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8" creationId="{2A5A54FA-9D9F-1E5A-D558-A7A1F1CC4827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9" creationId="{66974083-250E-ABB2-53B5-0E08DE837A32}"/>
          </ac:spMkLst>
        </pc:spChg>
        <pc:spChg chg="add del mod">
          <ac:chgData name="MAIGNAN Victor FRSC" userId="94fc2294-f05d-4f6d-a45c-e2f1f1ee1e39" providerId="ADAL" clId="{679B0183-8F1A-4F0B-BEF9-9EA38EAF46AC}" dt="2023-08-22T08:19:04.653" v="2570" actId="478"/>
          <ac:spMkLst>
            <pc:docMk/>
            <pc:sldMk cId="1176780449" sldId="2147470897"/>
            <ac:spMk id="10" creationId="{26F73F2F-0D9E-E5C9-2A88-BB42E270A6A7}"/>
          </ac:spMkLst>
        </pc:spChg>
        <pc:spChg chg="add mod">
          <ac:chgData name="MAIGNAN Victor FRSC" userId="94fc2294-f05d-4f6d-a45c-e2f1f1ee1e39" providerId="ADAL" clId="{679B0183-8F1A-4F0B-BEF9-9EA38EAF46AC}" dt="2023-08-22T08:19:08.943" v="2573"/>
          <ac:spMkLst>
            <pc:docMk/>
            <pc:sldMk cId="1176780449" sldId="2147470897"/>
            <ac:spMk id="11" creationId="{D892AE53-564C-6759-F7E5-2E65A9A57A44}"/>
          </ac:spMkLst>
        </pc:spChg>
        <pc:spChg chg="add mod">
          <ac:chgData name="MAIGNAN Victor FRSC" userId="94fc2294-f05d-4f6d-a45c-e2f1f1ee1e39" providerId="ADAL" clId="{679B0183-8F1A-4F0B-BEF9-9EA38EAF46AC}" dt="2023-08-22T08:19:08.943" v="2573"/>
          <ac:spMkLst>
            <pc:docMk/>
            <pc:sldMk cId="1176780449" sldId="2147470897"/>
            <ac:spMk id="12" creationId="{C0D78645-E650-330D-F610-5B3FA5109B6E}"/>
          </ac:spMkLst>
        </pc:spChg>
        <pc:spChg chg="add mod">
          <ac:chgData name="MAIGNAN Victor FRSC" userId="94fc2294-f05d-4f6d-a45c-e2f1f1ee1e39" providerId="ADAL" clId="{679B0183-8F1A-4F0B-BEF9-9EA38EAF46AC}" dt="2023-08-22T08:19:08.943" v="2573"/>
          <ac:spMkLst>
            <pc:docMk/>
            <pc:sldMk cId="1176780449" sldId="2147470897"/>
            <ac:spMk id="13" creationId="{90366461-344E-6E62-9731-F5830E2A7A95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15" creationId="{621D6F9A-6A14-B717-9CEE-8C8396F32233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16" creationId="{4E3D8865-04A4-644F-17F0-1B6D41F95FDF}"/>
          </ac:spMkLst>
        </pc:spChg>
        <pc:spChg chg="add mod">
          <ac:chgData name="MAIGNAN Victor FRSC" userId="94fc2294-f05d-4f6d-a45c-e2f1f1ee1e39" providerId="ADAL" clId="{679B0183-8F1A-4F0B-BEF9-9EA38EAF46AC}" dt="2023-08-22T08:22:02.889" v="2683" actId="1037"/>
          <ac:spMkLst>
            <pc:docMk/>
            <pc:sldMk cId="1176780449" sldId="2147470897"/>
            <ac:spMk id="17" creationId="{FEC19C0C-BE6B-E86F-41ED-48B0C19B9750}"/>
          </ac:spMkLst>
        </pc:spChg>
        <pc:spChg chg="add mod">
          <ac:chgData name="MAIGNAN Victor FRSC" userId="94fc2294-f05d-4f6d-a45c-e2f1f1ee1e39" providerId="ADAL" clId="{679B0183-8F1A-4F0B-BEF9-9EA38EAF46AC}" dt="2023-08-22T08:22:02.889" v="2683" actId="1037"/>
          <ac:spMkLst>
            <pc:docMk/>
            <pc:sldMk cId="1176780449" sldId="2147470897"/>
            <ac:spMk id="18" creationId="{1573C306-D482-D4CA-9696-41238B2BA3FF}"/>
          </ac:spMkLst>
        </pc:spChg>
        <pc:spChg chg="add del mod">
          <ac:chgData name="MAIGNAN Victor FRSC" userId="94fc2294-f05d-4f6d-a45c-e2f1f1ee1e39" providerId="ADAL" clId="{679B0183-8F1A-4F0B-BEF9-9EA38EAF46AC}" dt="2023-08-22T08:27:56.813" v="2843" actId="21"/>
          <ac:spMkLst>
            <pc:docMk/>
            <pc:sldMk cId="1176780449" sldId="2147470897"/>
            <ac:spMk id="19" creationId="{8FF005E6-2D1F-601A-3FF4-650366636FF8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21" creationId="{B2BBC03D-0A93-6426-93BB-08254413E84F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22" creationId="{D749BB7D-C8A9-5B83-38C4-CB51DCF52633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23" creationId="{EC4E4F41-02ED-B5AE-7EC8-386A3580691D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24" creationId="{EEBD4B41-FED4-26D0-BE53-F4A63042E928}"/>
          </ac:spMkLst>
        </pc:spChg>
        <pc:spChg chg="del">
          <ac:chgData name="MAIGNAN Victor FRSC" userId="94fc2294-f05d-4f6d-a45c-e2f1f1ee1e39" providerId="ADAL" clId="{679B0183-8F1A-4F0B-BEF9-9EA38EAF46AC}" dt="2023-08-22T08:19:03.050" v="2569" actId="478"/>
          <ac:spMkLst>
            <pc:docMk/>
            <pc:sldMk cId="1176780449" sldId="2147470897"/>
            <ac:spMk id="25" creationId="{DCE20982-E27C-3CD1-2465-964D7DE85474}"/>
          </ac:spMkLst>
        </pc:spChg>
        <pc:spChg chg="add mod">
          <ac:chgData name="MAIGNAN Victor FRSC" userId="94fc2294-f05d-4f6d-a45c-e2f1f1ee1e39" providerId="ADAL" clId="{679B0183-8F1A-4F0B-BEF9-9EA38EAF46AC}" dt="2023-08-22T08:22:41.128" v="2695" actId="1035"/>
          <ac:spMkLst>
            <pc:docMk/>
            <pc:sldMk cId="1176780449" sldId="2147470897"/>
            <ac:spMk id="27" creationId="{035B0B35-ACA6-239B-73A6-B8E19E2D429A}"/>
          </ac:spMkLst>
        </pc:spChg>
        <pc:spChg chg="add mod">
          <ac:chgData name="MAIGNAN Victor FRSC" userId="94fc2294-f05d-4f6d-a45c-e2f1f1ee1e39" providerId="ADAL" clId="{679B0183-8F1A-4F0B-BEF9-9EA38EAF46AC}" dt="2023-08-22T08:22:57.281" v="2705" actId="20577"/>
          <ac:spMkLst>
            <pc:docMk/>
            <pc:sldMk cId="1176780449" sldId="2147470897"/>
            <ac:spMk id="28" creationId="{AE1ADB0B-DA25-5AF9-9B14-45A30098637C}"/>
          </ac:spMkLst>
        </pc:spChg>
        <pc:spChg chg="add mod">
          <ac:chgData name="MAIGNAN Victor FRSC" userId="94fc2294-f05d-4f6d-a45c-e2f1f1ee1e39" providerId="ADAL" clId="{679B0183-8F1A-4F0B-BEF9-9EA38EAF46AC}" dt="2023-08-22T08:52:19.091" v="3140" actId="20577"/>
          <ac:spMkLst>
            <pc:docMk/>
            <pc:sldMk cId="1176780449" sldId="2147470897"/>
            <ac:spMk id="30" creationId="{A18345B4-13C0-B455-0D25-D8484818F8DF}"/>
          </ac:spMkLst>
        </pc:spChg>
        <pc:spChg chg="add del mod">
          <ac:chgData name="MAIGNAN Victor FRSC" userId="94fc2294-f05d-4f6d-a45c-e2f1f1ee1e39" providerId="ADAL" clId="{679B0183-8F1A-4F0B-BEF9-9EA38EAF46AC}" dt="2023-08-22T08:22:11.084" v="2684" actId="478"/>
          <ac:spMkLst>
            <pc:docMk/>
            <pc:sldMk cId="1176780449" sldId="2147470897"/>
            <ac:spMk id="31" creationId="{A3C3D42D-0571-33D2-66EA-5B1CEDCF3AB0}"/>
          </ac:spMkLst>
        </pc:spChg>
        <pc:spChg chg="add mod">
          <ac:chgData name="MAIGNAN Victor FRSC" userId="94fc2294-f05d-4f6d-a45c-e2f1f1ee1e39" providerId="ADAL" clId="{679B0183-8F1A-4F0B-BEF9-9EA38EAF46AC}" dt="2023-08-22T08:27:43.406" v="2841" actId="20577"/>
          <ac:spMkLst>
            <pc:docMk/>
            <pc:sldMk cId="1176780449" sldId="2147470897"/>
            <ac:spMk id="35" creationId="{25B84CDE-EC41-9206-34AC-294A9DE552FE}"/>
          </ac:spMkLst>
        </pc:spChg>
        <pc:spChg chg="add mod">
          <ac:chgData name="MAIGNAN Victor FRSC" userId="94fc2294-f05d-4f6d-a45c-e2f1f1ee1e39" providerId="ADAL" clId="{679B0183-8F1A-4F0B-BEF9-9EA38EAF46AC}" dt="2023-08-22T08:28:23.186" v="2847" actId="14100"/>
          <ac:spMkLst>
            <pc:docMk/>
            <pc:sldMk cId="1176780449" sldId="2147470897"/>
            <ac:spMk id="36" creationId="{3272ECC9-264A-ED05-700A-C61F37EE9213}"/>
          </ac:spMkLst>
        </pc:spChg>
        <pc:graphicFrameChg chg="del">
          <ac:chgData name="MAIGNAN Victor FRSC" userId="94fc2294-f05d-4f6d-a45c-e2f1f1ee1e39" providerId="ADAL" clId="{679B0183-8F1A-4F0B-BEF9-9EA38EAF46AC}" dt="2023-08-22T08:19:03.050" v="2569" actId="478"/>
          <ac:graphicFrameMkLst>
            <pc:docMk/>
            <pc:sldMk cId="1176780449" sldId="2147470897"/>
            <ac:graphicFrameMk id="2" creationId="{5E873E8D-7A17-4A99-AE3B-406BD82112B0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8:19:03.050" v="2569" actId="478"/>
          <ac:graphicFrameMkLst>
            <pc:docMk/>
            <pc:sldMk cId="1176780449" sldId="2147470897"/>
            <ac:graphicFrameMk id="3" creationId="{DEB80EFB-7C8C-46B9-8AF2-FE327DD744D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21:08.066" v="2642" actId="167"/>
          <ac:graphicFrameMkLst>
            <pc:docMk/>
            <pc:sldMk cId="1176780449" sldId="2147470897"/>
            <ac:graphicFrameMk id="32" creationId="{0B9FAA96-35BF-7377-1254-2231FFE9029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21:08.066" v="2642" actId="167"/>
          <ac:graphicFrameMkLst>
            <pc:docMk/>
            <pc:sldMk cId="1176780449" sldId="2147470897"/>
            <ac:graphicFrameMk id="33" creationId="{0677449D-3170-5EBF-CE3B-647444F9D106}"/>
          </ac:graphicFrameMkLst>
        </pc:graphicFrameChg>
        <pc:picChg chg="del">
          <ac:chgData name="MAIGNAN Victor FRSC" userId="94fc2294-f05d-4f6d-a45c-e2f1f1ee1e39" providerId="ADAL" clId="{679B0183-8F1A-4F0B-BEF9-9EA38EAF46AC}" dt="2023-08-22T08:19:03.050" v="2569" actId="478"/>
          <ac:picMkLst>
            <pc:docMk/>
            <pc:sldMk cId="1176780449" sldId="2147470897"/>
            <ac:picMk id="26" creationId="{D6438407-00CB-EC48-F38A-3F4DF3A6C4A5}"/>
          </ac:picMkLst>
        </pc:picChg>
        <pc:picChg chg="add mod">
          <ac:chgData name="MAIGNAN Victor FRSC" userId="94fc2294-f05d-4f6d-a45c-e2f1f1ee1e39" providerId="ADAL" clId="{679B0183-8F1A-4F0B-BEF9-9EA38EAF46AC}" dt="2023-08-22T08:19:08.943" v="2573"/>
          <ac:picMkLst>
            <pc:docMk/>
            <pc:sldMk cId="1176780449" sldId="2147470897"/>
            <ac:picMk id="29" creationId="{E3AE4FD9-6D97-549E-E69F-F701AB13E29B}"/>
          </ac:picMkLst>
        </pc:picChg>
        <pc:cxnChg chg="add mod">
          <ac:chgData name="MAIGNAN Victor FRSC" userId="94fc2294-f05d-4f6d-a45c-e2f1f1ee1e39" providerId="ADAL" clId="{679B0183-8F1A-4F0B-BEF9-9EA38EAF46AC}" dt="2023-08-22T08:21:28.970" v="2661" actId="1036"/>
          <ac:cxnSpMkLst>
            <pc:docMk/>
            <pc:sldMk cId="1176780449" sldId="2147470897"/>
            <ac:cxnSpMk id="14" creationId="{C2B1C54D-0839-9858-9792-7E28B92DBCE9}"/>
          </ac:cxnSpMkLst>
        </pc:cxnChg>
        <pc:cxnChg chg="del">
          <ac:chgData name="MAIGNAN Victor FRSC" userId="94fc2294-f05d-4f6d-a45c-e2f1f1ee1e39" providerId="ADAL" clId="{679B0183-8F1A-4F0B-BEF9-9EA38EAF46AC}" dt="2023-08-22T08:19:03.050" v="2569" actId="478"/>
          <ac:cxnSpMkLst>
            <pc:docMk/>
            <pc:sldMk cId="1176780449" sldId="2147470897"/>
            <ac:cxnSpMk id="20" creationId="{9C31B44A-8816-BB54-47D8-9ADF060A117C}"/>
          </ac:cxnSpMkLst>
        </pc:cxn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154085401" sldId="2147470898"/>
        </pc:sldMkLst>
        <pc:spChg chg="mod">
          <ac:chgData name="MAIGNAN Victor FRSC" userId="94fc2294-f05d-4f6d-a45c-e2f1f1ee1e39" providerId="ADAL" clId="{679B0183-8F1A-4F0B-BEF9-9EA38EAF46AC}" dt="2023-08-22T08:30:30.978" v="2852" actId="20577"/>
          <ac:spMkLst>
            <pc:docMk/>
            <pc:sldMk cId="1154085401" sldId="2147470898"/>
            <ac:spMk id="11" creationId="{D892AE53-564C-6759-F7E5-2E65A9A57A44}"/>
          </ac:spMkLst>
        </pc:spChg>
        <pc:spChg chg="mod">
          <ac:chgData name="MAIGNAN Victor FRSC" userId="94fc2294-f05d-4f6d-a45c-e2f1f1ee1e39" providerId="ADAL" clId="{679B0183-8F1A-4F0B-BEF9-9EA38EAF46AC}" dt="2023-08-22T08:33:18.440" v="2939" actId="1037"/>
          <ac:spMkLst>
            <pc:docMk/>
            <pc:sldMk cId="1154085401" sldId="2147470898"/>
            <ac:spMk id="17" creationId="{FEC19C0C-BE6B-E86F-41ED-48B0C19B9750}"/>
          </ac:spMkLst>
        </pc:spChg>
        <pc:spChg chg="mod">
          <ac:chgData name="MAIGNAN Victor FRSC" userId="94fc2294-f05d-4f6d-a45c-e2f1f1ee1e39" providerId="ADAL" clId="{679B0183-8F1A-4F0B-BEF9-9EA38EAF46AC}" dt="2023-08-22T08:36:19.722" v="2988" actId="14100"/>
          <ac:spMkLst>
            <pc:docMk/>
            <pc:sldMk cId="1154085401" sldId="2147470898"/>
            <ac:spMk id="19" creationId="{8FF005E6-2D1F-601A-3FF4-650366636FF8}"/>
          </ac:spMkLst>
        </pc:spChg>
        <pc:spChg chg="mod">
          <ac:chgData name="MAIGNAN Victor FRSC" userId="94fc2294-f05d-4f6d-a45c-e2f1f1ee1e39" providerId="ADAL" clId="{679B0183-8F1A-4F0B-BEF9-9EA38EAF46AC}" dt="2023-08-22T08:52:22.757" v="3145" actId="20577"/>
          <ac:spMkLst>
            <pc:docMk/>
            <pc:sldMk cId="1154085401" sldId="2147470898"/>
            <ac:spMk id="30" creationId="{A18345B4-13C0-B455-0D25-D8484818F8DF}"/>
          </ac:spMkLst>
        </pc:spChg>
        <pc:spChg chg="del">
          <ac:chgData name="MAIGNAN Victor FRSC" userId="94fc2294-f05d-4f6d-a45c-e2f1f1ee1e39" providerId="ADAL" clId="{679B0183-8F1A-4F0B-BEF9-9EA38EAF46AC}" dt="2023-08-22T08:30:33.501" v="2853" actId="478"/>
          <ac:spMkLst>
            <pc:docMk/>
            <pc:sldMk cId="1154085401" sldId="2147470898"/>
            <ac:spMk id="35" creationId="{25B84CDE-EC41-9206-34AC-294A9DE552FE}"/>
          </ac:spMkLst>
        </pc:spChg>
        <pc:graphicFrameChg chg="add mod">
          <ac:chgData name="MAIGNAN Victor FRSC" userId="94fc2294-f05d-4f6d-a45c-e2f1f1ee1e39" providerId="ADAL" clId="{679B0183-8F1A-4F0B-BEF9-9EA38EAF46AC}" dt="2023-08-22T08:32:52.876" v="2926" actId="167"/>
          <ac:graphicFrameMkLst>
            <pc:docMk/>
            <pc:sldMk cId="1154085401" sldId="2147470898"/>
            <ac:graphicFrameMk id="2" creationId="{05EEBD2D-B2D9-4F26-8275-D9764C06DF2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36:11.561" v="2986" actId="14100"/>
          <ac:graphicFrameMkLst>
            <pc:docMk/>
            <pc:sldMk cId="1154085401" sldId="2147470898"/>
            <ac:graphicFrameMk id="3" creationId="{3923366B-B471-4558-ED16-335979F005BC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8:30:38.834" v="2854" actId="478"/>
          <ac:graphicFrameMkLst>
            <pc:docMk/>
            <pc:sldMk cId="1154085401" sldId="2147470898"/>
            <ac:graphicFrameMk id="32" creationId="{0B9FAA96-35BF-7377-1254-2231FFE9029F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8:30:38.834" v="2854" actId="478"/>
          <ac:graphicFrameMkLst>
            <pc:docMk/>
            <pc:sldMk cId="1154085401" sldId="2147470898"/>
            <ac:graphicFrameMk id="33" creationId="{0677449D-3170-5EBF-CE3B-647444F9D106}"/>
          </ac:graphicFrameMkLst>
        </pc:graphicFrameChg>
        <pc:cxnChg chg="mod">
          <ac:chgData name="MAIGNAN Victor FRSC" userId="94fc2294-f05d-4f6d-a45c-e2f1f1ee1e39" providerId="ADAL" clId="{679B0183-8F1A-4F0B-BEF9-9EA38EAF46AC}" dt="2023-08-22T08:33:10.540" v="2935" actId="1036"/>
          <ac:cxnSpMkLst>
            <pc:docMk/>
            <pc:sldMk cId="1154085401" sldId="2147470898"/>
            <ac:cxnSpMk id="14" creationId="{C2B1C54D-0839-9858-9792-7E28B92DBCE9}"/>
          </ac:cxnSpMkLst>
        </pc:cxnChg>
      </pc:sldChg>
      <pc:sldChg chg="addSp delSp modSp add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411576148" sldId="2147470899"/>
        </pc:sldMkLst>
        <pc:spChg chg="mod">
          <ac:chgData name="MAIGNAN Victor FRSC" userId="94fc2294-f05d-4f6d-a45c-e2f1f1ee1e39" providerId="ADAL" clId="{679B0183-8F1A-4F0B-BEF9-9EA38EAF46AC}" dt="2023-08-22T08:49:04.795" v="3056" actId="20577"/>
          <ac:spMkLst>
            <pc:docMk/>
            <pc:sldMk cId="3411576148" sldId="2147470899"/>
            <ac:spMk id="11" creationId="{D892AE53-564C-6759-F7E5-2E65A9A57A44}"/>
          </ac:spMkLst>
        </pc:spChg>
        <pc:spChg chg="mod">
          <ac:chgData name="MAIGNAN Victor FRSC" userId="94fc2294-f05d-4f6d-a45c-e2f1f1ee1e39" providerId="ADAL" clId="{679B0183-8F1A-4F0B-BEF9-9EA38EAF46AC}" dt="2023-08-22T08:43:21.107" v="3012" actId="14100"/>
          <ac:spMkLst>
            <pc:docMk/>
            <pc:sldMk cId="3411576148" sldId="2147470899"/>
            <ac:spMk id="19" creationId="{8FF005E6-2D1F-601A-3FF4-650366636FF8}"/>
          </ac:spMkLst>
        </pc:spChg>
        <pc:spChg chg="mod">
          <ac:chgData name="MAIGNAN Victor FRSC" userId="94fc2294-f05d-4f6d-a45c-e2f1f1ee1e39" providerId="ADAL" clId="{679B0183-8F1A-4F0B-BEF9-9EA38EAF46AC}" dt="2023-08-22T08:52:26.480" v="3150" actId="20577"/>
          <ac:spMkLst>
            <pc:docMk/>
            <pc:sldMk cId="3411576148" sldId="2147470899"/>
            <ac:spMk id="30" creationId="{A18345B4-13C0-B455-0D25-D8484818F8DF}"/>
          </ac:spMkLst>
        </pc:spChg>
        <pc:spChg chg="del">
          <ac:chgData name="MAIGNAN Victor FRSC" userId="94fc2294-f05d-4f6d-a45c-e2f1f1ee1e39" providerId="ADAL" clId="{679B0183-8F1A-4F0B-BEF9-9EA38EAF46AC}" dt="2023-08-22T08:51:26.700" v="3119" actId="478"/>
          <ac:spMkLst>
            <pc:docMk/>
            <pc:sldMk cId="3411576148" sldId="2147470899"/>
            <ac:spMk id="36" creationId="{3272ECC9-264A-ED05-700A-C61F37EE9213}"/>
          </ac:spMkLst>
        </pc:spChg>
        <pc:graphicFrameChg chg="del">
          <ac:chgData name="MAIGNAN Victor FRSC" userId="94fc2294-f05d-4f6d-a45c-e2f1f1ee1e39" providerId="ADAL" clId="{679B0183-8F1A-4F0B-BEF9-9EA38EAF46AC}" dt="2023-08-22T08:37:01.338" v="2990" actId="478"/>
          <ac:graphicFrameMkLst>
            <pc:docMk/>
            <pc:sldMk cId="3411576148" sldId="2147470899"/>
            <ac:graphicFrameMk id="2" creationId="{05EEBD2D-B2D9-4F26-8275-D9764C06DF2F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8:37:01.338" v="2990" actId="478"/>
          <ac:graphicFrameMkLst>
            <pc:docMk/>
            <pc:sldMk cId="3411576148" sldId="2147470899"/>
            <ac:graphicFrameMk id="3" creationId="{3923366B-B471-4558-ED16-335979F005B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43:15.234" v="3010" actId="167"/>
          <ac:graphicFrameMkLst>
            <pc:docMk/>
            <pc:sldMk cId="3411576148" sldId="2147470899"/>
            <ac:graphicFrameMk id="4" creationId="{2295222A-676C-1B1F-779F-14A55FF00D12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8:50:07.371" v="3083" actId="167"/>
          <ac:graphicFrameMkLst>
            <pc:docMk/>
            <pc:sldMk cId="3411576148" sldId="2147470899"/>
            <ac:graphicFrameMk id="5" creationId="{836AC654-B212-147B-63B5-BF6E648CEBC9}"/>
          </ac:graphicFrameMkLst>
        </pc:graphicFrameChg>
      </pc:sldChg>
      <pc:sldChg chg="add del">
        <pc:chgData name="MAIGNAN Victor FRSC" userId="94fc2294-f05d-4f6d-a45c-e2f1f1ee1e39" providerId="ADAL" clId="{679B0183-8F1A-4F0B-BEF9-9EA38EAF46AC}" dt="2023-08-22T13:59:41.415" v="3457" actId="47"/>
        <pc:sldMkLst>
          <pc:docMk/>
          <pc:sldMk cId="2245212445" sldId="2147470900"/>
        </pc:sldMkLst>
      </pc:sldChg>
      <pc:sldChg chg="addSp delSp modSp add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1698859416" sldId="2147470901"/>
        </pc:sldMkLst>
        <pc:spChg chg="del">
          <ac:chgData name="MAIGNAN Victor FRSC" userId="94fc2294-f05d-4f6d-a45c-e2f1f1ee1e39" providerId="ADAL" clId="{679B0183-8F1A-4F0B-BEF9-9EA38EAF46AC}" dt="2023-08-22T13:59:45.932" v="3458" actId="478"/>
          <ac:spMkLst>
            <pc:docMk/>
            <pc:sldMk cId="1698859416" sldId="2147470901"/>
            <ac:spMk id="2" creationId="{70CEF66D-1E55-88B9-5FE0-53BC3F2DD379}"/>
          </ac:spMkLst>
        </pc:spChg>
        <pc:spChg chg="add mod">
          <ac:chgData name="MAIGNAN Victor FRSC" userId="94fc2294-f05d-4f6d-a45c-e2f1f1ee1e39" providerId="ADAL" clId="{679B0183-8F1A-4F0B-BEF9-9EA38EAF46AC}" dt="2023-08-29T06:13:01.395" v="21215" actId="20577"/>
          <ac:spMkLst>
            <pc:docMk/>
            <pc:sldMk cId="1698859416" sldId="2147470901"/>
            <ac:spMk id="4" creationId="{91F6792F-4405-9105-38E7-6F4894E59E3D}"/>
          </ac:spMkLst>
        </pc:spChg>
        <pc:spChg chg="add del mod">
          <ac:chgData name="MAIGNAN Victor FRSC" userId="94fc2294-f05d-4f6d-a45c-e2f1f1ee1e39" providerId="ADAL" clId="{679B0183-8F1A-4F0B-BEF9-9EA38EAF46AC}" dt="2023-08-22T14:24:17.881" v="3468" actId="22"/>
          <ac:spMkLst>
            <pc:docMk/>
            <pc:sldMk cId="1698859416" sldId="2147470901"/>
            <ac:spMk id="4" creationId="{A9D38F03-E511-9190-94A7-BAEF88298E2B}"/>
          </ac:spMkLst>
        </pc:spChg>
        <pc:spChg chg="add mod">
          <ac:chgData name="MAIGNAN Victor FRSC" userId="94fc2294-f05d-4f6d-a45c-e2f1f1ee1e39" providerId="ADAL" clId="{679B0183-8F1A-4F0B-BEF9-9EA38EAF46AC}" dt="2023-08-30T08:29:48.594" v="28598"/>
          <ac:spMkLst>
            <pc:docMk/>
            <pc:sldMk cId="1698859416" sldId="2147470901"/>
            <ac:spMk id="5" creationId="{99080B49-22BE-7BC3-81DC-467C98065084}"/>
          </ac:spMkLst>
        </pc:spChg>
        <pc:spChg chg="add del mod">
          <ac:chgData name="MAIGNAN Victor FRSC" userId="94fc2294-f05d-4f6d-a45c-e2f1f1ee1e39" providerId="ADAL" clId="{679B0183-8F1A-4F0B-BEF9-9EA38EAF46AC}" dt="2023-08-22T14:27:49.560" v="3704" actId="478"/>
          <ac:spMkLst>
            <pc:docMk/>
            <pc:sldMk cId="1698859416" sldId="2147470901"/>
            <ac:spMk id="6" creationId="{0CD43866-0F80-5658-7DBD-5E92A7EE42EA}"/>
          </ac:spMkLst>
        </pc:spChg>
        <pc:spChg chg="add mod">
          <ac:chgData name="MAIGNAN Victor FRSC" userId="94fc2294-f05d-4f6d-a45c-e2f1f1ee1e39" providerId="ADAL" clId="{679B0183-8F1A-4F0B-BEF9-9EA38EAF46AC}" dt="2023-08-22T14:27:49.814" v="3705"/>
          <ac:spMkLst>
            <pc:docMk/>
            <pc:sldMk cId="1698859416" sldId="2147470901"/>
            <ac:spMk id="7" creationId="{258B3977-7C4D-76B9-D878-FBDB93655F0B}"/>
          </ac:spMkLst>
        </pc:spChg>
        <pc:spChg chg="add del mod">
          <ac:chgData name="MAIGNAN Victor FRSC" userId="94fc2294-f05d-4f6d-a45c-e2f1f1ee1e39" providerId="ADAL" clId="{679B0183-8F1A-4F0B-BEF9-9EA38EAF46AC}" dt="2023-08-25T09:23:39.040" v="14616" actId="478"/>
          <ac:spMkLst>
            <pc:docMk/>
            <pc:sldMk cId="1698859416" sldId="2147470901"/>
            <ac:spMk id="8" creationId="{6E95C38C-AF63-7E2A-BDDB-30716526977E}"/>
          </ac:spMkLst>
        </pc:spChg>
        <pc:graphicFrameChg chg="add mod">
          <ac:chgData name="MAIGNAN Victor FRSC" userId="94fc2294-f05d-4f6d-a45c-e2f1f1ee1e39" providerId="ADAL" clId="{679B0183-8F1A-4F0B-BEF9-9EA38EAF46AC}" dt="2023-08-25T09:25:27.077" v="14625" actId="14100"/>
          <ac:graphicFrameMkLst>
            <pc:docMk/>
            <pc:sldMk cId="1698859416" sldId="2147470901"/>
            <ac:graphicFrameMk id="2" creationId="{926ACEFE-3652-1590-D91A-E556374CD44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09:25:27.077" v="14625" actId="14100"/>
          <ac:graphicFrameMkLst>
            <pc:docMk/>
            <pc:sldMk cId="1698859416" sldId="2147470901"/>
            <ac:graphicFrameMk id="3" creationId="{D267BDEB-9410-461D-9D27-EE9A73BEC6EE}"/>
          </ac:graphicFrameMkLst>
        </pc:graphicFrameChg>
      </pc:sldChg>
      <pc:sldChg chg="addSp delSp modSp add del mod">
        <pc:chgData name="MAIGNAN Victor FRSC" userId="94fc2294-f05d-4f6d-a45c-e2f1f1ee1e39" providerId="ADAL" clId="{679B0183-8F1A-4F0B-BEF9-9EA38EAF46AC}" dt="2023-08-22T09:05:23.344" v="3401" actId="47"/>
        <pc:sldMkLst>
          <pc:docMk/>
          <pc:sldMk cId="3405782901" sldId="2147470902"/>
        </pc:sldMkLst>
        <pc:spChg chg="add mod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3" creationId="{B80236DA-ED2F-D99C-783C-32F5AB822657}"/>
          </ac:spMkLst>
        </pc:spChg>
        <pc:spChg chg="add mod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7" creationId="{AA82DB9F-399F-71B7-911A-343BCD0AA223}"/>
          </ac:spMkLst>
        </pc:spChg>
        <pc:spChg chg="del mod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11" creationId="{D892AE53-564C-6759-F7E5-2E65A9A57A44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12" creationId="{C0D78645-E650-330D-F610-5B3FA5109B6E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13" creationId="{90366461-344E-6E62-9731-F5830E2A7A95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17" creationId="{FEC19C0C-BE6B-E86F-41ED-48B0C19B9750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18" creationId="{1573C306-D482-D4CA-9696-41238B2BA3FF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19" creationId="{8FF005E6-2D1F-601A-3FF4-650366636FF8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27" creationId="{035B0B35-ACA6-239B-73A6-B8E19E2D429A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28" creationId="{AE1ADB0B-DA25-5AF9-9B14-45A30098637C}"/>
          </ac:spMkLst>
        </pc:spChg>
        <pc:spChg chg="del">
          <ac:chgData name="MAIGNAN Victor FRSC" userId="94fc2294-f05d-4f6d-a45c-e2f1f1ee1e39" providerId="ADAL" clId="{679B0183-8F1A-4F0B-BEF9-9EA38EAF46AC}" dt="2023-08-22T09:05:16.069" v="3397" actId="21"/>
          <ac:spMkLst>
            <pc:docMk/>
            <pc:sldMk cId="3405782901" sldId="2147470902"/>
            <ac:spMk id="30" creationId="{A18345B4-13C0-B455-0D25-D8484818F8DF}"/>
          </ac:spMkLst>
        </pc:spChg>
        <pc:graphicFrameChg chg="del">
          <ac:chgData name="MAIGNAN Victor FRSC" userId="94fc2294-f05d-4f6d-a45c-e2f1f1ee1e39" providerId="ADAL" clId="{679B0183-8F1A-4F0B-BEF9-9EA38EAF46AC}" dt="2023-08-22T09:05:16.069" v="3397" actId="21"/>
          <ac:graphicFrameMkLst>
            <pc:docMk/>
            <pc:sldMk cId="3405782901" sldId="2147470902"/>
            <ac:graphicFrameMk id="4" creationId="{2295222A-676C-1B1F-779F-14A55FF00D12}"/>
          </ac:graphicFrameMkLst>
        </pc:graphicFrameChg>
        <pc:graphicFrameChg chg="del mod">
          <ac:chgData name="MAIGNAN Victor FRSC" userId="94fc2294-f05d-4f6d-a45c-e2f1f1ee1e39" providerId="ADAL" clId="{679B0183-8F1A-4F0B-BEF9-9EA38EAF46AC}" dt="2023-08-22T09:05:16.069" v="3397" actId="21"/>
          <ac:graphicFrameMkLst>
            <pc:docMk/>
            <pc:sldMk cId="3405782901" sldId="2147470902"/>
            <ac:graphicFrameMk id="5" creationId="{836AC654-B212-147B-63B5-BF6E648CEBC9}"/>
          </ac:graphicFrameMkLst>
        </pc:graphicFrameChg>
        <pc:picChg chg="del">
          <ac:chgData name="MAIGNAN Victor FRSC" userId="94fc2294-f05d-4f6d-a45c-e2f1f1ee1e39" providerId="ADAL" clId="{679B0183-8F1A-4F0B-BEF9-9EA38EAF46AC}" dt="2023-08-22T09:05:16.069" v="3397" actId="21"/>
          <ac:picMkLst>
            <pc:docMk/>
            <pc:sldMk cId="3405782901" sldId="2147470902"/>
            <ac:picMk id="29" creationId="{E3AE4FD9-6D97-549E-E69F-F701AB13E29B}"/>
          </ac:picMkLst>
        </pc:picChg>
        <pc:cxnChg chg="del">
          <ac:chgData name="MAIGNAN Victor FRSC" userId="94fc2294-f05d-4f6d-a45c-e2f1f1ee1e39" providerId="ADAL" clId="{679B0183-8F1A-4F0B-BEF9-9EA38EAF46AC}" dt="2023-08-22T09:05:16.069" v="3397" actId="21"/>
          <ac:cxnSpMkLst>
            <pc:docMk/>
            <pc:sldMk cId="3405782901" sldId="2147470902"/>
            <ac:cxnSpMk id="14" creationId="{C2B1C54D-0839-9858-9792-7E28B92DBCE9}"/>
          </ac:cxnSpMkLst>
        </pc:cxnChg>
      </pc:sldChg>
      <pc:sldChg chg="add del">
        <pc:chgData name="MAIGNAN Victor FRSC" userId="94fc2294-f05d-4f6d-a45c-e2f1f1ee1e39" providerId="ADAL" clId="{679B0183-8F1A-4F0B-BEF9-9EA38EAF46AC}" dt="2023-08-25T10:11:15.038" v="14933" actId="2696"/>
        <pc:sldMkLst>
          <pc:docMk/>
          <pc:sldMk cId="3558940050" sldId="2147470903"/>
        </pc:sldMkLst>
      </pc:sldChg>
      <pc:sldChg chg="addSp delSp modSp del mod">
        <pc:chgData name="MAIGNAN Victor FRSC" userId="94fc2294-f05d-4f6d-a45c-e2f1f1ee1e39" providerId="ADAL" clId="{679B0183-8F1A-4F0B-BEF9-9EA38EAF46AC}" dt="2023-08-24T09:45:11.885" v="10037" actId="2696"/>
        <pc:sldMkLst>
          <pc:docMk/>
          <pc:sldMk cId="4016168812" sldId="2147470903"/>
        </pc:sldMkLst>
        <pc:spChg chg="add del mod">
          <ac:chgData name="MAIGNAN Victor FRSC" userId="94fc2294-f05d-4f6d-a45c-e2f1f1ee1e39" providerId="ADAL" clId="{679B0183-8F1A-4F0B-BEF9-9EA38EAF46AC}" dt="2023-08-22T09:05:19.141" v="3399" actId="478"/>
          <ac:spMkLst>
            <pc:docMk/>
            <pc:sldMk cId="4016168812" sldId="2147470903"/>
            <ac:spMk id="3" creationId="{DC527551-CB62-F5A2-7A3C-79102CD74E94}"/>
          </ac:spMkLst>
        </pc:spChg>
        <pc:spChg chg="add del mod">
          <ac:chgData name="MAIGNAN Victor FRSC" userId="94fc2294-f05d-4f6d-a45c-e2f1f1ee1e39" providerId="ADAL" clId="{679B0183-8F1A-4F0B-BEF9-9EA38EAF46AC}" dt="2023-08-22T09:05:19.141" v="3399" actId="478"/>
          <ac:spMkLst>
            <pc:docMk/>
            <pc:sldMk cId="4016168812" sldId="2147470903"/>
            <ac:spMk id="7" creationId="{7B4E07BF-B977-91C2-3913-52F345E7858B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10" creationId="{3114937F-1CC2-8C82-9D9F-401B049BE389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11" creationId="{D892AE53-564C-6759-F7E5-2E65A9A57A44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12" creationId="{C0D78645-E650-330D-F610-5B3FA5109B6E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13" creationId="{90366461-344E-6E62-9731-F5830E2A7A95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15" creationId="{A43EB8C3-DCD3-D53D-6B31-1A0A8434CCEA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16" creationId="{B8B4CADB-439D-39A3-E1F5-370D957EBDF7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17" creationId="{FEC19C0C-BE6B-E86F-41ED-48B0C19B9750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18" creationId="{1573C306-D482-D4CA-9696-41238B2BA3FF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19" creationId="{8FF005E6-2D1F-601A-3FF4-650366636FF8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21" creationId="{CBEF4774-1CB0-D4D0-062D-8A466C7CC2A1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22" creationId="{3FFE3D6F-FE3C-8FF6-BFFF-0D491EECF92A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23" creationId="{448B2132-8A47-48EF-BC95-95916AC95100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24" creationId="{BCF76892-CF06-105A-80E1-5A8A3095D12F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25" creationId="{AA9D1104-CC53-73D7-F5BF-A5EA19CCF858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27" creationId="{035B0B35-ACA6-239B-73A6-B8E19E2D429A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28" creationId="{AE1ADB0B-DA25-5AF9-9B14-45A30098637C}"/>
          </ac:spMkLst>
        </pc:spChg>
        <pc:spChg chg="del">
          <ac:chgData name="MAIGNAN Victor FRSC" userId="94fc2294-f05d-4f6d-a45c-e2f1f1ee1e39" providerId="ADAL" clId="{679B0183-8F1A-4F0B-BEF9-9EA38EAF46AC}" dt="2023-08-22T09:05:18.492" v="3398" actId="478"/>
          <ac:spMkLst>
            <pc:docMk/>
            <pc:sldMk cId="4016168812" sldId="2147470903"/>
            <ac:spMk id="30" creationId="{A18345B4-13C0-B455-0D25-D8484818F8DF}"/>
          </ac:spMkLst>
        </pc:spChg>
        <pc:spChg chg="add mod">
          <ac:chgData name="MAIGNAN Victor FRSC" userId="94fc2294-f05d-4f6d-a45c-e2f1f1ee1e39" providerId="ADAL" clId="{679B0183-8F1A-4F0B-BEF9-9EA38EAF46AC}" dt="2023-08-22T09:05:19.659" v="3400"/>
          <ac:spMkLst>
            <pc:docMk/>
            <pc:sldMk cId="4016168812" sldId="2147470903"/>
            <ac:spMk id="31" creationId="{FCF85A5C-3C05-15F5-7D35-F85DB9B56D36}"/>
          </ac:spMkLst>
        </pc:spChg>
        <pc:graphicFrameChg chg="del">
          <ac:chgData name="MAIGNAN Victor FRSC" userId="94fc2294-f05d-4f6d-a45c-e2f1f1ee1e39" providerId="ADAL" clId="{679B0183-8F1A-4F0B-BEF9-9EA38EAF46AC}" dt="2023-08-22T09:05:18.492" v="3398" actId="478"/>
          <ac:graphicFrameMkLst>
            <pc:docMk/>
            <pc:sldMk cId="4016168812" sldId="2147470903"/>
            <ac:graphicFrameMk id="4" creationId="{2295222A-676C-1B1F-779F-14A55FF00D12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2T09:05:18.492" v="3398" actId="478"/>
          <ac:graphicFrameMkLst>
            <pc:docMk/>
            <pc:sldMk cId="4016168812" sldId="2147470903"/>
            <ac:graphicFrameMk id="5" creationId="{836AC654-B212-147B-63B5-BF6E648CEBC9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9:05:19.659" v="3400"/>
          <ac:graphicFrameMkLst>
            <pc:docMk/>
            <pc:sldMk cId="4016168812" sldId="2147470903"/>
            <ac:graphicFrameMk id="8" creationId="{4309B9F9-8A59-9D64-25F7-4609D7A0DD4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2T09:05:19.659" v="3400"/>
          <ac:graphicFrameMkLst>
            <pc:docMk/>
            <pc:sldMk cId="4016168812" sldId="2147470903"/>
            <ac:graphicFrameMk id="9" creationId="{2F721B47-EA1B-99A2-63F6-67EE1E4F61B3}"/>
          </ac:graphicFrameMkLst>
        </pc:graphicFrameChg>
        <pc:picChg chg="add mod">
          <ac:chgData name="MAIGNAN Victor FRSC" userId="94fc2294-f05d-4f6d-a45c-e2f1f1ee1e39" providerId="ADAL" clId="{679B0183-8F1A-4F0B-BEF9-9EA38EAF46AC}" dt="2023-08-22T09:05:19.659" v="3400"/>
          <ac:picMkLst>
            <pc:docMk/>
            <pc:sldMk cId="4016168812" sldId="2147470903"/>
            <ac:picMk id="26" creationId="{DC17E7AB-1B2D-5ADD-6A57-5742AFA7ADFD}"/>
          </ac:picMkLst>
        </pc:picChg>
        <pc:picChg chg="del">
          <ac:chgData name="MAIGNAN Victor FRSC" userId="94fc2294-f05d-4f6d-a45c-e2f1f1ee1e39" providerId="ADAL" clId="{679B0183-8F1A-4F0B-BEF9-9EA38EAF46AC}" dt="2023-08-22T09:05:18.492" v="3398" actId="478"/>
          <ac:picMkLst>
            <pc:docMk/>
            <pc:sldMk cId="4016168812" sldId="2147470903"/>
            <ac:picMk id="29" creationId="{E3AE4FD9-6D97-549E-E69F-F701AB13E29B}"/>
          </ac:picMkLst>
        </pc:picChg>
        <pc:cxnChg chg="del">
          <ac:chgData name="MAIGNAN Victor FRSC" userId="94fc2294-f05d-4f6d-a45c-e2f1f1ee1e39" providerId="ADAL" clId="{679B0183-8F1A-4F0B-BEF9-9EA38EAF46AC}" dt="2023-08-22T09:05:18.492" v="3398" actId="478"/>
          <ac:cxnSpMkLst>
            <pc:docMk/>
            <pc:sldMk cId="4016168812" sldId="2147470903"/>
            <ac:cxnSpMk id="14" creationId="{C2B1C54D-0839-9858-9792-7E28B92DBCE9}"/>
          </ac:cxnSpMkLst>
        </pc:cxnChg>
        <pc:cxnChg chg="add mod">
          <ac:chgData name="MAIGNAN Victor FRSC" userId="94fc2294-f05d-4f6d-a45c-e2f1f1ee1e39" providerId="ADAL" clId="{679B0183-8F1A-4F0B-BEF9-9EA38EAF46AC}" dt="2023-08-22T09:05:19.659" v="3400"/>
          <ac:cxnSpMkLst>
            <pc:docMk/>
            <pc:sldMk cId="4016168812" sldId="2147470903"/>
            <ac:cxnSpMk id="20" creationId="{1013BE6B-925C-AC44-F97A-0116428F4E49}"/>
          </ac:cxnSpMkLst>
        </pc:cxn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4048042422" sldId="2147470903"/>
        </pc:sldMkLst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607479981" sldId="2147470904"/>
        </pc:sldMkLst>
        <pc:spChg chg="add mod">
          <ac:chgData name="MAIGNAN Victor FRSC" userId="94fc2294-f05d-4f6d-a45c-e2f1f1ee1e39" providerId="ADAL" clId="{679B0183-8F1A-4F0B-BEF9-9EA38EAF46AC}" dt="2023-08-29T06:13:05.503" v="21216"/>
          <ac:spMkLst>
            <pc:docMk/>
            <pc:sldMk cId="607479981" sldId="2147470904"/>
            <ac:spMk id="3" creationId="{1213B7E7-B9C0-E956-F2A6-8225646EE83C}"/>
          </ac:spMkLst>
        </pc:spChg>
        <pc:spChg chg="add mod">
          <ac:chgData name="MAIGNAN Victor FRSC" userId="94fc2294-f05d-4f6d-a45c-e2f1f1ee1e39" providerId="ADAL" clId="{679B0183-8F1A-4F0B-BEF9-9EA38EAF46AC}" dt="2023-08-22T14:24:47.031" v="3481" actId="20577"/>
          <ac:spMkLst>
            <pc:docMk/>
            <pc:sldMk cId="607479981" sldId="2147470904"/>
            <ac:spMk id="4" creationId="{12B4D783-A3CA-0194-900F-C39A54ED5356}"/>
          </ac:spMkLst>
        </pc:spChg>
        <pc:spChg chg="add mod">
          <ac:chgData name="MAIGNAN Victor FRSC" userId="94fc2294-f05d-4f6d-a45c-e2f1f1ee1e39" providerId="ADAL" clId="{679B0183-8F1A-4F0B-BEF9-9EA38EAF46AC}" dt="2023-08-25T09:27:33.416" v="14659" actId="1037"/>
          <ac:spMkLst>
            <pc:docMk/>
            <pc:sldMk cId="607479981" sldId="2147470904"/>
            <ac:spMk id="5" creationId="{039C7D4F-24DC-3E57-C48A-099ED66131BA}"/>
          </ac:spMkLst>
        </pc:spChg>
        <pc:spChg chg="add mod">
          <ac:chgData name="MAIGNAN Victor FRSC" userId="94fc2294-f05d-4f6d-a45c-e2f1f1ee1e39" providerId="ADAL" clId="{679B0183-8F1A-4F0B-BEF9-9EA38EAF46AC}" dt="2023-08-25T09:27:33.416" v="14659" actId="1037"/>
          <ac:spMkLst>
            <pc:docMk/>
            <pc:sldMk cId="607479981" sldId="2147470904"/>
            <ac:spMk id="7" creationId="{0F667E7E-B467-CB8D-C3B0-8E439B7E397A}"/>
          </ac:spMkLst>
        </pc:spChg>
        <pc:spChg chg="add mod">
          <ac:chgData name="MAIGNAN Victor FRSC" userId="94fc2294-f05d-4f6d-a45c-e2f1f1ee1e39" providerId="ADAL" clId="{679B0183-8F1A-4F0B-BEF9-9EA38EAF46AC}" dt="2023-08-25T09:27:33.416" v="14659" actId="1037"/>
          <ac:spMkLst>
            <pc:docMk/>
            <pc:sldMk cId="607479981" sldId="2147470904"/>
            <ac:spMk id="8" creationId="{FACCCDE3-77DF-B0B5-3D5A-9BB5612554D5}"/>
          </ac:spMkLst>
        </pc:spChg>
        <pc:spChg chg="add mod">
          <ac:chgData name="MAIGNAN Victor FRSC" userId="94fc2294-f05d-4f6d-a45c-e2f1f1ee1e39" providerId="ADAL" clId="{679B0183-8F1A-4F0B-BEF9-9EA38EAF46AC}" dt="2023-08-30T08:29:49.328" v="28599"/>
          <ac:spMkLst>
            <pc:docMk/>
            <pc:sldMk cId="607479981" sldId="2147470904"/>
            <ac:spMk id="9" creationId="{4B0C2B54-04B3-2E8E-3BA9-66B0EAF15C17}"/>
          </ac:spMkLst>
        </pc:spChg>
        <pc:graphicFrameChg chg="add mod">
          <ac:chgData name="MAIGNAN Victor FRSC" userId="94fc2294-f05d-4f6d-a45c-e2f1f1ee1e39" providerId="ADAL" clId="{679B0183-8F1A-4F0B-BEF9-9EA38EAF46AC}" dt="2023-08-25T09:27:33.416" v="14659" actId="1037"/>
          <ac:graphicFrameMkLst>
            <pc:docMk/>
            <pc:sldMk cId="607479981" sldId="2147470904"/>
            <ac:graphicFrameMk id="2" creationId="{2A6B32A3-2C77-4289-B4B3-505EBC4EE38F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5T09:23:43.254" v="14617" actId="21"/>
          <ac:graphicFrameMkLst>
            <pc:docMk/>
            <pc:sldMk cId="607479981" sldId="2147470904"/>
            <ac:graphicFrameMk id="3" creationId="{4D28EC79-798C-4400-AC5C-A39021E07EC2}"/>
          </ac:graphicFrameMkLst>
        </pc:graphicFrameChg>
        <pc:picChg chg="add mod">
          <ac:chgData name="MAIGNAN Victor FRSC" userId="94fc2294-f05d-4f6d-a45c-e2f1f1ee1e39" providerId="ADAL" clId="{679B0183-8F1A-4F0B-BEF9-9EA38EAF46AC}" dt="2023-08-25T09:27:33.416" v="14659" actId="1037"/>
          <ac:picMkLst>
            <pc:docMk/>
            <pc:sldMk cId="607479981" sldId="2147470904"/>
            <ac:picMk id="6" creationId="{E087AAF4-92FA-E91C-E8FA-DF24B98DDD0E}"/>
          </ac:picMkLst>
        </pc:picChg>
      </pc:sldChg>
      <pc:sldChg chg="addSp delSp modSp new mod modTransition">
        <pc:chgData name="MAIGNAN Victor FRSC" userId="94fc2294-f05d-4f6d-a45c-e2f1f1ee1e39" providerId="ADAL" clId="{679B0183-8F1A-4F0B-BEF9-9EA38EAF46AC}" dt="2023-09-11T08:59:27.517" v="32790"/>
        <pc:sldMkLst>
          <pc:docMk/>
          <pc:sldMk cId="1586415490" sldId="2147470905"/>
        </pc:sldMkLst>
        <pc:spChg chg="mod">
          <ac:chgData name="MAIGNAN Victor FRSC" userId="94fc2294-f05d-4f6d-a45c-e2f1f1ee1e39" providerId="ADAL" clId="{679B0183-8F1A-4F0B-BEF9-9EA38EAF46AC}" dt="2023-08-22T15:14:52.647" v="3915" actId="20577"/>
          <ac:spMkLst>
            <pc:docMk/>
            <pc:sldMk cId="1586415490" sldId="2147470905"/>
            <ac:spMk id="2" creationId="{BB2B037F-659A-2822-5842-5959C8055B0A}"/>
          </ac:spMkLst>
        </pc:spChg>
        <pc:spChg chg="del">
          <ac:chgData name="MAIGNAN Victor FRSC" userId="94fc2294-f05d-4f6d-a45c-e2f1f1ee1e39" providerId="ADAL" clId="{679B0183-8F1A-4F0B-BEF9-9EA38EAF46AC}" dt="2023-08-22T15:14:55.890" v="3916" actId="478"/>
          <ac:spMkLst>
            <pc:docMk/>
            <pc:sldMk cId="1586415490" sldId="2147470905"/>
            <ac:spMk id="3" creationId="{0D96B062-131F-F7BF-F06F-AECE244682D9}"/>
          </ac:spMkLst>
        </pc:spChg>
        <pc:spChg chg="add del mod">
          <ac:chgData name="MAIGNAN Victor FRSC" userId="94fc2294-f05d-4f6d-a45c-e2f1f1ee1e39" providerId="ADAL" clId="{679B0183-8F1A-4F0B-BEF9-9EA38EAF46AC}" dt="2023-08-25T12:07:52.377" v="15241" actId="478"/>
          <ac:spMkLst>
            <pc:docMk/>
            <pc:sldMk cId="1586415490" sldId="2147470905"/>
            <ac:spMk id="3" creationId="{8A907077-3BA9-4256-5721-0009F1724A07}"/>
          </ac:spMkLst>
        </pc:spChg>
        <pc:spChg chg="add mod">
          <ac:chgData name="MAIGNAN Victor FRSC" userId="94fc2294-f05d-4f6d-a45c-e2f1f1ee1e39" providerId="ADAL" clId="{679B0183-8F1A-4F0B-BEF9-9EA38EAF46AC}" dt="2023-08-29T06:58:30.664" v="21860" actId="114"/>
          <ac:spMkLst>
            <pc:docMk/>
            <pc:sldMk cId="1586415490" sldId="2147470905"/>
            <ac:spMk id="3" creationId="{BA33EAF8-62F6-04FB-7017-9BC4DC4014FE}"/>
          </ac:spMkLst>
        </pc:spChg>
        <pc:spChg chg="add mod">
          <ac:chgData name="MAIGNAN Victor FRSC" userId="94fc2294-f05d-4f6d-a45c-e2f1f1ee1e39" providerId="ADAL" clId="{679B0183-8F1A-4F0B-BEF9-9EA38EAF46AC}" dt="2023-08-30T08:31:42.738" v="28635"/>
          <ac:spMkLst>
            <pc:docMk/>
            <pc:sldMk cId="1586415490" sldId="2147470905"/>
            <ac:spMk id="4" creationId="{2DD25823-BF6C-C1D5-CBCE-2AB402F3494E}"/>
          </ac:spMkLst>
        </pc:spChg>
        <pc:spChg chg="add del mod">
          <ac:chgData name="MAIGNAN Victor FRSC" userId="94fc2294-f05d-4f6d-a45c-e2f1f1ee1e39" providerId="ADAL" clId="{679B0183-8F1A-4F0B-BEF9-9EA38EAF46AC}" dt="2023-09-11T08:59:27.116" v="32789" actId="478"/>
          <ac:spMkLst>
            <pc:docMk/>
            <pc:sldMk cId="1586415490" sldId="2147470905"/>
            <ac:spMk id="6" creationId="{0F2CFDEA-EF3A-C4FE-BE83-E587969C514F}"/>
          </ac:spMkLst>
        </pc:spChg>
        <pc:spChg chg="add mod">
          <ac:chgData name="MAIGNAN Victor FRSC" userId="94fc2294-f05d-4f6d-a45c-e2f1f1ee1e39" providerId="ADAL" clId="{679B0183-8F1A-4F0B-BEF9-9EA38EAF46AC}" dt="2023-08-29T06:57:48.385" v="21757" actId="1076"/>
          <ac:spMkLst>
            <pc:docMk/>
            <pc:sldMk cId="1586415490" sldId="2147470905"/>
            <ac:spMk id="7" creationId="{FDF74E67-8ACB-C78D-C785-71E86981EA3E}"/>
          </ac:spMkLst>
        </pc:spChg>
        <pc:spChg chg="add mod">
          <ac:chgData name="MAIGNAN Victor FRSC" userId="94fc2294-f05d-4f6d-a45c-e2f1f1ee1e39" providerId="ADAL" clId="{679B0183-8F1A-4F0B-BEF9-9EA38EAF46AC}" dt="2023-08-22T15:16:58.509" v="4008" actId="20577"/>
          <ac:spMkLst>
            <pc:docMk/>
            <pc:sldMk cId="1586415490" sldId="2147470905"/>
            <ac:spMk id="9" creationId="{0EF21B29-845C-ADA2-649D-E5B9A0BED0DF}"/>
          </ac:spMkLst>
        </pc:spChg>
        <pc:spChg chg="add mod">
          <ac:chgData name="MAIGNAN Victor FRSC" userId="94fc2294-f05d-4f6d-a45c-e2f1f1ee1e39" providerId="ADAL" clId="{679B0183-8F1A-4F0B-BEF9-9EA38EAF46AC}" dt="2023-09-11T08:59:27.517" v="32790"/>
          <ac:spMkLst>
            <pc:docMk/>
            <pc:sldMk cId="1586415490" sldId="2147470905"/>
            <ac:spMk id="10" creationId="{047C9BF5-729D-3C79-35D7-5C383FD1129D}"/>
          </ac:spMkLst>
        </pc:spChg>
        <pc:graphicFrameChg chg="add mod">
          <ac:chgData name="MAIGNAN Victor FRSC" userId="94fc2294-f05d-4f6d-a45c-e2f1f1ee1e39" providerId="ADAL" clId="{679B0183-8F1A-4F0B-BEF9-9EA38EAF46AC}" dt="2023-08-22T15:17:10.224" v="4021" actId="1036"/>
          <ac:graphicFrameMkLst>
            <pc:docMk/>
            <pc:sldMk cId="1586415490" sldId="2147470905"/>
            <ac:graphicFrameMk id="5" creationId="{9A5CF51D-57A1-4663-9A84-F5DB66AE5C62}"/>
          </ac:graphicFrameMkLst>
        </pc:graphicFrameChg>
        <pc:picChg chg="add del mod">
          <ac:chgData name="MAIGNAN Victor FRSC" userId="94fc2294-f05d-4f6d-a45c-e2f1f1ee1e39" providerId="ADAL" clId="{679B0183-8F1A-4F0B-BEF9-9EA38EAF46AC}" dt="2023-08-22T15:15:39.688" v="3956" actId="478"/>
          <ac:picMkLst>
            <pc:docMk/>
            <pc:sldMk cId="1586415490" sldId="2147470905"/>
            <ac:picMk id="4" creationId="{65705AB9-1C37-6B5F-5208-D27419DC5510}"/>
          </ac:picMkLst>
        </pc:picChg>
        <pc:picChg chg="add mod">
          <ac:chgData name="MAIGNAN Victor FRSC" userId="94fc2294-f05d-4f6d-a45c-e2f1f1ee1e39" providerId="ADAL" clId="{679B0183-8F1A-4F0B-BEF9-9EA38EAF46AC}" dt="2023-08-29T06:57:48.385" v="21757" actId="1076"/>
          <ac:picMkLst>
            <pc:docMk/>
            <pc:sldMk cId="1586415490" sldId="2147470905"/>
            <ac:picMk id="8" creationId="{A03FE124-E2D4-DB77-FEE0-86AD77F9F21E}"/>
          </ac:picMkLst>
        </pc:picChg>
      </pc:sldChg>
      <pc:sldChg chg="addSp delSp modSp add mod ord modTransition">
        <pc:chgData name="MAIGNAN Victor FRSC" userId="94fc2294-f05d-4f6d-a45c-e2f1f1ee1e39" providerId="ADAL" clId="{679B0183-8F1A-4F0B-BEF9-9EA38EAF46AC}" dt="2023-09-11T08:59:20.775" v="32788" actId="20577"/>
        <pc:sldMkLst>
          <pc:docMk/>
          <pc:sldMk cId="2233040133" sldId="2147470906"/>
        </pc:sldMkLst>
        <pc:spChg chg="add del mod">
          <ac:chgData name="MAIGNAN Victor FRSC" userId="94fc2294-f05d-4f6d-a45c-e2f1f1ee1e39" providerId="ADAL" clId="{679B0183-8F1A-4F0B-BEF9-9EA38EAF46AC}" dt="2023-08-25T12:07:12.991" v="15238" actId="478"/>
          <ac:spMkLst>
            <pc:docMk/>
            <pc:sldMk cId="2233040133" sldId="2147470906"/>
            <ac:spMk id="3" creationId="{2F1056D6-6E1C-9E75-719C-85079D8D3737}"/>
          </ac:spMkLst>
        </pc:spChg>
        <pc:spChg chg="add mod">
          <ac:chgData name="MAIGNAN Victor FRSC" userId="94fc2294-f05d-4f6d-a45c-e2f1f1ee1e39" providerId="ADAL" clId="{679B0183-8F1A-4F0B-BEF9-9EA38EAF46AC}" dt="2023-08-30T08:31:41.946" v="28634"/>
          <ac:spMkLst>
            <pc:docMk/>
            <pc:sldMk cId="2233040133" sldId="2147470906"/>
            <ac:spMk id="3" creationId="{343D317F-A7AD-7EB3-FCAB-C640CD077851}"/>
          </ac:spMkLst>
        </pc:spChg>
        <pc:spChg chg="add del mod">
          <ac:chgData name="MAIGNAN Victor FRSC" userId="94fc2294-f05d-4f6d-a45c-e2f1f1ee1e39" providerId="ADAL" clId="{679B0183-8F1A-4F0B-BEF9-9EA38EAF46AC}" dt="2023-08-22T15:28:57.963" v="4195" actId="478"/>
          <ac:spMkLst>
            <pc:docMk/>
            <pc:sldMk cId="2233040133" sldId="2147470906"/>
            <ac:spMk id="3" creationId="{50416AF7-EF7D-C655-4F41-73C8264F9C9A}"/>
          </ac:spMkLst>
        </pc:spChg>
        <pc:spChg chg="mod">
          <ac:chgData name="MAIGNAN Victor FRSC" userId="94fc2294-f05d-4f6d-a45c-e2f1f1ee1e39" providerId="ADAL" clId="{679B0183-8F1A-4F0B-BEF9-9EA38EAF46AC}" dt="2023-09-11T08:59:20.775" v="32788" actId="20577"/>
          <ac:spMkLst>
            <pc:docMk/>
            <pc:sldMk cId="2233040133" sldId="2147470906"/>
            <ac:spMk id="6" creationId="{0F2CFDEA-EF3A-C4FE-BE83-E587969C514F}"/>
          </ac:spMkLst>
        </pc:spChg>
        <pc:spChg chg="add mod">
          <ac:chgData name="MAIGNAN Victor FRSC" userId="94fc2294-f05d-4f6d-a45c-e2f1f1ee1e39" providerId="ADAL" clId="{679B0183-8F1A-4F0B-BEF9-9EA38EAF46AC}" dt="2023-08-22T15:39:09.814" v="4635" actId="1036"/>
          <ac:spMkLst>
            <pc:docMk/>
            <pc:sldMk cId="2233040133" sldId="2147470906"/>
            <ac:spMk id="8" creationId="{D36F90B9-39D2-8A19-3247-C7EC58CC0D3E}"/>
          </ac:spMkLst>
        </pc:spChg>
        <pc:spChg chg="add mod">
          <ac:chgData name="MAIGNAN Victor FRSC" userId="94fc2294-f05d-4f6d-a45c-e2f1f1ee1e39" providerId="ADAL" clId="{679B0183-8F1A-4F0B-BEF9-9EA38EAF46AC}" dt="2023-08-22T15:39:09.814" v="4635" actId="1036"/>
          <ac:spMkLst>
            <pc:docMk/>
            <pc:sldMk cId="2233040133" sldId="2147470906"/>
            <ac:spMk id="10" creationId="{3BB5185E-B9B6-DD93-CC78-8B8F959C04B0}"/>
          </ac:spMkLst>
        </pc:spChg>
        <pc:spChg chg="add mod">
          <ac:chgData name="MAIGNAN Victor FRSC" userId="94fc2294-f05d-4f6d-a45c-e2f1f1ee1e39" providerId="ADAL" clId="{679B0183-8F1A-4F0B-BEF9-9EA38EAF46AC}" dt="2023-08-22T15:37:45.716" v="4529" actId="20577"/>
          <ac:spMkLst>
            <pc:docMk/>
            <pc:sldMk cId="2233040133" sldId="2147470906"/>
            <ac:spMk id="11" creationId="{8CFF49F5-832F-D29B-757E-34345A7B0FCE}"/>
          </ac:spMkLst>
        </pc:spChg>
        <pc:spChg chg="add mod">
          <ac:chgData name="MAIGNAN Victor FRSC" userId="94fc2294-f05d-4f6d-a45c-e2f1f1ee1e39" providerId="ADAL" clId="{679B0183-8F1A-4F0B-BEF9-9EA38EAF46AC}" dt="2023-08-22T15:37:56.373" v="4537" actId="20577"/>
          <ac:spMkLst>
            <pc:docMk/>
            <pc:sldMk cId="2233040133" sldId="2147470906"/>
            <ac:spMk id="12" creationId="{F82E4A85-C178-6BB0-929D-919659B34DC8}"/>
          </ac:spMkLst>
        </pc:spChg>
        <pc:spChg chg="add mod">
          <ac:chgData name="MAIGNAN Victor FRSC" userId="94fc2294-f05d-4f6d-a45c-e2f1f1ee1e39" providerId="ADAL" clId="{679B0183-8F1A-4F0B-BEF9-9EA38EAF46AC}" dt="2023-08-22T15:38:15.400" v="4547" actId="1038"/>
          <ac:spMkLst>
            <pc:docMk/>
            <pc:sldMk cId="2233040133" sldId="2147470906"/>
            <ac:spMk id="13" creationId="{7DCEED22-67FD-3A68-08F3-B0D2B05A5F83}"/>
          </ac:spMkLst>
        </pc:spChg>
        <pc:spChg chg="add mod">
          <ac:chgData name="MAIGNAN Victor FRSC" userId="94fc2294-f05d-4f6d-a45c-e2f1f1ee1e39" providerId="ADAL" clId="{679B0183-8F1A-4F0B-BEF9-9EA38EAF46AC}" dt="2023-08-22T15:38:25.148" v="4558" actId="1038"/>
          <ac:spMkLst>
            <pc:docMk/>
            <pc:sldMk cId="2233040133" sldId="2147470906"/>
            <ac:spMk id="14" creationId="{7D1C61F7-BDAD-7888-7D34-C4A373C3A263}"/>
          </ac:spMkLst>
        </pc:spChg>
        <pc:graphicFrameChg chg="del">
          <ac:chgData name="MAIGNAN Victor FRSC" userId="94fc2294-f05d-4f6d-a45c-e2f1f1ee1e39" providerId="ADAL" clId="{679B0183-8F1A-4F0B-BEF9-9EA38EAF46AC}" dt="2023-08-22T15:15:53.271" v="3962" actId="478"/>
          <ac:graphicFrameMkLst>
            <pc:docMk/>
            <pc:sldMk cId="2233040133" sldId="2147470906"/>
            <ac:graphicFrameMk id="5" creationId="{9A5CF51D-57A1-4663-9A84-F5DB66AE5C62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2:07:47.528" v="15240" actId="14100"/>
          <ac:graphicFrameMkLst>
            <pc:docMk/>
            <pc:sldMk cId="2233040133" sldId="2147470906"/>
            <ac:graphicFrameMk id="7" creationId="{242BB59A-16B3-4D39-B623-C71459080E88}"/>
          </ac:graphicFrameMkLst>
        </pc:graphicFrameChg>
        <pc:picChg chg="add mod">
          <ac:chgData name="MAIGNAN Victor FRSC" userId="94fc2294-f05d-4f6d-a45c-e2f1f1ee1e39" providerId="ADAL" clId="{679B0183-8F1A-4F0B-BEF9-9EA38EAF46AC}" dt="2023-08-22T15:39:09.814" v="4635" actId="1036"/>
          <ac:picMkLst>
            <pc:docMk/>
            <pc:sldMk cId="2233040133" sldId="2147470906"/>
            <ac:picMk id="4" creationId="{6ABA6066-8688-8C6E-1FA8-BE6B1BC20C51}"/>
          </ac:picMkLst>
        </pc:picChg>
        <pc:picChg chg="add mod">
          <ac:chgData name="MAIGNAN Victor FRSC" userId="94fc2294-f05d-4f6d-a45c-e2f1f1ee1e39" providerId="ADAL" clId="{679B0183-8F1A-4F0B-BEF9-9EA38EAF46AC}" dt="2023-08-22T15:39:09.814" v="4635" actId="1036"/>
          <ac:picMkLst>
            <pc:docMk/>
            <pc:sldMk cId="2233040133" sldId="2147470906"/>
            <ac:picMk id="9" creationId="{51A74CC4-4A9C-18B8-6BD4-9FBBE27DD895}"/>
          </ac:picMkLst>
        </pc:picChg>
      </pc:sldChg>
      <pc:sldChg chg="addSp delSp modSp mod modTransition">
        <pc:chgData name="MAIGNAN Victor FRSC" userId="94fc2294-f05d-4f6d-a45c-e2f1f1ee1e39" providerId="ADAL" clId="{679B0183-8F1A-4F0B-BEF9-9EA38EAF46AC}" dt="2023-09-11T09:01:25.053" v="32849" actId="20577"/>
        <pc:sldMkLst>
          <pc:docMk/>
          <pc:sldMk cId="3526714785" sldId="2147470907"/>
        </pc:sldMkLst>
        <pc:spChg chg="mod">
          <ac:chgData name="MAIGNAN Victor FRSC" userId="94fc2294-f05d-4f6d-a45c-e2f1f1ee1e39" providerId="ADAL" clId="{679B0183-8F1A-4F0B-BEF9-9EA38EAF46AC}" dt="2023-08-23T08:45:02.200" v="4716" actId="20577"/>
          <ac:spMkLst>
            <pc:docMk/>
            <pc:sldMk cId="3526714785" sldId="2147470907"/>
            <ac:spMk id="2" creationId="{BB2B037F-659A-2822-5842-5959C8055B0A}"/>
          </ac:spMkLst>
        </pc:spChg>
        <pc:spChg chg="del mod">
          <ac:chgData name="MAIGNAN Victor FRSC" userId="94fc2294-f05d-4f6d-a45c-e2f1f1ee1e39" providerId="ADAL" clId="{679B0183-8F1A-4F0B-BEF9-9EA38EAF46AC}" dt="2023-08-28T14:25:01.214" v="19259" actId="478"/>
          <ac:spMkLst>
            <pc:docMk/>
            <pc:sldMk cId="3526714785" sldId="2147470907"/>
            <ac:spMk id="3" creationId="{2F1056D6-6E1C-9E75-719C-85079D8D3737}"/>
          </ac:spMkLst>
        </pc:spChg>
        <pc:spChg chg="add mod">
          <ac:chgData name="MAIGNAN Victor FRSC" userId="94fc2294-f05d-4f6d-a45c-e2f1f1ee1e39" providerId="ADAL" clId="{679B0183-8F1A-4F0B-BEF9-9EA38EAF46AC}" dt="2023-08-30T08:34:05.261" v="28799"/>
          <ac:spMkLst>
            <pc:docMk/>
            <pc:sldMk cId="3526714785" sldId="2147470907"/>
            <ac:spMk id="3" creationId="{62455679-883F-FA88-224C-8E01EF05D188}"/>
          </ac:spMkLst>
        </pc:spChg>
        <pc:spChg chg="mod">
          <ac:chgData name="MAIGNAN Victor FRSC" userId="94fc2294-f05d-4f6d-a45c-e2f1f1ee1e39" providerId="ADAL" clId="{679B0183-8F1A-4F0B-BEF9-9EA38EAF46AC}" dt="2023-09-11T09:01:25.053" v="32849" actId="20577"/>
          <ac:spMkLst>
            <pc:docMk/>
            <pc:sldMk cId="3526714785" sldId="2147470907"/>
            <ac:spMk id="6" creationId="{0F2CFDEA-EF3A-C4FE-BE83-E587969C514F}"/>
          </ac:spMkLst>
        </pc:spChg>
        <pc:spChg chg="mod">
          <ac:chgData name="MAIGNAN Victor FRSC" userId="94fc2294-f05d-4f6d-a45c-e2f1f1ee1e39" providerId="ADAL" clId="{679B0183-8F1A-4F0B-BEF9-9EA38EAF46AC}" dt="2023-08-23T09:00:10.178" v="5360" actId="113"/>
          <ac:spMkLst>
            <pc:docMk/>
            <pc:sldMk cId="3526714785" sldId="2147470907"/>
            <ac:spMk id="8" creationId="{D36F90B9-39D2-8A19-3247-C7EC58CC0D3E}"/>
          </ac:spMkLst>
        </pc:spChg>
        <pc:spChg chg="mod ord">
          <ac:chgData name="MAIGNAN Victor FRSC" userId="94fc2294-f05d-4f6d-a45c-e2f1f1ee1e39" providerId="ADAL" clId="{679B0183-8F1A-4F0B-BEF9-9EA38EAF46AC}" dt="2023-08-23T08:57:13.559" v="5359" actId="1035"/>
          <ac:spMkLst>
            <pc:docMk/>
            <pc:sldMk cId="3526714785" sldId="2147470907"/>
            <ac:spMk id="10" creationId="{3BB5185E-B9B6-DD93-CC78-8B8F959C04B0}"/>
          </ac:spMkLst>
        </pc:spChg>
        <pc:spChg chg="mod">
          <ac:chgData name="MAIGNAN Victor FRSC" userId="94fc2294-f05d-4f6d-a45c-e2f1f1ee1e39" providerId="ADAL" clId="{679B0183-8F1A-4F0B-BEF9-9EA38EAF46AC}" dt="2023-08-23T08:46:35.505" v="4756" actId="1076"/>
          <ac:spMkLst>
            <pc:docMk/>
            <pc:sldMk cId="3526714785" sldId="2147470907"/>
            <ac:spMk id="11" creationId="{8CFF49F5-832F-D29B-757E-34345A7B0FCE}"/>
          </ac:spMkLst>
        </pc:spChg>
        <pc:spChg chg="mod">
          <ac:chgData name="MAIGNAN Victor FRSC" userId="94fc2294-f05d-4f6d-a45c-e2f1f1ee1e39" providerId="ADAL" clId="{679B0183-8F1A-4F0B-BEF9-9EA38EAF46AC}" dt="2023-08-23T08:46:39.976" v="4760" actId="1038"/>
          <ac:spMkLst>
            <pc:docMk/>
            <pc:sldMk cId="3526714785" sldId="2147470907"/>
            <ac:spMk id="12" creationId="{F82E4A85-C178-6BB0-929D-919659B34DC8}"/>
          </ac:spMkLst>
        </pc:spChg>
        <pc:spChg chg="mod">
          <ac:chgData name="MAIGNAN Victor FRSC" userId="94fc2294-f05d-4f6d-a45c-e2f1f1ee1e39" providerId="ADAL" clId="{679B0183-8F1A-4F0B-BEF9-9EA38EAF46AC}" dt="2023-08-23T08:46:44.731" v="4762" actId="1037"/>
          <ac:spMkLst>
            <pc:docMk/>
            <pc:sldMk cId="3526714785" sldId="2147470907"/>
            <ac:spMk id="13" creationId="{7DCEED22-67FD-3A68-08F3-B0D2B05A5F83}"/>
          </ac:spMkLst>
        </pc:spChg>
        <pc:spChg chg="add del mod">
          <ac:chgData name="MAIGNAN Victor FRSC" userId="94fc2294-f05d-4f6d-a45c-e2f1f1ee1e39" providerId="ADAL" clId="{679B0183-8F1A-4F0B-BEF9-9EA38EAF46AC}" dt="2023-08-28T14:28:47.020" v="19275"/>
          <ac:spMkLst>
            <pc:docMk/>
            <pc:sldMk cId="3526714785" sldId="2147470907"/>
            <ac:spMk id="14" creationId="{27674B36-8C81-A822-0DE6-5072C4ECC37F}"/>
          </ac:spMkLst>
        </pc:spChg>
        <pc:spChg chg="del">
          <ac:chgData name="MAIGNAN Victor FRSC" userId="94fc2294-f05d-4f6d-a45c-e2f1f1ee1e39" providerId="ADAL" clId="{679B0183-8F1A-4F0B-BEF9-9EA38EAF46AC}" dt="2023-08-23T08:46:30.994" v="4754" actId="478"/>
          <ac:spMkLst>
            <pc:docMk/>
            <pc:sldMk cId="3526714785" sldId="2147470907"/>
            <ac:spMk id="14" creationId="{7D1C61F7-BDAD-7888-7D34-C4A373C3A263}"/>
          </ac:spMkLst>
        </pc:spChg>
        <pc:spChg chg="add mod">
          <ac:chgData name="MAIGNAN Victor FRSC" userId="94fc2294-f05d-4f6d-a45c-e2f1f1ee1e39" providerId="ADAL" clId="{679B0183-8F1A-4F0B-BEF9-9EA38EAF46AC}" dt="2023-08-23T08:57:13.559" v="5359" actId="1035"/>
          <ac:spMkLst>
            <pc:docMk/>
            <pc:sldMk cId="3526714785" sldId="2147470907"/>
            <ac:spMk id="16" creationId="{645528A0-E224-5F97-3945-30373A69A714}"/>
          </ac:spMkLst>
        </pc:spChg>
        <pc:spChg chg="add del mod">
          <ac:chgData name="MAIGNAN Victor FRSC" userId="94fc2294-f05d-4f6d-a45c-e2f1f1ee1e39" providerId="ADAL" clId="{679B0183-8F1A-4F0B-BEF9-9EA38EAF46AC}" dt="2023-08-28T14:28:47.020" v="19275"/>
          <ac:spMkLst>
            <pc:docMk/>
            <pc:sldMk cId="3526714785" sldId="2147470907"/>
            <ac:spMk id="17" creationId="{A06D4192-1463-F87C-827E-932C4DF79DA0}"/>
          </ac:spMkLst>
        </pc:spChg>
        <pc:graphicFrameChg chg="del">
          <ac:chgData name="MAIGNAN Victor FRSC" userId="94fc2294-f05d-4f6d-a45c-e2f1f1ee1e39" providerId="ADAL" clId="{679B0183-8F1A-4F0B-BEF9-9EA38EAF46AC}" dt="2023-08-23T08:45:09.843" v="4717" actId="478"/>
          <ac:graphicFrameMkLst>
            <pc:docMk/>
            <pc:sldMk cId="3526714785" sldId="2147470907"/>
            <ac:graphicFrameMk id="7" creationId="{242BB59A-16B3-4D39-B623-C71459080E8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9-11T09:01:02.431" v="32822" actId="1036"/>
          <ac:graphicFrameMkLst>
            <pc:docMk/>
            <pc:sldMk cId="3526714785" sldId="2147470907"/>
            <ac:graphicFrameMk id="15" creationId="{46D644BC-D201-4C9F-9881-ECD8EB417F5A}"/>
          </ac:graphicFrameMkLst>
        </pc:graphicFrameChg>
        <pc:picChg chg="del">
          <ac:chgData name="MAIGNAN Victor FRSC" userId="94fc2294-f05d-4f6d-a45c-e2f1f1ee1e39" providerId="ADAL" clId="{679B0183-8F1A-4F0B-BEF9-9EA38EAF46AC}" dt="2023-08-23T08:45:10.639" v="4718" actId="478"/>
          <ac:picMkLst>
            <pc:docMk/>
            <pc:sldMk cId="3526714785" sldId="2147470907"/>
            <ac:picMk id="4" creationId="{6ABA6066-8688-8C6E-1FA8-BE6B1BC20C51}"/>
          </ac:picMkLst>
        </pc:picChg>
        <pc:picChg chg="add mod">
          <ac:chgData name="MAIGNAN Victor FRSC" userId="94fc2294-f05d-4f6d-a45c-e2f1f1ee1e39" providerId="ADAL" clId="{679B0183-8F1A-4F0B-BEF9-9EA38EAF46AC}" dt="2023-08-23T08:57:13.559" v="5359" actId="1035"/>
          <ac:picMkLst>
            <pc:docMk/>
            <pc:sldMk cId="3526714785" sldId="2147470907"/>
            <ac:picMk id="5" creationId="{455CE846-44A5-27A7-A089-420C9111DDB2}"/>
          </ac:picMkLst>
        </pc:picChg>
        <pc:picChg chg="add del">
          <ac:chgData name="MAIGNAN Victor FRSC" userId="94fc2294-f05d-4f6d-a45c-e2f1f1ee1e39" providerId="ADAL" clId="{679B0183-8F1A-4F0B-BEF9-9EA38EAF46AC}" dt="2023-08-28T14:24:59.103" v="19258" actId="478"/>
          <ac:picMkLst>
            <pc:docMk/>
            <pc:sldMk cId="3526714785" sldId="2147470907"/>
            <ac:picMk id="7" creationId="{F516629F-DB41-446F-BE16-08013DA2AEA9}"/>
          </ac:picMkLst>
        </pc:picChg>
        <pc:picChg chg="mod">
          <ac:chgData name="MAIGNAN Victor FRSC" userId="94fc2294-f05d-4f6d-a45c-e2f1f1ee1e39" providerId="ADAL" clId="{679B0183-8F1A-4F0B-BEF9-9EA38EAF46AC}" dt="2023-08-23T08:57:13.559" v="5359" actId="1035"/>
          <ac:picMkLst>
            <pc:docMk/>
            <pc:sldMk cId="3526714785" sldId="2147470907"/>
            <ac:picMk id="9" creationId="{51A74CC4-4A9C-18B8-6BD4-9FBBE27DD895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9-11T09:01:38.535" v="32852"/>
        <pc:sldMkLst>
          <pc:docMk/>
          <pc:sldMk cId="2999377751" sldId="2147470908"/>
        </pc:sldMkLst>
        <pc:spChg chg="del">
          <ac:chgData name="MAIGNAN Victor FRSC" userId="94fc2294-f05d-4f6d-a45c-e2f1f1ee1e39" providerId="ADAL" clId="{679B0183-8F1A-4F0B-BEF9-9EA38EAF46AC}" dt="2023-08-28T14:29:41.599" v="19336" actId="478"/>
          <ac:spMkLst>
            <pc:docMk/>
            <pc:sldMk cId="2999377751" sldId="2147470908"/>
            <ac:spMk id="3" creationId="{2F1056D6-6E1C-9E75-719C-85079D8D3737}"/>
          </ac:spMkLst>
        </pc:spChg>
        <pc:spChg chg="add mod">
          <ac:chgData name="MAIGNAN Victor FRSC" userId="94fc2294-f05d-4f6d-a45c-e2f1f1ee1e39" providerId="ADAL" clId="{679B0183-8F1A-4F0B-BEF9-9EA38EAF46AC}" dt="2023-08-30T08:34:06.341" v="28800"/>
          <ac:spMkLst>
            <pc:docMk/>
            <pc:sldMk cId="2999377751" sldId="2147470908"/>
            <ac:spMk id="3" creationId="{B63EBA58-F00F-82C6-CB58-6CE231E7A7CC}"/>
          </ac:spMkLst>
        </pc:spChg>
        <pc:spChg chg="mod">
          <ac:chgData name="MAIGNAN Victor FRSC" userId="94fc2294-f05d-4f6d-a45c-e2f1f1ee1e39" providerId="ADAL" clId="{679B0183-8F1A-4F0B-BEF9-9EA38EAF46AC}" dt="2023-09-11T09:01:38.535" v="32852"/>
          <ac:spMkLst>
            <pc:docMk/>
            <pc:sldMk cId="2999377751" sldId="2147470908"/>
            <ac:spMk id="6" creationId="{0F2CFDEA-EF3A-C4FE-BE83-E587969C514F}"/>
          </ac:spMkLst>
        </pc:spChg>
        <pc:spChg chg="mod">
          <ac:chgData name="MAIGNAN Victor FRSC" userId="94fc2294-f05d-4f6d-a45c-e2f1f1ee1e39" providerId="ADAL" clId="{679B0183-8F1A-4F0B-BEF9-9EA38EAF46AC}" dt="2023-08-23T08:55:18.344" v="5262" actId="1037"/>
          <ac:spMkLst>
            <pc:docMk/>
            <pc:sldMk cId="2999377751" sldId="2147470908"/>
            <ac:spMk id="8" creationId="{D36F90B9-39D2-8A19-3247-C7EC58CC0D3E}"/>
          </ac:spMkLst>
        </pc:spChg>
        <pc:spChg chg="del">
          <ac:chgData name="MAIGNAN Victor FRSC" userId="94fc2294-f05d-4f6d-a45c-e2f1f1ee1e39" providerId="ADAL" clId="{679B0183-8F1A-4F0B-BEF9-9EA38EAF46AC}" dt="2023-08-23T08:49:58.273" v="5016" actId="478"/>
          <ac:spMkLst>
            <pc:docMk/>
            <pc:sldMk cId="2999377751" sldId="2147470908"/>
            <ac:spMk id="10" creationId="{3BB5185E-B9B6-DD93-CC78-8B8F959C04B0}"/>
          </ac:spMkLst>
        </pc:spChg>
        <pc:spChg chg="mod">
          <ac:chgData name="MAIGNAN Victor FRSC" userId="94fc2294-f05d-4f6d-a45c-e2f1f1ee1e39" providerId="ADAL" clId="{679B0183-8F1A-4F0B-BEF9-9EA38EAF46AC}" dt="2023-08-23T08:51:47.321" v="5080" actId="20577"/>
          <ac:spMkLst>
            <pc:docMk/>
            <pc:sldMk cId="2999377751" sldId="2147470908"/>
            <ac:spMk id="11" creationId="{8CFF49F5-832F-D29B-757E-34345A7B0FCE}"/>
          </ac:spMkLst>
        </pc:spChg>
        <pc:spChg chg="mod">
          <ac:chgData name="MAIGNAN Victor FRSC" userId="94fc2294-f05d-4f6d-a45c-e2f1f1ee1e39" providerId="ADAL" clId="{679B0183-8F1A-4F0B-BEF9-9EA38EAF46AC}" dt="2023-08-23T08:51:46.349" v="5079" actId="20577"/>
          <ac:spMkLst>
            <pc:docMk/>
            <pc:sldMk cId="2999377751" sldId="2147470908"/>
            <ac:spMk id="12" creationId="{F82E4A85-C178-6BB0-929D-919659B34DC8}"/>
          </ac:spMkLst>
        </pc:spChg>
        <pc:spChg chg="mod">
          <ac:chgData name="MAIGNAN Victor FRSC" userId="94fc2294-f05d-4f6d-a45c-e2f1f1ee1e39" providerId="ADAL" clId="{679B0183-8F1A-4F0B-BEF9-9EA38EAF46AC}" dt="2023-09-04T12:14:59.601" v="29323" actId="1036"/>
          <ac:spMkLst>
            <pc:docMk/>
            <pc:sldMk cId="2999377751" sldId="2147470908"/>
            <ac:spMk id="13" creationId="{7DCEED22-67FD-3A68-08F3-B0D2B05A5F83}"/>
          </ac:spMkLst>
        </pc:spChg>
        <pc:spChg chg="add mod">
          <ac:chgData name="MAIGNAN Victor FRSC" userId="94fc2294-f05d-4f6d-a45c-e2f1f1ee1e39" providerId="ADAL" clId="{679B0183-8F1A-4F0B-BEF9-9EA38EAF46AC}" dt="2023-08-23T08:52:21.653" v="5084" actId="20577"/>
          <ac:spMkLst>
            <pc:docMk/>
            <pc:sldMk cId="2999377751" sldId="2147470908"/>
            <ac:spMk id="14" creationId="{41C2E351-C875-20B1-BBDB-7279C938AA39}"/>
          </ac:spMkLst>
        </pc:spChg>
        <pc:spChg chg="del">
          <ac:chgData name="MAIGNAN Victor FRSC" userId="94fc2294-f05d-4f6d-a45c-e2f1f1ee1e39" providerId="ADAL" clId="{679B0183-8F1A-4F0B-BEF9-9EA38EAF46AC}" dt="2023-08-23T08:49:58.273" v="5016" actId="478"/>
          <ac:spMkLst>
            <pc:docMk/>
            <pc:sldMk cId="2999377751" sldId="2147470908"/>
            <ac:spMk id="16" creationId="{645528A0-E224-5F97-3945-30373A69A714}"/>
          </ac:spMkLst>
        </pc:spChg>
        <pc:graphicFrameChg chg="add mod">
          <ac:chgData name="MAIGNAN Victor FRSC" userId="94fc2294-f05d-4f6d-a45c-e2f1f1ee1e39" providerId="ADAL" clId="{679B0183-8F1A-4F0B-BEF9-9EA38EAF46AC}" dt="2023-08-23T08:50:41.726" v="5034" actId="167"/>
          <ac:graphicFrameMkLst>
            <pc:docMk/>
            <pc:sldMk cId="2999377751" sldId="2147470908"/>
            <ac:graphicFrameMk id="7" creationId="{542B041A-BD05-400E-B92F-F3FF48CB0218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08:49:55.822" v="5014" actId="478"/>
          <ac:graphicFrameMkLst>
            <pc:docMk/>
            <pc:sldMk cId="2999377751" sldId="2147470908"/>
            <ac:graphicFrameMk id="15" creationId="{46D644BC-D201-4C9F-9881-ECD8EB417F5A}"/>
          </ac:graphicFrameMkLst>
        </pc:graphicFrameChg>
        <pc:picChg chg="add mod">
          <ac:chgData name="MAIGNAN Victor FRSC" userId="94fc2294-f05d-4f6d-a45c-e2f1f1ee1e39" providerId="ADAL" clId="{679B0183-8F1A-4F0B-BEF9-9EA38EAF46AC}" dt="2023-08-23T08:55:18.344" v="5262" actId="1037"/>
          <ac:picMkLst>
            <pc:docMk/>
            <pc:sldMk cId="2999377751" sldId="2147470908"/>
            <ac:picMk id="4" creationId="{D521332A-8089-2331-A5C3-48D6B11C79D9}"/>
          </ac:picMkLst>
        </pc:picChg>
        <pc:picChg chg="del">
          <ac:chgData name="MAIGNAN Victor FRSC" userId="94fc2294-f05d-4f6d-a45c-e2f1f1ee1e39" providerId="ADAL" clId="{679B0183-8F1A-4F0B-BEF9-9EA38EAF46AC}" dt="2023-08-23T08:49:56.468" v="5015" actId="478"/>
          <ac:picMkLst>
            <pc:docMk/>
            <pc:sldMk cId="2999377751" sldId="2147470908"/>
            <ac:picMk id="5" creationId="{455CE846-44A5-27A7-A089-420C9111DDB2}"/>
          </ac:picMkLst>
        </pc:picChg>
        <pc:picChg chg="mod">
          <ac:chgData name="MAIGNAN Victor FRSC" userId="94fc2294-f05d-4f6d-a45c-e2f1f1ee1e39" providerId="ADAL" clId="{679B0183-8F1A-4F0B-BEF9-9EA38EAF46AC}" dt="2023-08-23T08:55:18.344" v="5262" actId="1037"/>
          <ac:picMkLst>
            <pc:docMk/>
            <pc:sldMk cId="2999377751" sldId="2147470908"/>
            <ac:picMk id="9" creationId="{51A74CC4-4A9C-18B8-6BD4-9FBBE27DD895}"/>
          </ac:picMkLst>
        </pc:picChg>
      </pc:sldChg>
      <pc:sldChg chg="addSp delSp modSp add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3255700891" sldId="2147470909"/>
        </pc:sldMkLst>
        <pc:spChg chg="add mod">
          <ac:chgData name="MAIGNAN Victor FRSC" userId="94fc2294-f05d-4f6d-a45c-e2f1f1ee1e39" providerId="ADAL" clId="{679B0183-8F1A-4F0B-BEF9-9EA38EAF46AC}" dt="2023-08-30T08:33:36.055" v="28788" actId="1076"/>
          <ac:spMkLst>
            <pc:docMk/>
            <pc:sldMk cId="3255700891" sldId="2147470909"/>
            <ac:spMk id="4" creationId="{16B63F87-C1FB-0542-530B-E6D77706E95C}"/>
          </ac:spMkLst>
        </pc:spChg>
        <pc:spChg chg="del">
          <ac:chgData name="MAIGNAN Victor FRSC" userId="94fc2294-f05d-4f6d-a45c-e2f1f1ee1e39" providerId="ADAL" clId="{679B0183-8F1A-4F0B-BEF9-9EA38EAF46AC}" dt="2023-08-23T09:23:37.310" v="5663" actId="478"/>
          <ac:spMkLst>
            <pc:docMk/>
            <pc:sldMk cId="3255700891" sldId="2147470909"/>
            <ac:spMk id="6" creationId="{88E2BA1A-AA95-BE67-97C4-47797CDA2E8A}"/>
          </ac:spMkLst>
        </pc:spChg>
        <pc:spChg chg="mod">
          <ac:chgData name="MAIGNAN Victor FRSC" userId="94fc2294-f05d-4f6d-a45c-e2f1f1ee1e39" providerId="ADAL" clId="{679B0183-8F1A-4F0B-BEF9-9EA38EAF46AC}" dt="2023-08-23T09:29:11.202" v="5886" actId="14100"/>
          <ac:spMkLst>
            <pc:docMk/>
            <pc:sldMk cId="3255700891" sldId="2147470909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3T09:23:21.062" v="5653" actId="14100"/>
          <ac:spMkLst>
            <pc:docMk/>
            <pc:sldMk cId="3255700891" sldId="2147470909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679B0183-8F1A-4F0B-BEF9-9EA38EAF46AC}" dt="2023-08-23T09:23:27.606" v="5659" actId="20577"/>
          <ac:spMkLst>
            <pc:docMk/>
            <pc:sldMk cId="3255700891" sldId="2147470909"/>
            <ac:spMk id="12" creationId="{35D71D70-40A0-41E6-04A7-41ACCD41CBF5}"/>
          </ac:spMkLst>
        </pc:spChg>
        <pc:spChg chg="add mod">
          <ac:chgData name="MAIGNAN Victor FRSC" userId="94fc2294-f05d-4f6d-a45c-e2f1f1ee1e39" providerId="ADAL" clId="{679B0183-8F1A-4F0B-BEF9-9EA38EAF46AC}" dt="2023-08-23T09:23:39.873" v="5664" actId="1076"/>
          <ac:spMkLst>
            <pc:docMk/>
            <pc:sldMk cId="3255700891" sldId="2147470909"/>
            <ac:spMk id="13" creationId="{A11635CA-5402-8324-E668-C10A43FA777D}"/>
          </ac:spMkLst>
        </pc:spChg>
        <pc:spChg chg="add mod">
          <ac:chgData name="MAIGNAN Victor FRSC" userId="94fc2294-f05d-4f6d-a45c-e2f1f1ee1e39" providerId="ADAL" clId="{679B0183-8F1A-4F0B-BEF9-9EA38EAF46AC}" dt="2023-08-23T09:24:14.784" v="5687" actId="1038"/>
          <ac:spMkLst>
            <pc:docMk/>
            <pc:sldMk cId="3255700891" sldId="2147470909"/>
            <ac:spMk id="14" creationId="{C6E0FA00-2017-9F97-9C0B-7FBDE3FC82CF}"/>
          </ac:spMkLst>
        </pc:spChg>
        <pc:spChg chg="del">
          <ac:chgData name="MAIGNAN Victor FRSC" userId="94fc2294-f05d-4f6d-a45c-e2f1f1ee1e39" providerId="ADAL" clId="{679B0183-8F1A-4F0B-BEF9-9EA38EAF46AC}" dt="2023-08-23T09:23:43.051" v="5665" actId="478"/>
          <ac:spMkLst>
            <pc:docMk/>
            <pc:sldMk cId="3255700891" sldId="2147470909"/>
            <ac:spMk id="15" creationId="{4ABEB94A-C93C-4E60-1CB0-32C07B6136BC}"/>
          </ac:spMkLst>
        </pc:spChg>
        <pc:spChg chg="mod">
          <ac:chgData name="MAIGNAN Victor FRSC" userId="94fc2294-f05d-4f6d-a45c-e2f1f1ee1e39" providerId="ADAL" clId="{679B0183-8F1A-4F0B-BEF9-9EA38EAF46AC}" dt="2023-08-23T09:23:58.992" v="5677" actId="20577"/>
          <ac:spMkLst>
            <pc:docMk/>
            <pc:sldMk cId="3255700891" sldId="2147470909"/>
            <ac:spMk id="16" creationId="{FADA417C-E670-4ACD-7DEE-1199808E0CCF}"/>
          </ac:spMkLst>
        </pc:spChg>
        <pc:spChg chg="add mod">
          <ac:chgData name="MAIGNAN Victor FRSC" userId="94fc2294-f05d-4f6d-a45c-e2f1f1ee1e39" providerId="ADAL" clId="{679B0183-8F1A-4F0B-BEF9-9EA38EAF46AC}" dt="2023-08-23T09:24:36.237" v="5699" actId="1038"/>
          <ac:spMkLst>
            <pc:docMk/>
            <pc:sldMk cId="3255700891" sldId="2147470909"/>
            <ac:spMk id="17" creationId="{59865746-5DD0-1BCD-95A8-0912AE1EAFB2}"/>
          </ac:spMkLst>
        </pc:spChg>
        <pc:spChg chg="add mod">
          <ac:chgData name="MAIGNAN Victor FRSC" userId="94fc2294-f05d-4f6d-a45c-e2f1f1ee1e39" providerId="ADAL" clId="{679B0183-8F1A-4F0B-BEF9-9EA38EAF46AC}" dt="2023-08-23T09:24:43.364" v="5703" actId="1076"/>
          <ac:spMkLst>
            <pc:docMk/>
            <pc:sldMk cId="3255700891" sldId="2147470909"/>
            <ac:spMk id="18" creationId="{AABA632C-FBED-0092-A340-6474E7A76552}"/>
          </ac:spMkLst>
        </pc:spChg>
        <pc:spChg chg="add mod">
          <ac:chgData name="MAIGNAN Victor FRSC" userId="94fc2294-f05d-4f6d-a45c-e2f1f1ee1e39" providerId="ADAL" clId="{679B0183-8F1A-4F0B-BEF9-9EA38EAF46AC}" dt="2023-08-23T09:27:48.547" v="5765" actId="14100"/>
          <ac:spMkLst>
            <pc:docMk/>
            <pc:sldMk cId="3255700891" sldId="2147470909"/>
            <ac:spMk id="21" creationId="{97DFACF0-0A23-2053-43A3-8046BE2B2D8D}"/>
          </ac:spMkLst>
        </pc:spChg>
        <pc:graphicFrameChg chg="add mod">
          <ac:chgData name="MAIGNAN Victor FRSC" userId="94fc2294-f05d-4f6d-a45c-e2f1f1ee1e39" providerId="ADAL" clId="{679B0183-8F1A-4F0B-BEF9-9EA38EAF46AC}" dt="2023-08-23T09:23:35.704" v="5662"/>
          <ac:graphicFrameMkLst>
            <pc:docMk/>
            <pc:sldMk cId="3255700891" sldId="2147470909"/>
            <ac:graphicFrameMk id="3" creationId="{BD043455-CB8C-4685-9D6A-D80E4FAB9328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09:20:19.624" v="5636" actId="478"/>
          <ac:graphicFrameMkLst>
            <pc:docMk/>
            <pc:sldMk cId="3255700891" sldId="2147470909"/>
            <ac:graphicFrameMk id="4" creationId="{1B6806E9-5892-4D86-8018-6454D0C75CC0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09:20:19.624" v="5636" actId="478"/>
          <ac:graphicFrameMkLst>
            <pc:docMk/>
            <pc:sldMk cId="3255700891" sldId="2147470909"/>
            <ac:graphicFrameMk id="5" creationId="{1FE0DC39-9DF3-447A-934B-5999581C2252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3T09:23:45.862" v="5666"/>
          <ac:graphicFrameMkLst>
            <pc:docMk/>
            <pc:sldMk cId="3255700891" sldId="2147470909"/>
            <ac:graphicFrameMk id="7" creationId="{073077E7-F1E9-411B-9974-82BF921E497A}"/>
          </ac:graphicFrameMkLst>
        </pc:graphicFrameChg>
        <pc:picChg chg="add mod modCrop">
          <ac:chgData name="MAIGNAN Victor FRSC" userId="94fc2294-f05d-4f6d-a45c-e2f1f1ee1e39" providerId="ADAL" clId="{679B0183-8F1A-4F0B-BEF9-9EA38EAF46AC}" dt="2023-08-30T08:33:41.524" v="28789" actId="732"/>
          <ac:picMkLst>
            <pc:docMk/>
            <pc:sldMk cId="3255700891" sldId="2147470909"/>
            <ac:picMk id="20" creationId="{998DA378-A984-905C-B43F-56719929403F}"/>
          </ac:picMkLst>
        </pc:picChg>
        <pc:picChg chg="add mod modCrop">
          <ac:chgData name="MAIGNAN Victor FRSC" userId="94fc2294-f05d-4f6d-a45c-e2f1f1ee1e39" providerId="ADAL" clId="{679B0183-8F1A-4F0B-BEF9-9EA38EAF46AC}" dt="2023-08-30T08:33:33.564" v="28787" actId="732"/>
          <ac:picMkLst>
            <pc:docMk/>
            <pc:sldMk cId="3255700891" sldId="2147470909"/>
            <ac:picMk id="23" creationId="{423664D1-6F21-2914-0902-42B56FC09D38}"/>
          </ac:picMkLst>
        </pc:picChg>
      </pc:sldChg>
      <pc:sldChg chg="add del">
        <pc:chgData name="MAIGNAN Victor FRSC" userId="94fc2294-f05d-4f6d-a45c-e2f1f1ee1e39" providerId="ADAL" clId="{679B0183-8F1A-4F0B-BEF9-9EA38EAF46AC}" dt="2023-08-23T12:41:51.538" v="5975" actId="47"/>
        <pc:sldMkLst>
          <pc:docMk/>
          <pc:sldMk cId="493422719" sldId="2147470910"/>
        </pc:sldMkLst>
      </pc:sldChg>
      <pc:sldChg chg="addSp delSp modSp add mod modTransition modNotesTx">
        <pc:chgData name="MAIGNAN Victor FRSC" userId="94fc2294-f05d-4f6d-a45c-e2f1f1ee1e39" providerId="ADAL" clId="{679B0183-8F1A-4F0B-BEF9-9EA38EAF46AC}" dt="2023-09-11T09:03:13.175" v="32908" actId="20577"/>
        <pc:sldMkLst>
          <pc:docMk/>
          <pc:sldMk cId="589601972" sldId="2147470910"/>
        </pc:sldMkLst>
        <pc:spChg chg="add mod">
          <ac:chgData name="MAIGNAN Victor FRSC" userId="94fc2294-f05d-4f6d-a45c-e2f1f1ee1e39" providerId="ADAL" clId="{679B0183-8F1A-4F0B-BEF9-9EA38EAF46AC}" dt="2023-08-30T08:35:40.157" v="28828"/>
          <ac:spMkLst>
            <pc:docMk/>
            <pc:sldMk cId="589601972" sldId="2147470910"/>
            <ac:spMk id="3" creationId="{1E6D918C-9ED5-5B9A-F9A9-6A3DA40B2399}"/>
          </ac:spMkLst>
        </pc:spChg>
        <pc:spChg chg="mod">
          <ac:chgData name="MAIGNAN Victor FRSC" userId="94fc2294-f05d-4f6d-a45c-e2f1f1ee1e39" providerId="ADAL" clId="{679B0183-8F1A-4F0B-BEF9-9EA38EAF46AC}" dt="2023-09-11T09:03:13.175" v="32908" actId="20577"/>
          <ac:spMkLst>
            <pc:docMk/>
            <pc:sldMk cId="589601972" sldId="2147470910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3T15:01:18.908" v="7742" actId="1076"/>
          <ac:spMkLst>
            <pc:docMk/>
            <pc:sldMk cId="589601972" sldId="2147470910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3T13:12:36.189" v="6635" actId="1076"/>
          <ac:spMkLst>
            <pc:docMk/>
            <pc:sldMk cId="589601972" sldId="2147470910"/>
            <ac:spMk id="11" creationId="{2A82D50A-B21A-E69C-C6A2-6D658D4A4407}"/>
          </ac:spMkLst>
        </pc:spChg>
        <pc:spChg chg="del">
          <ac:chgData name="MAIGNAN Victor FRSC" userId="94fc2294-f05d-4f6d-a45c-e2f1f1ee1e39" providerId="ADAL" clId="{679B0183-8F1A-4F0B-BEF9-9EA38EAF46AC}" dt="2023-08-23T12:45:50.986" v="5993" actId="478"/>
          <ac:spMkLst>
            <pc:docMk/>
            <pc:sldMk cId="589601972" sldId="2147470910"/>
            <ac:spMk id="15" creationId="{4ABEB94A-C93C-4E60-1CB0-32C07B6136BC}"/>
          </ac:spMkLst>
        </pc:spChg>
        <pc:spChg chg="del">
          <ac:chgData name="MAIGNAN Victor FRSC" userId="94fc2294-f05d-4f6d-a45c-e2f1f1ee1e39" providerId="ADAL" clId="{679B0183-8F1A-4F0B-BEF9-9EA38EAF46AC}" dt="2023-08-23T12:45:51.642" v="5994" actId="478"/>
          <ac:spMkLst>
            <pc:docMk/>
            <pc:sldMk cId="589601972" sldId="2147470910"/>
            <ac:spMk id="16" creationId="{FADA417C-E670-4ACD-7DEE-1199808E0CCF}"/>
          </ac:spMkLst>
        </pc:spChg>
        <pc:spChg chg="add mod">
          <ac:chgData name="MAIGNAN Victor FRSC" userId="94fc2294-f05d-4f6d-a45c-e2f1f1ee1e39" providerId="ADAL" clId="{679B0183-8F1A-4F0B-BEF9-9EA38EAF46AC}" dt="2023-08-23T13:26:39.538" v="6639" actId="1036"/>
          <ac:spMkLst>
            <pc:docMk/>
            <pc:sldMk cId="589601972" sldId="2147470910"/>
            <ac:spMk id="18" creationId="{9287FC07-1DFC-B6CE-9B9F-ECB17931EEC5}"/>
          </ac:spMkLst>
        </pc:spChg>
        <pc:spChg chg="mod">
          <ac:chgData name="MAIGNAN Victor FRSC" userId="94fc2294-f05d-4f6d-a45c-e2f1f1ee1e39" providerId="ADAL" clId="{679B0183-8F1A-4F0B-BEF9-9EA38EAF46AC}" dt="2023-08-23T14:58:45.298" v="7621"/>
          <ac:spMkLst>
            <pc:docMk/>
            <pc:sldMk cId="589601972" sldId="2147470910"/>
            <ac:spMk id="20" creationId="{05028BAE-BE24-7A2B-AF18-4BC89AFE6AE9}"/>
          </ac:spMkLst>
        </pc:spChg>
        <pc:spChg chg="mod">
          <ac:chgData name="MAIGNAN Victor FRSC" userId="94fc2294-f05d-4f6d-a45c-e2f1f1ee1e39" providerId="ADAL" clId="{679B0183-8F1A-4F0B-BEF9-9EA38EAF46AC}" dt="2023-08-23T14:58:45.298" v="7621"/>
          <ac:spMkLst>
            <pc:docMk/>
            <pc:sldMk cId="589601972" sldId="2147470910"/>
            <ac:spMk id="23" creationId="{C0A959CA-45E9-6C15-50B0-983BF1E52D6A}"/>
          </ac:spMkLst>
        </pc:spChg>
        <pc:spChg chg="mod">
          <ac:chgData name="MAIGNAN Victor FRSC" userId="94fc2294-f05d-4f6d-a45c-e2f1f1ee1e39" providerId="ADAL" clId="{679B0183-8F1A-4F0B-BEF9-9EA38EAF46AC}" dt="2023-08-23T15:00:12.931" v="7648"/>
          <ac:spMkLst>
            <pc:docMk/>
            <pc:sldMk cId="589601972" sldId="2147470910"/>
            <ac:spMk id="26" creationId="{B23181AD-004A-A25A-273D-3BCDA08374C1}"/>
          </ac:spMkLst>
        </pc:spChg>
        <pc:spChg chg="mod">
          <ac:chgData name="MAIGNAN Victor FRSC" userId="94fc2294-f05d-4f6d-a45c-e2f1f1ee1e39" providerId="ADAL" clId="{679B0183-8F1A-4F0B-BEF9-9EA38EAF46AC}" dt="2023-08-23T15:00:13.101" v="7649"/>
          <ac:spMkLst>
            <pc:docMk/>
            <pc:sldMk cId="589601972" sldId="2147470910"/>
            <ac:spMk id="29" creationId="{827B39B2-6466-5F38-E3AE-E4A83175D193}"/>
          </ac:spMkLst>
        </pc:spChg>
        <pc:spChg chg="add mod">
          <ac:chgData name="MAIGNAN Victor FRSC" userId="94fc2294-f05d-4f6d-a45c-e2f1f1ee1e39" providerId="ADAL" clId="{679B0183-8F1A-4F0B-BEF9-9EA38EAF46AC}" dt="2023-08-23T15:01:55.524" v="7776" actId="1036"/>
          <ac:spMkLst>
            <pc:docMk/>
            <pc:sldMk cId="589601972" sldId="2147470910"/>
            <ac:spMk id="31" creationId="{7459C4D9-2FA6-C075-DA45-9BF32D90B706}"/>
          </ac:spMkLst>
        </pc:spChg>
        <pc:grpChg chg="add mod">
          <ac:chgData name="MAIGNAN Victor FRSC" userId="94fc2294-f05d-4f6d-a45c-e2f1f1ee1e39" providerId="ADAL" clId="{679B0183-8F1A-4F0B-BEF9-9EA38EAF46AC}" dt="2023-08-23T15:00:28.506" v="7659" actId="1036"/>
          <ac:grpSpMkLst>
            <pc:docMk/>
            <pc:sldMk cId="589601972" sldId="2147470910"/>
            <ac:grpSpMk id="19" creationId="{C16EE298-3E94-317D-23F8-FD4A00A70AAE}"/>
          </ac:grpSpMkLst>
        </pc:grpChg>
        <pc:grpChg chg="add mod">
          <ac:chgData name="MAIGNAN Victor FRSC" userId="94fc2294-f05d-4f6d-a45c-e2f1f1ee1e39" providerId="ADAL" clId="{679B0183-8F1A-4F0B-BEF9-9EA38EAF46AC}" dt="2023-08-23T15:00:28.506" v="7659" actId="1036"/>
          <ac:grpSpMkLst>
            <pc:docMk/>
            <pc:sldMk cId="589601972" sldId="2147470910"/>
            <ac:grpSpMk id="22" creationId="{43BF8F51-55D3-FD82-8B4C-9D64CC48C977}"/>
          </ac:grpSpMkLst>
        </pc:grpChg>
        <pc:grpChg chg="add mod">
          <ac:chgData name="MAIGNAN Victor FRSC" userId="94fc2294-f05d-4f6d-a45c-e2f1f1ee1e39" providerId="ADAL" clId="{679B0183-8F1A-4F0B-BEF9-9EA38EAF46AC}" dt="2023-08-23T15:00:28.506" v="7659" actId="1036"/>
          <ac:grpSpMkLst>
            <pc:docMk/>
            <pc:sldMk cId="589601972" sldId="2147470910"/>
            <ac:grpSpMk id="25" creationId="{3F777050-45A6-F6C1-5676-5C2503580945}"/>
          </ac:grpSpMkLst>
        </pc:grpChg>
        <pc:grpChg chg="add mod">
          <ac:chgData name="MAIGNAN Victor FRSC" userId="94fc2294-f05d-4f6d-a45c-e2f1f1ee1e39" providerId="ADAL" clId="{679B0183-8F1A-4F0B-BEF9-9EA38EAF46AC}" dt="2023-08-23T15:00:32.250" v="7661" actId="1038"/>
          <ac:grpSpMkLst>
            <pc:docMk/>
            <pc:sldMk cId="589601972" sldId="2147470910"/>
            <ac:grpSpMk id="28" creationId="{FD59A2D3-EB78-72F6-3985-5F5FB52383B2}"/>
          </ac:grpSpMkLst>
        </pc:grpChg>
        <pc:graphicFrameChg chg="add del mod">
          <ac:chgData name="MAIGNAN Victor FRSC" userId="94fc2294-f05d-4f6d-a45c-e2f1f1ee1e39" providerId="ADAL" clId="{679B0183-8F1A-4F0B-BEF9-9EA38EAF46AC}" dt="2023-08-23T12:42:44.847" v="5982" actId="478"/>
          <ac:graphicFrameMkLst>
            <pc:docMk/>
            <pc:sldMk cId="589601972" sldId="2147470910"/>
            <ac:graphicFrameMk id="3" creationId="{0B51604D-0EB9-4CB2-8FCC-245919762D91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12:42:08.821" v="5977" actId="478"/>
          <ac:graphicFrameMkLst>
            <pc:docMk/>
            <pc:sldMk cId="589601972" sldId="2147470910"/>
            <ac:graphicFrameMk id="4" creationId="{F6974663-9887-4CEB-B5B6-E1A37531B8CB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12:42:08.821" v="5977" actId="478"/>
          <ac:graphicFrameMkLst>
            <pc:docMk/>
            <pc:sldMk cId="589601972" sldId="2147470910"/>
            <ac:graphicFrameMk id="5" creationId="{38200C5E-FF2B-463A-861D-F9E861697ABA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3T12:42:57.046" v="5984" actId="478"/>
          <ac:graphicFrameMkLst>
            <pc:docMk/>
            <pc:sldMk cId="589601972" sldId="2147470910"/>
            <ac:graphicFrameMk id="6" creationId="{AF902DB6-D9F0-496C-9FC0-CF70AD714DA7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3T12:44:20.489" v="5987" actId="478"/>
          <ac:graphicFrameMkLst>
            <pc:docMk/>
            <pc:sldMk cId="589601972" sldId="2147470910"/>
            <ac:graphicFrameMk id="10" creationId="{AF902DB6-D9F0-496C-9FC0-CF70AD714DA7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3T14:59:53.962" v="7632"/>
          <ac:graphicFrameMkLst>
            <pc:docMk/>
            <pc:sldMk cId="589601972" sldId="2147470910"/>
            <ac:graphicFrameMk id="12" creationId="{AF902DB6-D9F0-496C-9FC0-CF70AD714DA7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3T12:48:24.741" v="6154" actId="478"/>
          <ac:graphicFrameMkLst>
            <pc:docMk/>
            <pc:sldMk cId="589601972" sldId="2147470910"/>
            <ac:graphicFrameMk id="13" creationId="{AF902DB6-D9F0-496C-9FC0-CF70AD714DA7}"/>
          </ac:graphicFrameMkLst>
        </pc:graphicFrameChg>
        <pc:picChg chg="mod">
          <ac:chgData name="MAIGNAN Victor FRSC" userId="94fc2294-f05d-4f6d-a45c-e2f1f1ee1e39" providerId="ADAL" clId="{679B0183-8F1A-4F0B-BEF9-9EA38EAF46AC}" dt="2023-08-23T15:01:18.908" v="7742" actId="1076"/>
          <ac:picMkLst>
            <pc:docMk/>
            <pc:sldMk cId="589601972" sldId="2147470910"/>
            <ac:picMk id="9" creationId="{E07DB797-C850-F4B7-1BC8-1DC5CCE170AF}"/>
          </ac:picMkLst>
        </pc:picChg>
        <pc:picChg chg="add mod modCrop">
          <ac:chgData name="MAIGNAN Victor FRSC" userId="94fc2294-f05d-4f6d-a45c-e2f1f1ee1e39" providerId="ADAL" clId="{679B0183-8F1A-4F0B-BEF9-9EA38EAF46AC}" dt="2023-08-23T13:11:20.826" v="6608" actId="1076"/>
          <ac:picMkLst>
            <pc:docMk/>
            <pc:sldMk cId="589601972" sldId="2147470910"/>
            <ac:picMk id="17" creationId="{2244371D-DDF1-1672-1191-635244D1AAE9}"/>
          </ac:picMkLst>
        </pc:picChg>
        <pc:picChg chg="mod">
          <ac:chgData name="MAIGNAN Victor FRSC" userId="94fc2294-f05d-4f6d-a45c-e2f1f1ee1e39" providerId="ADAL" clId="{679B0183-8F1A-4F0B-BEF9-9EA38EAF46AC}" dt="2023-08-23T14:58:45.298" v="7621"/>
          <ac:picMkLst>
            <pc:docMk/>
            <pc:sldMk cId="589601972" sldId="2147470910"/>
            <ac:picMk id="21" creationId="{B30763D8-5B68-C93C-0686-F432313705D4}"/>
          </ac:picMkLst>
        </pc:picChg>
        <pc:picChg chg="mod">
          <ac:chgData name="MAIGNAN Victor FRSC" userId="94fc2294-f05d-4f6d-a45c-e2f1f1ee1e39" providerId="ADAL" clId="{679B0183-8F1A-4F0B-BEF9-9EA38EAF46AC}" dt="2023-08-23T14:58:45.298" v="7621"/>
          <ac:picMkLst>
            <pc:docMk/>
            <pc:sldMk cId="589601972" sldId="2147470910"/>
            <ac:picMk id="24" creationId="{FB426152-B993-6B07-AADC-2A60FB82BB51}"/>
          </ac:picMkLst>
        </pc:picChg>
        <pc:picChg chg="mod">
          <ac:chgData name="MAIGNAN Victor FRSC" userId="94fc2294-f05d-4f6d-a45c-e2f1f1ee1e39" providerId="ADAL" clId="{679B0183-8F1A-4F0B-BEF9-9EA38EAF46AC}" dt="2023-08-23T15:00:12.931" v="7648"/>
          <ac:picMkLst>
            <pc:docMk/>
            <pc:sldMk cId="589601972" sldId="2147470910"/>
            <ac:picMk id="27" creationId="{F49BA002-B389-C87B-2D14-85B5E5E6678E}"/>
          </ac:picMkLst>
        </pc:picChg>
        <pc:picChg chg="mod">
          <ac:chgData name="MAIGNAN Victor FRSC" userId="94fc2294-f05d-4f6d-a45c-e2f1f1ee1e39" providerId="ADAL" clId="{679B0183-8F1A-4F0B-BEF9-9EA38EAF46AC}" dt="2023-08-23T15:00:13.101" v="7649"/>
          <ac:picMkLst>
            <pc:docMk/>
            <pc:sldMk cId="589601972" sldId="2147470910"/>
            <ac:picMk id="30" creationId="{C52EBBC4-BF6A-C269-D75F-8342EC19A470}"/>
          </ac:picMkLst>
        </pc:picChg>
      </pc:sldChg>
      <pc:sldChg chg="addSp delSp modSp add mod modTransition modNotesTx">
        <pc:chgData name="MAIGNAN Victor FRSC" userId="94fc2294-f05d-4f6d-a45c-e2f1f1ee1e39" providerId="ADAL" clId="{679B0183-8F1A-4F0B-BEF9-9EA38EAF46AC}" dt="2023-09-11T09:03:19.210" v="32911"/>
        <pc:sldMkLst>
          <pc:docMk/>
          <pc:sldMk cId="2205494605" sldId="2147470911"/>
        </pc:sldMkLst>
        <pc:spChg chg="add mod">
          <ac:chgData name="MAIGNAN Victor FRSC" userId="94fc2294-f05d-4f6d-a45c-e2f1f1ee1e39" providerId="ADAL" clId="{679B0183-8F1A-4F0B-BEF9-9EA38EAF46AC}" dt="2023-08-23T13:11:40.871" v="6617" actId="1035"/>
          <ac:spMkLst>
            <pc:docMk/>
            <pc:sldMk cId="2205494605" sldId="2147470911"/>
            <ac:spMk id="5" creationId="{51C6B63C-6EAA-6D83-EDAB-7BB5A97EA8D3}"/>
          </ac:spMkLst>
        </pc:spChg>
        <pc:spChg chg="mod">
          <ac:chgData name="MAIGNAN Victor FRSC" userId="94fc2294-f05d-4f6d-a45c-e2f1f1ee1e39" providerId="ADAL" clId="{679B0183-8F1A-4F0B-BEF9-9EA38EAF46AC}" dt="2023-09-11T09:03:19.210" v="32911"/>
          <ac:spMkLst>
            <pc:docMk/>
            <pc:sldMk cId="2205494605" sldId="2147470911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3T13:09:41.005" v="6500" actId="1035"/>
          <ac:spMkLst>
            <pc:docMk/>
            <pc:sldMk cId="2205494605" sldId="2147470911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3T15:04:54.019" v="7802"/>
          <ac:spMkLst>
            <pc:docMk/>
            <pc:sldMk cId="2205494605" sldId="2147470911"/>
            <ac:spMk id="10" creationId="{F6D44436-1CDA-D5CC-4846-945734A667A0}"/>
          </ac:spMkLst>
        </pc:spChg>
        <pc:spChg chg="mod ord">
          <ac:chgData name="MAIGNAN Victor FRSC" userId="94fc2294-f05d-4f6d-a45c-e2f1f1ee1e39" providerId="ADAL" clId="{679B0183-8F1A-4F0B-BEF9-9EA38EAF46AC}" dt="2023-08-23T12:49:55.736" v="6295" actId="1035"/>
          <ac:spMkLst>
            <pc:docMk/>
            <pc:sldMk cId="2205494605" sldId="2147470911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679B0183-8F1A-4F0B-BEF9-9EA38EAF46AC}" dt="2023-08-30T08:35:42.771" v="28829"/>
          <ac:spMkLst>
            <pc:docMk/>
            <pc:sldMk cId="2205494605" sldId="2147470911"/>
            <ac:spMk id="12" creationId="{8AB99EF1-C82F-E13B-BF66-C3CA1C49F7D0}"/>
          </ac:spMkLst>
        </pc:spChg>
        <pc:spChg chg="mod">
          <ac:chgData name="MAIGNAN Victor FRSC" userId="94fc2294-f05d-4f6d-a45c-e2f1f1ee1e39" providerId="ADAL" clId="{679B0183-8F1A-4F0B-BEF9-9EA38EAF46AC}" dt="2023-08-23T15:04:54.019" v="7802"/>
          <ac:spMkLst>
            <pc:docMk/>
            <pc:sldMk cId="2205494605" sldId="2147470911"/>
            <ac:spMk id="15" creationId="{498F3692-2EE2-6175-A352-33CF82843C22}"/>
          </ac:spMkLst>
        </pc:spChg>
        <pc:spChg chg="mod">
          <ac:chgData name="MAIGNAN Victor FRSC" userId="94fc2294-f05d-4f6d-a45c-e2f1f1ee1e39" providerId="ADAL" clId="{679B0183-8F1A-4F0B-BEF9-9EA38EAF46AC}" dt="2023-08-23T15:04:54.019" v="7802"/>
          <ac:spMkLst>
            <pc:docMk/>
            <pc:sldMk cId="2205494605" sldId="2147470911"/>
            <ac:spMk id="18" creationId="{E6315BB7-74D5-8C0E-522D-4EA31FD8A398}"/>
          </ac:spMkLst>
        </pc:spChg>
        <pc:spChg chg="mod">
          <ac:chgData name="MAIGNAN Victor FRSC" userId="94fc2294-f05d-4f6d-a45c-e2f1f1ee1e39" providerId="ADAL" clId="{679B0183-8F1A-4F0B-BEF9-9EA38EAF46AC}" dt="2023-08-23T15:04:54.019" v="7802"/>
          <ac:spMkLst>
            <pc:docMk/>
            <pc:sldMk cId="2205494605" sldId="2147470911"/>
            <ac:spMk id="21" creationId="{9965664C-42A3-C789-AAD6-AF5E2C3F7F38}"/>
          </ac:spMkLst>
        </pc:spChg>
        <pc:grpChg chg="add mod">
          <ac:chgData name="MAIGNAN Victor FRSC" userId="94fc2294-f05d-4f6d-a45c-e2f1f1ee1e39" providerId="ADAL" clId="{679B0183-8F1A-4F0B-BEF9-9EA38EAF46AC}" dt="2023-08-23T15:05:11.522" v="7820" actId="1035"/>
          <ac:grpSpMkLst>
            <pc:docMk/>
            <pc:sldMk cId="2205494605" sldId="2147470911"/>
            <ac:grpSpMk id="6" creationId="{71FBBBD6-35B5-D7A1-D22D-266B3BBF9F71}"/>
          </ac:grpSpMkLst>
        </pc:grpChg>
        <pc:grpChg chg="add mod">
          <ac:chgData name="MAIGNAN Victor FRSC" userId="94fc2294-f05d-4f6d-a45c-e2f1f1ee1e39" providerId="ADAL" clId="{679B0183-8F1A-4F0B-BEF9-9EA38EAF46AC}" dt="2023-08-23T15:05:11.522" v="7820" actId="1035"/>
          <ac:grpSpMkLst>
            <pc:docMk/>
            <pc:sldMk cId="2205494605" sldId="2147470911"/>
            <ac:grpSpMk id="14" creationId="{485638CE-C258-519F-2977-6A655E1E1A12}"/>
          </ac:grpSpMkLst>
        </pc:grpChg>
        <pc:grpChg chg="add mod">
          <ac:chgData name="MAIGNAN Victor FRSC" userId="94fc2294-f05d-4f6d-a45c-e2f1f1ee1e39" providerId="ADAL" clId="{679B0183-8F1A-4F0B-BEF9-9EA38EAF46AC}" dt="2023-08-23T15:05:11.522" v="7820" actId="1035"/>
          <ac:grpSpMkLst>
            <pc:docMk/>
            <pc:sldMk cId="2205494605" sldId="2147470911"/>
            <ac:grpSpMk id="17" creationId="{A0F6D05A-F14E-1B44-6917-ECA574C623AC}"/>
          </ac:grpSpMkLst>
        </pc:grpChg>
        <pc:grpChg chg="add mod">
          <ac:chgData name="MAIGNAN Victor FRSC" userId="94fc2294-f05d-4f6d-a45c-e2f1f1ee1e39" providerId="ADAL" clId="{679B0183-8F1A-4F0B-BEF9-9EA38EAF46AC}" dt="2023-08-23T15:05:11.522" v="7820" actId="1035"/>
          <ac:grpSpMkLst>
            <pc:docMk/>
            <pc:sldMk cId="2205494605" sldId="2147470911"/>
            <ac:grpSpMk id="20" creationId="{DAFB8A90-1622-7F0B-576B-7DE9BB4BCA09}"/>
          </ac:grpSpMkLst>
        </pc:grpChg>
        <pc:graphicFrameChg chg="add mod">
          <ac:chgData name="MAIGNAN Victor FRSC" userId="94fc2294-f05d-4f6d-a45c-e2f1f1ee1e39" providerId="ADAL" clId="{679B0183-8F1A-4F0B-BEF9-9EA38EAF46AC}" dt="2023-08-23T12:51:09.075" v="6397"/>
          <ac:graphicFrameMkLst>
            <pc:docMk/>
            <pc:sldMk cId="2205494605" sldId="2147470911"/>
            <ac:graphicFrameMk id="3" creationId="{FE3047EE-15C0-48D2-B895-13E2EC22EA0B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12:48:28.677" v="6156" actId="478"/>
          <ac:graphicFrameMkLst>
            <pc:docMk/>
            <pc:sldMk cId="2205494605" sldId="2147470911"/>
            <ac:graphicFrameMk id="12" creationId="{AF902DB6-D9F0-496C-9FC0-CF70AD714DA7}"/>
          </ac:graphicFrameMkLst>
        </pc:graphicFrameChg>
        <pc:picChg chg="add mod modCrop">
          <ac:chgData name="MAIGNAN Victor FRSC" userId="94fc2294-f05d-4f6d-a45c-e2f1f1ee1e39" providerId="ADAL" clId="{679B0183-8F1A-4F0B-BEF9-9EA38EAF46AC}" dt="2023-08-23T13:09:41.005" v="6500" actId="1035"/>
          <ac:picMkLst>
            <pc:docMk/>
            <pc:sldMk cId="2205494605" sldId="2147470911"/>
            <ac:picMk id="4" creationId="{7BE83F4C-B13E-BFAC-6551-9848975B100C}"/>
          </ac:picMkLst>
        </pc:picChg>
        <pc:picChg chg="mod">
          <ac:chgData name="MAIGNAN Victor FRSC" userId="94fc2294-f05d-4f6d-a45c-e2f1f1ee1e39" providerId="ADAL" clId="{679B0183-8F1A-4F0B-BEF9-9EA38EAF46AC}" dt="2023-08-23T13:09:41.005" v="6500" actId="1035"/>
          <ac:picMkLst>
            <pc:docMk/>
            <pc:sldMk cId="2205494605" sldId="2147470911"/>
            <ac:picMk id="9" creationId="{E07DB797-C850-F4B7-1BC8-1DC5CCE170AF}"/>
          </ac:picMkLst>
        </pc:picChg>
        <pc:picChg chg="mod">
          <ac:chgData name="MAIGNAN Victor FRSC" userId="94fc2294-f05d-4f6d-a45c-e2f1f1ee1e39" providerId="ADAL" clId="{679B0183-8F1A-4F0B-BEF9-9EA38EAF46AC}" dt="2023-08-23T15:04:54.019" v="7802"/>
          <ac:picMkLst>
            <pc:docMk/>
            <pc:sldMk cId="2205494605" sldId="2147470911"/>
            <ac:picMk id="13" creationId="{4FC0FFAE-50F3-0966-6CC1-943D8DADCFA3}"/>
          </ac:picMkLst>
        </pc:picChg>
        <pc:picChg chg="mod">
          <ac:chgData name="MAIGNAN Victor FRSC" userId="94fc2294-f05d-4f6d-a45c-e2f1f1ee1e39" providerId="ADAL" clId="{679B0183-8F1A-4F0B-BEF9-9EA38EAF46AC}" dt="2023-08-23T15:04:54.019" v="7802"/>
          <ac:picMkLst>
            <pc:docMk/>
            <pc:sldMk cId="2205494605" sldId="2147470911"/>
            <ac:picMk id="16" creationId="{1AB1267C-802B-C14A-A95A-09FE4E004B7B}"/>
          </ac:picMkLst>
        </pc:picChg>
        <pc:picChg chg="mod">
          <ac:chgData name="MAIGNAN Victor FRSC" userId="94fc2294-f05d-4f6d-a45c-e2f1f1ee1e39" providerId="ADAL" clId="{679B0183-8F1A-4F0B-BEF9-9EA38EAF46AC}" dt="2023-08-23T15:04:54.019" v="7802"/>
          <ac:picMkLst>
            <pc:docMk/>
            <pc:sldMk cId="2205494605" sldId="2147470911"/>
            <ac:picMk id="19" creationId="{99ADB871-4512-36BE-C01A-267A96304E29}"/>
          </ac:picMkLst>
        </pc:picChg>
        <pc:picChg chg="mod">
          <ac:chgData name="MAIGNAN Victor FRSC" userId="94fc2294-f05d-4f6d-a45c-e2f1f1ee1e39" providerId="ADAL" clId="{679B0183-8F1A-4F0B-BEF9-9EA38EAF46AC}" dt="2023-08-23T15:04:54.019" v="7802"/>
          <ac:picMkLst>
            <pc:docMk/>
            <pc:sldMk cId="2205494605" sldId="2147470911"/>
            <ac:picMk id="22" creationId="{97A5E87C-9B97-4AF6-71DC-84DFF4C9B184}"/>
          </ac:picMkLst>
        </pc:picChg>
      </pc:sldChg>
      <pc:sldChg chg="addSp delSp modSp add mod modTransition modShow modNotesTx">
        <pc:chgData name="MAIGNAN Victor FRSC" userId="94fc2294-f05d-4f6d-a45c-e2f1f1ee1e39" providerId="ADAL" clId="{679B0183-8F1A-4F0B-BEF9-9EA38EAF46AC}" dt="2023-09-11T09:02:34.794" v="32876" actId="20577"/>
        <pc:sldMkLst>
          <pc:docMk/>
          <pc:sldMk cId="121685653" sldId="2147470912"/>
        </pc:sldMkLst>
        <pc:spChg chg="mod">
          <ac:chgData name="MAIGNAN Victor FRSC" userId="94fc2294-f05d-4f6d-a45c-e2f1f1ee1e39" providerId="ADAL" clId="{679B0183-8F1A-4F0B-BEF9-9EA38EAF46AC}" dt="2023-08-23T14:27:19.920" v="6647" actId="20577"/>
          <ac:spMkLst>
            <pc:docMk/>
            <pc:sldMk cId="121685653" sldId="2147470912"/>
            <ac:spMk id="2" creationId="{A2AD1623-BE3A-AACE-63F7-F93016EA59DE}"/>
          </ac:spMkLst>
        </pc:spChg>
        <pc:spChg chg="add mod">
          <ac:chgData name="MAIGNAN Victor FRSC" userId="94fc2294-f05d-4f6d-a45c-e2f1f1ee1e39" providerId="ADAL" clId="{679B0183-8F1A-4F0B-BEF9-9EA38EAF46AC}" dt="2023-08-30T08:35:35.981" v="28826"/>
          <ac:spMkLst>
            <pc:docMk/>
            <pc:sldMk cId="121685653" sldId="2147470912"/>
            <ac:spMk id="3" creationId="{7A882BB4-6E6B-D084-3CCE-3233CD89C844}"/>
          </ac:spMkLst>
        </pc:spChg>
        <pc:spChg chg="add del mod">
          <ac:chgData name="MAIGNAN Victor FRSC" userId="94fc2294-f05d-4f6d-a45c-e2f1f1ee1e39" providerId="ADAL" clId="{679B0183-8F1A-4F0B-BEF9-9EA38EAF46AC}" dt="2023-08-23T14:40:08.234" v="6762" actId="478"/>
          <ac:spMkLst>
            <pc:docMk/>
            <pc:sldMk cId="121685653" sldId="2147470912"/>
            <ac:spMk id="5" creationId="{D0D71BAF-8EB5-84A8-7FF5-3FBF29A40093}"/>
          </ac:spMkLst>
        </pc:spChg>
        <pc:spChg chg="add mod">
          <ac:chgData name="MAIGNAN Victor FRSC" userId="94fc2294-f05d-4f6d-a45c-e2f1f1ee1e39" providerId="ADAL" clId="{679B0183-8F1A-4F0B-BEF9-9EA38EAF46AC}" dt="2023-08-23T14:48:28.032" v="7228" actId="1035"/>
          <ac:spMkLst>
            <pc:docMk/>
            <pc:sldMk cId="121685653" sldId="2147470912"/>
            <ac:spMk id="6" creationId="{6FF80DB3-0DFA-63C7-A24D-FF93C13238C5}"/>
          </ac:spMkLst>
        </pc:spChg>
        <pc:spChg chg="mod">
          <ac:chgData name="MAIGNAN Victor FRSC" userId="94fc2294-f05d-4f6d-a45c-e2f1f1ee1e39" providerId="ADAL" clId="{679B0183-8F1A-4F0B-BEF9-9EA38EAF46AC}" dt="2023-09-11T09:02:34.794" v="32876" actId="20577"/>
          <ac:spMkLst>
            <pc:docMk/>
            <pc:sldMk cId="121685653" sldId="2147470912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3T14:58:23.451" v="7620" actId="20577"/>
          <ac:spMkLst>
            <pc:docMk/>
            <pc:sldMk cId="121685653" sldId="2147470912"/>
            <ac:spMk id="8" creationId="{BAD85C18-D0B4-58CF-5F92-694877CBBFCB}"/>
          </ac:spMkLst>
        </pc:spChg>
        <pc:spChg chg="add mod">
          <ac:chgData name="MAIGNAN Victor FRSC" userId="94fc2294-f05d-4f6d-a45c-e2f1f1ee1e39" providerId="ADAL" clId="{679B0183-8F1A-4F0B-BEF9-9EA38EAF46AC}" dt="2023-08-23T14:48:28.032" v="7228" actId="1035"/>
          <ac:spMkLst>
            <pc:docMk/>
            <pc:sldMk cId="121685653" sldId="2147470912"/>
            <ac:spMk id="10" creationId="{75FD56C7-68B5-4051-5C56-B959B02E4554}"/>
          </ac:spMkLst>
        </pc:spChg>
        <pc:spChg chg="mod">
          <ac:chgData name="MAIGNAN Victor FRSC" userId="94fc2294-f05d-4f6d-a45c-e2f1f1ee1e39" providerId="ADAL" clId="{679B0183-8F1A-4F0B-BEF9-9EA38EAF46AC}" dt="2023-08-23T14:48:28.032" v="7228" actId="1035"/>
          <ac:spMkLst>
            <pc:docMk/>
            <pc:sldMk cId="121685653" sldId="2147470912"/>
            <ac:spMk id="11" creationId="{2A82D50A-B21A-E69C-C6A2-6D658D4A4407}"/>
          </ac:spMkLst>
        </pc:spChg>
        <pc:spChg chg="add del mod">
          <ac:chgData name="MAIGNAN Victor FRSC" userId="94fc2294-f05d-4f6d-a45c-e2f1f1ee1e39" providerId="ADAL" clId="{679B0183-8F1A-4F0B-BEF9-9EA38EAF46AC}" dt="2023-08-23T14:41:02.702" v="6815" actId="478"/>
          <ac:spMkLst>
            <pc:docMk/>
            <pc:sldMk cId="121685653" sldId="2147470912"/>
            <ac:spMk id="13" creationId="{819B5ABA-2395-9E3F-A4D1-6024B3A1D529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15" creationId="{91F7E916-168B-B50E-FCA8-3222D62B0BCA}"/>
          </ac:spMkLst>
        </pc:spChg>
        <pc:spChg chg="del">
          <ac:chgData name="MAIGNAN Victor FRSC" userId="94fc2294-f05d-4f6d-a45c-e2f1f1ee1e39" providerId="ADAL" clId="{679B0183-8F1A-4F0B-BEF9-9EA38EAF46AC}" dt="2023-08-23T14:38:48.934" v="6747" actId="478"/>
          <ac:spMkLst>
            <pc:docMk/>
            <pc:sldMk cId="121685653" sldId="2147470912"/>
            <ac:spMk id="18" creationId="{9287FC07-1DFC-B6CE-9B9F-ECB17931EEC5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20" creationId="{4B41A2DF-9021-7AC0-DCA0-DD6C8E8EA99A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23" creationId="{404A36A2-9458-E25A-C2C9-D9FB36409B16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26" creationId="{5A7BFA8E-AAAA-E2DA-B183-6EE459DDF20A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29" creationId="{B56A5773-1097-6D4F-35DB-A6534E3BCC22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32" creationId="{D0893063-77A3-A615-E493-F29BAC4A3F7E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35" creationId="{45CEC7E5-12DB-6C50-47E8-5941CFD59CA8}"/>
          </ac:spMkLst>
        </pc:spChg>
        <pc:spChg chg="mod">
          <ac:chgData name="MAIGNAN Victor FRSC" userId="94fc2294-f05d-4f6d-a45c-e2f1f1ee1e39" providerId="ADAL" clId="{679B0183-8F1A-4F0B-BEF9-9EA38EAF46AC}" dt="2023-08-23T14:47:41.763" v="7173"/>
          <ac:spMkLst>
            <pc:docMk/>
            <pc:sldMk cId="121685653" sldId="2147470912"/>
            <ac:spMk id="38" creationId="{B073569A-5FAC-55F8-16FB-C41F603175AE}"/>
          </ac:spMkLst>
        </pc:spChg>
        <pc:spChg chg="mod">
          <ac:chgData name="MAIGNAN Victor FRSC" userId="94fc2294-f05d-4f6d-a45c-e2f1f1ee1e39" providerId="ADAL" clId="{679B0183-8F1A-4F0B-BEF9-9EA38EAF46AC}" dt="2023-08-23T14:48:44.227" v="7234"/>
          <ac:spMkLst>
            <pc:docMk/>
            <pc:sldMk cId="121685653" sldId="2147470912"/>
            <ac:spMk id="41" creationId="{FD5621DA-1569-5367-398E-AA2FAA88ADC0}"/>
          </ac:spMkLst>
        </pc:spChg>
        <pc:spChg chg="mod">
          <ac:chgData name="MAIGNAN Victor FRSC" userId="94fc2294-f05d-4f6d-a45c-e2f1f1ee1e39" providerId="ADAL" clId="{679B0183-8F1A-4F0B-BEF9-9EA38EAF46AC}" dt="2023-08-23T14:48:44.227" v="7234"/>
          <ac:spMkLst>
            <pc:docMk/>
            <pc:sldMk cId="121685653" sldId="2147470912"/>
            <ac:spMk id="44" creationId="{8D4ABE27-4F93-68AE-211C-6642E18932F9}"/>
          </ac:spMkLst>
        </pc:spChg>
        <pc:grpChg chg="add mod">
          <ac:chgData name="MAIGNAN Victor FRSC" userId="94fc2294-f05d-4f6d-a45c-e2f1f1ee1e39" providerId="ADAL" clId="{679B0183-8F1A-4F0B-BEF9-9EA38EAF46AC}" dt="2023-08-23T14:49:41.413" v="7270" actId="1037"/>
          <ac:grpSpMkLst>
            <pc:docMk/>
            <pc:sldMk cId="121685653" sldId="2147470912"/>
            <ac:grpSpMk id="14" creationId="{E2009C3E-22C0-62D2-FF4C-505DCEC7E069}"/>
          </ac:grpSpMkLst>
        </pc:grpChg>
        <pc:grpChg chg="add del mod">
          <ac:chgData name="MAIGNAN Victor FRSC" userId="94fc2294-f05d-4f6d-a45c-e2f1f1ee1e39" providerId="ADAL" clId="{679B0183-8F1A-4F0B-BEF9-9EA38EAF46AC}" dt="2023-08-23T14:49:20.831" v="7249" actId="478"/>
          <ac:grpSpMkLst>
            <pc:docMk/>
            <pc:sldMk cId="121685653" sldId="2147470912"/>
            <ac:grpSpMk id="19" creationId="{35989B6C-F01A-4DA6-1013-E68C2BF182A9}"/>
          </ac:grpSpMkLst>
        </pc:grpChg>
        <pc:grpChg chg="add mod">
          <ac:chgData name="MAIGNAN Victor FRSC" userId="94fc2294-f05d-4f6d-a45c-e2f1f1ee1e39" providerId="ADAL" clId="{679B0183-8F1A-4F0B-BEF9-9EA38EAF46AC}" dt="2023-08-23T14:48:32.588" v="7232" actId="1035"/>
          <ac:grpSpMkLst>
            <pc:docMk/>
            <pc:sldMk cId="121685653" sldId="2147470912"/>
            <ac:grpSpMk id="22" creationId="{FA0C9DD3-115D-9A48-7BFC-FD3782DDFCF8}"/>
          </ac:grpSpMkLst>
        </pc:grpChg>
        <pc:grpChg chg="add mod">
          <ac:chgData name="MAIGNAN Victor FRSC" userId="94fc2294-f05d-4f6d-a45c-e2f1f1ee1e39" providerId="ADAL" clId="{679B0183-8F1A-4F0B-BEF9-9EA38EAF46AC}" dt="2023-08-23T14:48:38.691" v="7233" actId="1076"/>
          <ac:grpSpMkLst>
            <pc:docMk/>
            <pc:sldMk cId="121685653" sldId="2147470912"/>
            <ac:grpSpMk id="25" creationId="{CB6CCBB4-F9C3-DCE8-DEF9-7E246046D908}"/>
          </ac:grpSpMkLst>
        </pc:grpChg>
        <pc:grpChg chg="add mod">
          <ac:chgData name="MAIGNAN Victor FRSC" userId="94fc2294-f05d-4f6d-a45c-e2f1f1ee1e39" providerId="ADAL" clId="{679B0183-8F1A-4F0B-BEF9-9EA38EAF46AC}" dt="2023-08-23T14:49:41.413" v="7270" actId="1037"/>
          <ac:grpSpMkLst>
            <pc:docMk/>
            <pc:sldMk cId="121685653" sldId="2147470912"/>
            <ac:grpSpMk id="28" creationId="{29254A2E-362C-3C8C-7B00-8B6202A3E1C5}"/>
          </ac:grpSpMkLst>
        </pc:grpChg>
        <pc:grpChg chg="add del mod">
          <ac:chgData name="MAIGNAN Victor FRSC" userId="94fc2294-f05d-4f6d-a45c-e2f1f1ee1e39" providerId="ADAL" clId="{679B0183-8F1A-4F0B-BEF9-9EA38EAF46AC}" dt="2023-08-23T14:49:20.831" v="7249" actId="478"/>
          <ac:grpSpMkLst>
            <pc:docMk/>
            <pc:sldMk cId="121685653" sldId="2147470912"/>
            <ac:grpSpMk id="31" creationId="{7F18E4EB-C334-C614-471F-8471411AA494}"/>
          </ac:grpSpMkLst>
        </pc:grpChg>
        <pc:grpChg chg="add mod">
          <ac:chgData name="MAIGNAN Victor FRSC" userId="94fc2294-f05d-4f6d-a45c-e2f1f1ee1e39" providerId="ADAL" clId="{679B0183-8F1A-4F0B-BEF9-9EA38EAF46AC}" dt="2023-08-23T14:48:32.588" v="7232" actId="1035"/>
          <ac:grpSpMkLst>
            <pc:docMk/>
            <pc:sldMk cId="121685653" sldId="2147470912"/>
            <ac:grpSpMk id="34" creationId="{03B00570-33E8-0ED9-2358-B5DA3CC28BC3}"/>
          </ac:grpSpMkLst>
        </pc:grpChg>
        <pc:grpChg chg="add mod">
          <ac:chgData name="MAIGNAN Victor FRSC" userId="94fc2294-f05d-4f6d-a45c-e2f1f1ee1e39" providerId="ADAL" clId="{679B0183-8F1A-4F0B-BEF9-9EA38EAF46AC}" dt="2023-08-23T14:48:38.691" v="7233" actId="1076"/>
          <ac:grpSpMkLst>
            <pc:docMk/>
            <pc:sldMk cId="121685653" sldId="2147470912"/>
            <ac:grpSpMk id="37" creationId="{9DAC754E-865A-4887-15E4-FEF82FD8DA73}"/>
          </ac:grpSpMkLst>
        </pc:grpChg>
        <pc:grpChg chg="add mod">
          <ac:chgData name="MAIGNAN Victor FRSC" userId="94fc2294-f05d-4f6d-a45c-e2f1f1ee1e39" providerId="ADAL" clId="{679B0183-8F1A-4F0B-BEF9-9EA38EAF46AC}" dt="2023-08-23T14:49:00.444" v="7248" actId="1037"/>
          <ac:grpSpMkLst>
            <pc:docMk/>
            <pc:sldMk cId="121685653" sldId="2147470912"/>
            <ac:grpSpMk id="40" creationId="{0398E54B-A94B-6F8F-80F0-E6C6163BA4CF}"/>
          </ac:grpSpMkLst>
        </pc:grpChg>
        <pc:grpChg chg="add mod">
          <ac:chgData name="MAIGNAN Victor FRSC" userId="94fc2294-f05d-4f6d-a45c-e2f1f1ee1e39" providerId="ADAL" clId="{679B0183-8F1A-4F0B-BEF9-9EA38EAF46AC}" dt="2023-08-23T14:48:50.614" v="7235" actId="1076"/>
          <ac:grpSpMkLst>
            <pc:docMk/>
            <pc:sldMk cId="121685653" sldId="2147470912"/>
            <ac:grpSpMk id="43" creationId="{F31C1B96-B0DB-7239-37AD-2DFCCF828A3E}"/>
          </ac:grpSpMkLst>
        </pc:grpChg>
        <pc:graphicFrameChg chg="add mod">
          <ac:chgData name="MAIGNAN Victor FRSC" userId="94fc2294-f05d-4f6d-a45c-e2f1f1ee1e39" providerId="ADAL" clId="{679B0183-8F1A-4F0B-BEF9-9EA38EAF46AC}" dt="2023-08-23T14:31:54.914" v="6705"/>
          <ac:graphicFrameMkLst>
            <pc:docMk/>
            <pc:sldMk cId="121685653" sldId="2147470912"/>
            <ac:graphicFrameMk id="3" creationId="{2136AF1E-D6F6-45CB-98C3-30D14C4391FA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3T14:59:28.235" v="7627"/>
          <ac:graphicFrameMkLst>
            <pc:docMk/>
            <pc:sldMk cId="121685653" sldId="2147470912"/>
            <ac:graphicFrameMk id="4" creationId="{2136AF1E-D6F6-45CB-98C3-30D14C4391FA}"/>
          </ac:graphicFrameMkLst>
        </pc:graphicFrameChg>
        <pc:graphicFrameChg chg="del mod">
          <ac:chgData name="MAIGNAN Victor FRSC" userId="94fc2294-f05d-4f6d-a45c-e2f1f1ee1e39" providerId="ADAL" clId="{679B0183-8F1A-4F0B-BEF9-9EA38EAF46AC}" dt="2023-08-23T14:29:57.708" v="6655" actId="478"/>
          <ac:graphicFrameMkLst>
            <pc:docMk/>
            <pc:sldMk cId="121685653" sldId="2147470912"/>
            <ac:graphicFrameMk id="12" creationId="{AF902DB6-D9F0-496C-9FC0-CF70AD714DA7}"/>
          </ac:graphicFrameMkLst>
        </pc:graphicFrameChg>
        <pc:picChg chg="mod">
          <ac:chgData name="MAIGNAN Victor FRSC" userId="94fc2294-f05d-4f6d-a45c-e2f1f1ee1e39" providerId="ADAL" clId="{679B0183-8F1A-4F0B-BEF9-9EA38EAF46AC}" dt="2023-08-23T14:56:44.943" v="7319" actId="1076"/>
          <ac:picMkLst>
            <pc:docMk/>
            <pc:sldMk cId="121685653" sldId="2147470912"/>
            <ac:picMk id="9" creationId="{E07DB797-C850-F4B7-1BC8-1DC5CCE170AF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16" creationId="{A62580A5-B82B-2F69-3850-A549F52B9771}"/>
          </ac:picMkLst>
        </pc:picChg>
        <pc:picChg chg="del">
          <ac:chgData name="MAIGNAN Victor FRSC" userId="94fc2294-f05d-4f6d-a45c-e2f1f1ee1e39" providerId="ADAL" clId="{679B0183-8F1A-4F0B-BEF9-9EA38EAF46AC}" dt="2023-08-23T14:37:04.878" v="6714" actId="478"/>
          <ac:picMkLst>
            <pc:docMk/>
            <pc:sldMk cId="121685653" sldId="2147470912"/>
            <ac:picMk id="17" creationId="{2244371D-DDF1-1672-1191-635244D1AAE9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21" creationId="{25227D7F-8EC3-6B4F-5B99-A3DC487D2BBC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24" creationId="{9AA3E5C7-ADE6-CC0E-8120-2354AB41269D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27" creationId="{2000D7BF-DE00-E375-974D-30C9E92DFE9F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30" creationId="{0BB9040C-3AFF-1D24-F6BE-8E7503365FCF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33" creationId="{95F27561-6783-4FBA-976D-1973550399D2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36" creationId="{7D3B2A25-84A5-1589-CF20-BB79E986E355}"/>
          </ac:picMkLst>
        </pc:picChg>
        <pc:picChg chg="mod">
          <ac:chgData name="MAIGNAN Victor FRSC" userId="94fc2294-f05d-4f6d-a45c-e2f1f1ee1e39" providerId="ADAL" clId="{679B0183-8F1A-4F0B-BEF9-9EA38EAF46AC}" dt="2023-08-23T14:47:41.763" v="7173"/>
          <ac:picMkLst>
            <pc:docMk/>
            <pc:sldMk cId="121685653" sldId="2147470912"/>
            <ac:picMk id="39" creationId="{57263853-AC91-5E42-F089-3492A92DC313}"/>
          </ac:picMkLst>
        </pc:picChg>
        <pc:picChg chg="mod">
          <ac:chgData name="MAIGNAN Victor FRSC" userId="94fc2294-f05d-4f6d-a45c-e2f1f1ee1e39" providerId="ADAL" clId="{679B0183-8F1A-4F0B-BEF9-9EA38EAF46AC}" dt="2023-08-23T14:48:44.227" v="7234"/>
          <ac:picMkLst>
            <pc:docMk/>
            <pc:sldMk cId="121685653" sldId="2147470912"/>
            <ac:picMk id="42" creationId="{2311A7A9-0FA9-07AF-F2CC-EC74145CC7B8}"/>
          </ac:picMkLst>
        </pc:picChg>
        <pc:picChg chg="mod">
          <ac:chgData name="MAIGNAN Victor FRSC" userId="94fc2294-f05d-4f6d-a45c-e2f1f1ee1e39" providerId="ADAL" clId="{679B0183-8F1A-4F0B-BEF9-9EA38EAF46AC}" dt="2023-08-23T14:48:44.227" v="7234"/>
          <ac:picMkLst>
            <pc:docMk/>
            <pc:sldMk cId="121685653" sldId="2147470912"/>
            <ac:picMk id="45" creationId="{5B4FF69F-0FE0-18D9-78BF-0BE830580FF9}"/>
          </ac:picMkLst>
        </pc:picChg>
      </pc:sldChg>
      <pc:sldChg chg="addSp delSp modSp add mod modTransition modShow modNotesTx">
        <pc:chgData name="MAIGNAN Victor FRSC" userId="94fc2294-f05d-4f6d-a45c-e2f1f1ee1e39" providerId="ADAL" clId="{679B0183-8F1A-4F0B-BEF9-9EA38EAF46AC}" dt="2023-09-11T09:02:54.371" v="32890" actId="20577"/>
        <pc:sldMkLst>
          <pc:docMk/>
          <pc:sldMk cId="725357383" sldId="2147470913"/>
        </pc:sldMkLst>
        <pc:spChg chg="mod">
          <ac:chgData name="MAIGNAN Victor FRSC" userId="94fc2294-f05d-4f6d-a45c-e2f1f1ee1e39" providerId="ADAL" clId="{679B0183-8F1A-4F0B-BEF9-9EA38EAF46AC}" dt="2023-08-23T14:27:23.779" v="6651" actId="20577"/>
          <ac:spMkLst>
            <pc:docMk/>
            <pc:sldMk cId="725357383" sldId="2147470913"/>
            <ac:spMk id="2" creationId="{A2AD1623-BE3A-AACE-63F7-F93016EA59DE}"/>
          </ac:spMkLst>
        </pc:spChg>
        <pc:spChg chg="add mod">
          <ac:chgData name="MAIGNAN Victor FRSC" userId="94fc2294-f05d-4f6d-a45c-e2f1f1ee1e39" providerId="ADAL" clId="{679B0183-8F1A-4F0B-BEF9-9EA38EAF46AC}" dt="2023-08-30T08:35:37.666" v="28827"/>
          <ac:spMkLst>
            <pc:docMk/>
            <pc:sldMk cId="725357383" sldId="2147470913"/>
            <ac:spMk id="3" creationId="{140FDF9C-4957-1ED2-353B-49B008130925}"/>
          </ac:spMkLst>
        </pc:spChg>
        <pc:spChg chg="del">
          <ac:chgData name="MAIGNAN Victor FRSC" userId="94fc2294-f05d-4f6d-a45c-e2f1f1ee1e39" providerId="ADAL" clId="{679B0183-8F1A-4F0B-BEF9-9EA38EAF46AC}" dt="2023-08-23T14:38:47.143" v="6746" actId="478"/>
          <ac:spMkLst>
            <pc:docMk/>
            <pc:sldMk cId="725357383" sldId="2147470913"/>
            <ac:spMk id="5" creationId="{51C6B63C-6EAA-6D83-EDAB-7BB5A97EA8D3}"/>
          </ac:spMkLst>
        </pc:spChg>
        <pc:spChg chg="mod">
          <ac:chgData name="MAIGNAN Victor FRSC" userId="94fc2294-f05d-4f6d-a45c-e2f1f1ee1e39" providerId="ADAL" clId="{679B0183-8F1A-4F0B-BEF9-9EA38EAF46AC}" dt="2023-09-11T09:02:54.371" v="32890" actId="20577"/>
          <ac:spMkLst>
            <pc:docMk/>
            <pc:sldMk cId="725357383" sldId="2147470913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3T14:46:32.652" v="7172" actId="20577"/>
          <ac:spMkLst>
            <pc:docMk/>
            <pc:sldMk cId="725357383" sldId="2147470913"/>
            <ac:spMk id="8" creationId="{BAD85C18-D0B4-58CF-5F92-694877CBBFCB}"/>
          </ac:spMkLst>
        </pc:spChg>
        <pc:spChg chg="mod ord">
          <ac:chgData name="MAIGNAN Victor FRSC" userId="94fc2294-f05d-4f6d-a45c-e2f1f1ee1e39" providerId="ADAL" clId="{679B0183-8F1A-4F0B-BEF9-9EA38EAF46AC}" dt="2023-08-23T14:44:25.257" v="6948" actId="1076"/>
          <ac:spMkLst>
            <pc:docMk/>
            <pc:sldMk cId="725357383" sldId="2147470913"/>
            <ac:spMk id="11" creationId="{2A82D50A-B21A-E69C-C6A2-6D658D4A4407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12" creationId="{E89CCEBD-4BBD-F2E1-FC98-80A3B90A48B1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15" creationId="{05098375-746F-2CD0-D268-B933B2D0CAC3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18" creationId="{8103B252-2EEE-364B-55BB-EA5D48B2FECE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21" creationId="{508C5161-BDC4-97B5-799E-E7205138EC80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24" creationId="{ADF35500-E298-28E9-0BB0-DF5208482B9B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27" creationId="{CC753A14-CE85-BD4B-9BB9-BCC1C3699F97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30" creationId="{7C24F1A1-AB6D-CC9B-BFF1-7773390CB24C}"/>
          </ac:spMkLst>
        </pc:spChg>
        <pc:spChg chg="mod">
          <ac:chgData name="MAIGNAN Victor FRSC" userId="94fc2294-f05d-4f6d-a45c-e2f1f1ee1e39" providerId="ADAL" clId="{679B0183-8F1A-4F0B-BEF9-9EA38EAF46AC}" dt="2023-08-23T14:49:59.576" v="7272"/>
          <ac:spMkLst>
            <pc:docMk/>
            <pc:sldMk cId="725357383" sldId="2147470913"/>
            <ac:spMk id="33" creationId="{8064755A-BFFC-7832-0699-0AF00A329D01}"/>
          </ac:spMkLst>
        </pc:spChg>
        <pc:grpChg chg="add mod">
          <ac:chgData name="MAIGNAN Victor FRSC" userId="94fc2294-f05d-4f6d-a45c-e2f1f1ee1e39" providerId="ADAL" clId="{679B0183-8F1A-4F0B-BEF9-9EA38EAF46AC}" dt="2023-08-23T14:50:16.488" v="7277" actId="1037"/>
          <ac:grpSpMkLst>
            <pc:docMk/>
            <pc:sldMk cId="725357383" sldId="2147470913"/>
            <ac:grpSpMk id="10" creationId="{4BE22BBF-8274-B5E2-4337-A4138304FE63}"/>
          </ac:grpSpMkLst>
        </pc:grpChg>
        <pc:grpChg chg="add mod">
          <ac:chgData name="MAIGNAN Victor FRSC" userId="94fc2294-f05d-4f6d-a45c-e2f1f1ee1e39" providerId="ADAL" clId="{679B0183-8F1A-4F0B-BEF9-9EA38EAF46AC}" dt="2023-08-23T14:50:23.151" v="7281" actId="1038"/>
          <ac:grpSpMkLst>
            <pc:docMk/>
            <pc:sldMk cId="725357383" sldId="2147470913"/>
            <ac:grpSpMk id="14" creationId="{916274D6-D120-62E5-6ABA-B0E78E4B1832}"/>
          </ac:grpSpMkLst>
        </pc:grpChg>
        <pc:grpChg chg="add mod">
          <ac:chgData name="MAIGNAN Victor FRSC" userId="94fc2294-f05d-4f6d-a45c-e2f1f1ee1e39" providerId="ADAL" clId="{679B0183-8F1A-4F0B-BEF9-9EA38EAF46AC}" dt="2023-08-23T14:50:29.278" v="7294" actId="1037"/>
          <ac:grpSpMkLst>
            <pc:docMk/>
            <pc:sldMk cId="725357383" sldId="2147470913"/>
            <ac:grpSpMk id="17" creationId="{B005895A-88B5-1537-0633-200DE155D5D1}"/>
          </ac:grpSpMkLst>
        </pc:grpChg>
        <pc:grpChg chg="add mod">
          <ac:chgData name="MAIGNAN Victor FRSC" userId="94fc2294-f05d-4f6d-a45c-e2f1f1ee1e39" providerId="ADAL" clId="{679B0183-8F1A-4F0B-BEF9-9EA38EAF46AC}" dt="2023-08-23T14:50:16.488" v="7277" actId="1037"/>
          <ac:grpSpMkLst>
            <pc:docMk/>
            <pc:sldMk cId="725357383" sldId="2147470913"/>
            <ac:grpSpMk id="20" creationId="{563B5D15-1576-F0E2-D390-B3767158257D}"/>
          </ac:grpSpMkLst>
        </pc:grpChg>
        <pc:grpChg chg="add mod">
          <ac:chgData name="MAIGNAN Victor FRSC" userId="94fc2294-f05d-4f6d-a45c-e2f1f1ee1e39" providerId="ADAL" clId="{679B0183-8F1A-4F0B-BEF9-9EA38EAF46AC}" dt="2023-08-23T14:50:23.151" v="7281" actId="1038"/>
          <ac:grpSpMkLst>
            <pc:docMk/>
            <pc:sldMk cId="725357383" sldId="2147470913"/>
            <ac:grpSpMk id="23" creationId="{E67114F8-34CF-EF89-C604-47917566DF62}"/>
          </ac:grpSpMkLst>
        </pc:grpChg>
        <pc:grpChg chg="add mod">
          <ac:chgData name="MAIGNAN Victor FRSC" userId="94fc2294-f05d-4f6d-a45c-e2f1f1ee1e39" providerId="ADAL" clId="{679B0183-8F1A-4F0B-BEF9-9EA38EAF46AC}" dt="2023-08-23T14:50:29.278" v="7294" actId="1037"/>
          <ac:grpSpMkLst>
            <pc:docMk/>
            <pc:sldMk cId="725357383" sldId="2147470913"/>
            <ac:grpSpMk id="26" creationId="{C62B80BA-FD78-ABB0-7495-87C9E504C4D4}"/>
          </ac:grpSpMkLst>
        </pc:grpChg>
        <pc:grpChg chg="add mod">
          <ac:chgData name="MAIGNAN Victor FRSC" userId="94fc2294-f05d-4f6d-a45c-e2f1f1ee1e39" providerId="ADAL" clId="{679B0183-8F1A-4F0B-BEF9-9EA38EAF46AC}" dt="2023-08-23T14:50:31.529" v="7296" actId="1038"/>
          <ac:grpSpMkLst>
            <pc:docMk/>
            <pc:sldMk cId="725357383" sldId="2147470913"/>
            <ac:grpSpMk id="29" creationId="{9482A378-F292-3BBE-E169-B61EC104CBA2}"/>
          </ac:grpSpMkLst>
        </pc:grpChg>
        <pc:grpChg chg="add mod">
          <ac:chgData name="MAIGNAN Victor FRSC" userId="94fc2294-f05d-4f6d-a45c-e2f1f1ee1e39" providerId="ADAL" clId="{679B0183-8F1A-4F0B-BEF9-9EA38EAF46AC}" dt="2023-08-23T14:50:31.529" v="7296" actId="1038"/>
          <ac:grpSpMkLst>
            <pc:docMk/>
            <pc:sldMk cId="725357383" sldId="2147470913"/>
            <ac:grpSpMk id="32" creationId="{86B76A28-91A5-EF48-0728-2C27496A0411}"/>
          </ac:grpSpMkLst>
        </pc:grpChg>
        <pc:graphicFrameChg chg="del">
          <ac:chgData name="MAIGNAN Victor FRSC" userId="94fc2294-f05d-4f6d-a45c-e2f1f1ee1e39" providerId="ADAL" clId="{679B0183-8F1A-4F0B-BEF9-9EA38EAF46AC}" dt="2023-08-23T14:38:45.481" v="6744" actId="478"/>
          <ac:graphicFrameMkLst>
            <pc:docMk/>
            <pc:sldMk cId="725357383" sldId="2147470913"/>
            <ac:graphicFrameMk id="3" creationId="{FE3047EE-15C0-48D2-B895-13E2EC22EA0B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3T14:43:28.542" v="6940" actId="14100"/>
          <ac:graphicFrameMkLst>
            <pc:docMk/>
            <pc:sldMk cId="725357383" sldId="2147470913"/>
            <ac:graphicFrameMk id="6" creationId="{C76C3533-D2B2-49F3-BEA5-BBDBB3C5314D}"/>
          </ac:graphicFrameMkLst>
        </pc:graphicFrameChg>
        <pc:picChg chg="del">
          <ac:chgData name="MAIGNAN Victor FRSC" userId="94fc2294-f05d-4f6d-a45c-e2f1f1ee1e39" providerId="ADAL" clId="{679B0183-8F1A-4F0B-BEF9-9EA38EAF46AC}" dt="2023-08-23T14:38:46.446" v="6745" actId="478"/>
          <ac:picMkLst>
            <pc:docMk/>
            <pc:sldMk cId="725357383" sldId="2147470913"/>
            <ac:picMk id="4" creationId="{7BE83F4C-B13E-BFAC-6551-9848975B100C}"/>
          </ac:picMkLst>
        </pc:picChg>
        <pc:picChg chg="mod">
          <ac:chgData name="MAIGNAN Victor FRSC" userId="94fc2294-f05d-4f6d-a45c-e2f1f1ee1e39" providerId="ADAL" clId="{679B0183-8F1A-4F0B-BEF9-9EA38EAF46AC}" dt="2023-08-23T14:43:45.021" v="6941" actId="1076"/>
          <ac:picMkLst>
            <pc:docMk/>
            <pc:sldMk cId="725357383" sldId="2147470913"/>
            <ac:picMk id="9" creationId="{E07DB797-C850-F4B7-1BC8-1DC5CCE170AF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13" creationId="{0B19FBAD-800E-7676-C80D-B09E5F7192BA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16" creationId="{5C60DA1A-5DA2-4CEC-CD52-EA57B3BCE1C6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19" creationId="{982C221A-5C5B-C813-2C4F-9F68AB5643AD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22" creationId="{2394D68A-5FF0-B348-1DB3-D3511612E7D2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25" creationId="{6BEADB46-A8D5-3937-C63D-B2AF938F1FC7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28" creationId="{594A580B-2E2E-9174-3002-CF61711A8786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31" creationId="{BE4B50C8-9F97-8938-D91D-1EA3052EE930}"/>
          </ac:picMkLst>
        </pc:picChg>
        <pc:picChg chg="mod">
          <ac:chgData name="MAIGNAN Victor FRSC" userId="94fc2294-f05d-4f6d-a45c-e2f1f1ee1e39" providerId="ADAL" clId="{679B0183-8F1A-4F0B-BEF9-9EA38EAF46AC}" dt="2023-08-23T14:49:59.576" v="7272"/>
          <ac:picMkLst>
            <pc:docMk/>
            <pc:sldMk cId="725357383" sldId="2147470913"/>
            <ac:picMk id="34" creationId="{702040B9-AAB3-7948-B2A6-2007BDC5F413}"/>
          </ac:picMkLst>
        </pc:picChg>
      </pc:sldChg>
      <pc:sldChg chg="addSp delSp modSp add mod modTransition modShow modNotesTx">
        <pc:chgData name="MAIGNAN Victor FRSC" userId="94fc2294-f05d-4f6d-a45c-e2f1f1ee1e39" providerId="ADAL" clId="{679B0183-8F1A-4F0B-BEF9-9EA38EAF46AC}" dt="2023-09-11T09:03:27.355" v="32918" actId="20577"/>
        <pc:sldMkLst>
          <pc:docMk/>
          <pc:sldMk cId="731164553" sldId="2147470914"/>
        </pc:sldMkLst>
        <pc:spChg chg="mod">
          <ac:chgData name="MAIGNAN Victor FRSC" userId="94fc2294-f05d-4f6d-a45c-e2f1f1ee1e39" providerId="ADAL" clId="{679B0183-8F1A-4F0B-BEF9-9EA38EAF46AC}" dt="2023-08-23T15:21:50.404" v="7826" actId="20577"/>
          <ac:spMkLst>
            <pc:docMk/>
            <pc:sldMk cId="731164553" sldId="2147470914"/>
            <ac:spMk id="2" creationId="{A2AD1623-BE3A-AACE-63F7-F93016EA59DE}"/>
          </ac:spMkLst>
        </pc:spChg>
        <pc:spChg chg="add mod">
          <ac:chgData name="MAIGNAN Victor FRSC" userId="94fc2294-f05d-4f6d-a45c-e2f1f1ee1e39" providerId="ADAL" clId="{679B0183-8F1A-4F0B-BEF9-9EA38EAF46AC}" dt="2023-08-30T08:35:44.185" v="28830"/>
          <ac:spMkLst>
            <pc:docMk/>
            <pc:sldMk cId="731164553" sldId="2147470914"/>
            <ac:spMk id="3" creationId="{3E577012-B35C-80AB-24EF-4DE099EFB29C}"/>
          </ac:spMkLst>
        </pc:spChg>
        <pc:spChg chg="del">
          <ac:chgData name="MAIGNAN Victor FRSC" userId="94fc2294-f05d-4f6d-a45c-e2f1f1ee1e39" providerId="ADAL" clId="{679B0183-8F1A-4F0B-BEF9-9EA38EAF46AC}" dt="2023-08-29T06:37:40.694" v="21325" actId="478"/>
          <ac:spMkLst>
            <pc:docMk/>
            <pc:sldMk cId="731164553" sldId="2147470914"/>
            <ac:spMk id="5" creationId="{51C6B63C-6EAA-6D83-EDAB-7BB5A97EA8D3}"/>
          </ac:spMkLst>
        </pc:spChg>
        <pc:spChg chg="mod">
          <ac:chgData name="MAIGNAN Victor FRSC" userId="94fc2294-f05d-4f6d-a45c-e2f1f1ee1e39" providerId="ADAL" clId="{679B0183-8F1A-4F0B-BEF9-9EA38EAF46AC}" dt="2023-09-11T09:03:27.355" v="32918" actId="20577"/>
          <ac:spMkLst>
            <pc:docMk/>
            <pc:sldMk cId="731164553" sldId="2147470914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9T06:38:48.449" v="21509" actId="1076"/>
          <ac:spMkLst>
            <pc:docMk/>
            <pc:sldMk cId="731164553" sldId="2147470914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9T06:32:49.533" v="21269" actId="1038"/>
          <ac:spMkLst>
            <pc:docMk/>
            <pc:sldMk cId="731164553" sldId="2147470914"/>
            <ac:spMk id="11" creationId="{2A82D50A-B21A-E69C-C6A2-6D658D4A4407}"/>
          </ac:spMkLst>
        </pc:spChg>
        <pc:graphicFrameChg chg="add mod">
          <ac:chgData name="MAIGNAN Victor FRSC" userId="94fc2294-f05d-4f6d-a45c-e2f1f1ee1e39" providerId="ADAL" clId="{679B0183-8F1A-4F0B-BEF9-9EA38EAF46AC}" dt="2023-08-29T06:28:40.424" v="21219"/>
          <ac:graphicFrameMkLst>
            <pc:docMk/>
            <pc:sldMk cId="731164553" sldId="2147470914"/>
            <ac:graphicFrameMk id="3" creationId="{85CA996A-03F5-40A4-903C-7352F09A4479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3T15:04:37.953" v="7800" actId="478"/>
          <ac:graphicFrameMkLst>
            <pc:docMk/>
            <pc:sldMk cId="731164553" sldId="2147470914"/>
            <ac:graphicFrameMk id="3" creationId="{FE3047EE-15C0-48D2-B895-13E2EC22EA0B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06:31:51.306" v="21244"/>
          <ac:graphicFrameMkLst>
            <pc:docMk/>
            <pc:sldMk cId="731164553" sldId="2147470914"/>
            <ac:graphicFrameMk id="4" creationId="{85CA996A-03F5-40A4-903C-7352F09A4479}"/>
          </ac:graphicFrameMkLst>
        </pc:graphicFrameChg>
        <pc:picChg chg="del">
          <ac:chgData name="MAIGNAN Victor FRSC" userId="94fc2294-f05d-4f6d-a45c-e2f1f1ee1e39" providerId="ADAL" clId="{679B0183-8F1A-4F0B-BEF9-9EA38EAF46AC}" dt="2023-08-23T15:04:38.471" v="7801" actId="478"/>
          <ac:picMkLst>
            <pc:docMk/>
            <pc:sldMk cId="731164553" sldId="2147470914"/>
            <ac:picMk id="4" creationId="{7BE83F4C-B13E-BFAC-6551-9848975B100C}"/>
          </ac:picMkLst>
        </pc:picChg>
        <pc:picChg chg="mod">
          <ac:chgData name="MAIGNAN Victor FRSC" userId="94fc2294-f05d-4f6d-a45c-e2f1f1ee1e39" providerId="ADAL" clId="{679B0183-8F1A-4F0B-BEF9-9EA38EAF46AC}" dt="2023-08-29T06:38:48.449" v="21509" actId="1076"/>
          <ac:picMkLst>
            <pc:docMk/>
            <pc:sldMk cId="731164553" sldId="2147470914"/>
            <ac:picMk id="9" creationId="{E07DB797-C850-F4B7-1BC8-1DC5CCE170AF}"/>
          </ac:picMkLst>
        </pc:picChg>
      </pc:sldChg>
      <pc:sldChg chg="addSp delSp modSp add mod modTransition modShow modNotesTx">
        <pc:chgData name="MAIGNAN Victor FRSC" userId="94fc2294-f05d-4f6d-a45c-e2f1f1ee1e39" providerId="ADAL" clId="{679B0183-8F1A-4F0B-BEF9-9EA38EAF46AC}" dt="2023-09-11T09:04:02.001" v="32930" actId="20577"/>
        <pc:sldMkLst>
          <pc:docMk/>
          <pc:sldMk cId="4133780676" sldId="2147470915"/>
        </pc:sldMkLst>
        <pc:spChg chg="mod">
          <ac:chgData name="MAIGNAN Victor FRSC" userId="94fc2294-f05d-4f6d-a45c-e2f1f1ee1e39" providerId="ADAL" clId="{679B0183-8F1A-4F0B-BEF9-9EA38EAF46AC}" dt="2023-08-23T15:22:00.441" v="7829" actId="20577"/>
          <ac:spMkLst>
            <pc:docMk/>
            <pc:sldMk cId="4133780676" sldId="2147470915"/>
            <ac:spMk id="2" creationId="{A2AD1623-BE3A-AACE-63F7-F93016EA59DE}"/>
          </ac:spMkLst>
        </pc:spChg>
        <pc:spChg chg="del mod">
          <ac:chgData name="MAIGNAN Victor FRSC" userId="94fc2294-f05d-4f6d-a45c-e2f1f1ee1e39" providerId="ADAL" clId="{679B0183-8F1A-4F0B-BEF9-9EA38EAF46AC}" dt="2023-08-24T08:49:49.188" v="8145" actId="478"/>
          <ac:spMkLst>
            <pc:docMk/>
            <pc:sldMk cId="4133780676" sldId="2147470915"/>
            <ac:spMk id="5" creationId="{51C6B63C-6EAA-6D83-EDAB-7BB5A97EA8D3}"/>
          </ac:spMkLst>
        </pc:spChg>
        <pc:spChg chg="add mod">
          <ac:chgData name="MAIGNAN Victor FRSC" userId="94fc2294-f05d-4f6d-a45c-e2f1f1ee1e39" providerId="ADAL" clId="{679B0183-8F1A-4F0B-BEF9-9EA38EAF46AC}" dt="2023-08-30T08:36:04.812" v="28857"/>
          <ac:spMkLst>
            <pc:docMk/>
            <pc:sldMk cId="4133780676" sldId="2147470915"/>
            <ac:spMk id="5" creationId="{828033A3-8D96-D101-1B6A-278BB5527FC7}"/>
          </ac:spMkLst>
        </pc:spChg>
        <pc:spChg chg="mod">
          <ac:chgData name="MAIGNAN Victor FRSC" userId="94fc2294-f05d-4f6d-a45c-e2f1f1ee1e39" providerId="ADAL" clId="{679B0183-8F1A-4F0B-BEF9-9EA38EAF46AC}" dt="2023-08-24T07:12:33.691" v="7844"/>
          <ac:spMkLst>
            <pc:docMk/>
            <pc:sldMk cId="4133780676" sldId="2147470915"/>
            <ac:spMk id="6" creationId="{659E14AB-4117-76E0-C0D3-A35E1FADE2AC}"/>
          </ac:spMkLst>
        </pc:spChg>
        <pc:spChg chg="mod">
          <ac:chgData name="MAIGNAN Victor FRSC" userId="94fc2294-f05d-4f6d-a45c-e2f1f1ee1e39" providerId="ADAL" clId="{679B0183-8F1A-4F0B-BEF9-9EA38EAF46AC}" dt="2023-09-11T09:04:02.001" v="32930" actId="20577"/>
          <ac:spMkLst>
            <pc:docMk/>
            <pc:sldMk cId="4133780676" sldId="2147470915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4T08:52:49.211" v="8517" actId="14100"/>
          <ac:spMkLst>
            <pc:docMk/>
            <pc:sldMk cId="4133780676" sldId="2147470915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4T07:14:41.605" v="7874" actId="1076"/>
          <ac:spMkLst>
            <pc:docMk/>
            <pc:sldMk cId="4133780676" sldId="2147470915"/>
            <ac:spMk id="11" creationId="{2A82D50A-B21A-E69C-C6A2-6D658D4A4407}"/>
          </ac:spMkLst>
        </pc:spChg>
        <pc:spChg chg="mod">
          <ac:chgData name="MAIGNAN Victor FRSC" userId="94fc2294-f05d-4f6d-a45c-e2f1f1ee1e39" providerId="ADAL" clId="{679B0183-8F1A-4F0B-BEF9-9EA38EAF46AC}" dt="2023-08-24T07:12:33.691" v="7844"/>
          <ac:spMkLst>
            <pc:docMk/>
            <pc:sldMk cId="4133780676" sldId="2147470915"/>
            <ac:spMk id="13" creationId="{66F364B3-0545-0EB6-775D-EFF527C7DD4F}"/>
          </ac:spMkLst>
        </pc:spChg>
        <pc:spChg chg="mod">
          <ac:chgData name="MAIGNAN Victor FRSC" userId="94fc2294-f05d-4f6d-a45c-e2f1f1ee1e39" providerId="ADAL" clId="{679B0183-8F1A-4F0B-BEF9-9EA38EAF46AC}" dt="2023-08-24T07:12:33.691" v="7844"/>
          <ac:spMkLst>
            <pc:docMk/>
            <pc:sldMk cId="4133780676" sldId="2147470915"/>
            <ac:spMk id="16" creationId="{4C77DF8C-CF2D-D891-2AE2-0445034E2BD8}"/>
          </ac:spMkLst>
        </pc:spChg>
        <pc:spChg chg="mod">
          <ac:chgData name="MAIGNAN Victor FRSC" userId="94fc2294-f05d-4f6d-a45c-e2f1f1ee1e39" providerId="ADAL" clId="{679B0183-8F1A-4F0B-BEF9-9EA38EAF46AC}" dt="2023-08-24T07:12:33.691" v="7844"/>
          <ac:spMkLst>
            <pc:docMk/>
            <pc:sldMk cId="4133780676" sldId="2147470915"/>
            <ac:spMk id="19" creationId="{1BCCB7D9-C62A-058C-E10E-7E36BCD6763C}"/>
          </ac:spMkLst>
        </pc:spChg>
        <pc:spChg chg="add mod">
          <ac:chgData name="MAIGNAN Victor FRSC" userId="94fc2294-f05d-4f6d-a45c-e2f1f1ee1e39" providerId="ADAL" clId="{679B0183-8F1A-4F0B-BEF9-9EA38EAF46AC}" dt="2023-08-24T07:14:50.256" v="7879" actId="1076"/>
          <ac:spMkLst>
            <pc:docMk/>
            <pc:sldMk cId="4133780676" sldId="2147470915"/>
            <ac:spMk id="21" creationId="{FEDB2250-F11F-656C-A815-8BE39DF17388}"/>
          </ac:spMkLst>
        </pc:spChg>
        <pc:spChg chg="add mod">
          <ac:chgData name="MAIGNAN Victor FRSC" userId="94fc2294-f05d-4f6d-a45c-e2f1f1ee1e39" providerId="ADAL" clId="{679B0183-8F1A-4F0B-BEF9-9EA38EAF46AC}" dt="2023-08-24T07:14:57.163" v="7883" actId="20577"/>
          <ac:spMkLst>
            <pc:docMk/>
            <pc:sldMk cId="4133780676" sldId="2147470915"/>
            <ac:spMk id="22" creationId="{3CE7B221-7970-A25D-8AC9-351E9B3D100E}"/>
          </ac:spMkLst>
        </pc:spChg>
        <pc:grpChg chg="add mod">
          <ac:chgData name="MAIGNAN Victor FRSC" userId="94fc2294-f05d-4f6d-a45c-e2f1f1ee1e39" providerId="ADAL" clId="{679B0183-8F1A-4F0B-BEF9-9EA38EAF46AC}" dt="2023-08-24T07:15:21.436" v="7891" actId="1035"/>
          <ac:grpSpMkLst>
            <pc:docMk/>
            <pc:sldMk cId="4133780676" sldId="2147470915"/>
            <ac:grpSpMk id="4" creationId="{C406184A-B889-D74E-941C-0A144C75A1DF}"/>
          </ac:grpSpMkLst>
        </pc:grpChg>
        <pc:grpChg chg="add mod">
          <ac:chgData name="MAIGNAN Victor FRSC" userId="94fc2294-f05d-4f6d-a45c-e2f1f1ee1e39" providerId="ADAL" clId="{679B0183-8F1A-4F0B-BEF9-9EA38EAF46AC}" dt="2023-08-24T07:15:21.436" v="7891" actId="1035"/>
          <ac:grpSpMkLst>
            <pc:docMk/>
            <pc:sldMk cId="4133780676" sldId="2147470915"/>
            <ac:grpSpMk id="12" creationId="{75BF7026-A302-2C15-18B2-1B2B51FE7DCB}"/>
          </ac:grpSpMkLst>
        </pc:grpChg>
        <pc:grpChg chg="add mod">
          <ac:chgData name="MAIGNAN Victor FRSC" userId="94fc2294-f05d-4f6d-a45c-e2f1f1ee1e39" providerId="ADAL" clId="{679B0183-8F1A-4F0B-BEF9-9EA38EAF46AC}" dt="2023-08-24T07:15:21.436" v="7891" actId="1035"/>
          <ac:grpSpMkLst>
            <pc:docMk/>
            <pc:sldMk cId="4133780676" sldId="2147470915"/>
            <ac:grpSpMk id="15" creationId="{F14226F6-316A-21FE-903B-777809F40D4A}"/>
          </ac:grpSpMkLst>
        </pc:grpChg>
        <pc:grpChg chg="add mod">
          <ac:chgData name="MAIGNAN Victor FRSC" userId="94fc2294-f05d-4f6d-a45c-e2f1f1ee1e39" providerId="ADAL" clId="{679B0183-8F1A-4F0B-BEF9-9EA38EAF46AC}" dt="2023-08-24T07:15:21.436" v="7891" actId="1035"/>
          <ac:grpSpMkLst>
            <pc:docMk/>
            <pc:sldMk cId="4133780676" sldId="2147470915"/>
            <ac:grpSpMk id="18" creationId="{E2620AEF-3C51-8D2D-5B2A-A82F344D5943}"/>
          </ac:grpSpMkLst>
        </pc:grpChg>
        <pc:graphicFrameChg chg="add mod">
          <ac:chgData name="MAIGNAN Victor FRSC" userId="94fc2294-f05d-4f6d-a45c-e2f1f1ee1e39" providerId="ADAL" clId="{679B0183-8F1A-4F0B-BEF9-9EA38EAF46AC}" dt="2023-08-24T07:15:14.416" v="7885"/>
          <ac:graphicFrameMkLst>
            <pc:docMk/>
            <pc:sldMk cId="4133780676" sldId="2147470915"/>
            <ac:graphicFrameMk id="3" creationId="{07FE0EE6-1135-4775-859E-A5872A11897F}"/>
          </ac:graphicFrameMkLst>
        </pc:graphicFrameChg>
        <pc:picChg chg="mod">
          <ac:chgData name="MAIGNAN Victor FRSC" userId="94fc2294-f05d-4f6d-a45c-e2f1f1ee1e39" providerId="ADAL" clId="{679B0183-8F1A-4F0B-BEF9-9EA38EAF46AC}" dt="2023-08-24T08:49:55.797" v="8146" actId="1076"/>
          <ac:picMkLst>
            <pc:docMk/>
            <pc:sldMk cId="4133780676" sldId="2147470915"/>
            <ac:picMk id="9" creationId="{E07DB797-C850-F4B7-1BC8-1DC5CCE170AF}"/>
          </ac:picMkLst>
        </pc:picChg>
        <pc:picChg chg="mod">
          <ac:chgData name="MAIGNAN Victor FRSC" userId="94fc2294-f05d-4f6d-a45c-e2f1f1ee1e39" providerId="ADAL" clId="{679B0183-8F1A-4F0B-BEF9-9EA38EAF46AC}" dt="2023-08-24T07:12:33.691" v="7844"/>
          <ac:picMkLst>
            <pc:docMk/>
            <pc:sldMk cId="4133780676" sldId="2147470915"/>
            <ac:picMk id="10" creationId="{6D4BEEAB-6045-1915-F2E1-98845381BACF}"/>
          </ac:picMkLst>
        </pc:picChg>
        <pc:picChg chg="mod">
          <ac:chgData name="MAIGNAN Victor FRSC" userId="94fc2294-f05d-4f6d-a45c-e2f1f1ee1e39" providerId="ADAL" clId="{679B0183-8F1A-4F0B-BEF9-9EA38EAF46AC}" dt="2023-08-24T07:12:33.691" v="7844"/>
          <ac:picMkLst>
            <pc:docMk/>
            <pc:sldMk cId="4133780676" sldId="2147470915"/>
            <ac:picMk id="14" creationId="{90D0309F-23B6-34A5-09B0-272D4B853B2E}"/>
          </ac:picMkLst>
        </pc:picChg>
        <pc:picChg chg="mod">
          <ac:chgData name="MAIGNAN Victor FRSC" userId="94fc2294-f05d-4f6d-a45c-e2f1f1ee1e39" providerId="ADAL" clId="{679B0183-8F1A-4F0B-BEF9-9EA38EAF46AC}" dt="2023-08-24T07:12:33.691" v="7844"/>
          <ac:picMkLst>
            <pc:docMk/>
            <pc:sldMk cId="4133780676" sldId="2147470915"/>
            <ac:picMk id="17" creationId="{176CEDD5-6064-74BD-993A-67FCA9941D1E}"/>
          </ac:picMkLst>
        </pc:picChg>
        <pc:picChg chg="mod">
          <ac:chgData name="MAIGNAN Victor FRSC" userId="94fc2294-f05d-4f6d-a45c-e2f1f1ee1e39" providerId="ADAL" clId="{679B0183-8F1A-4F0B-BEF9-9EA38EAF46AC}" dt="2023-08-24T07:12:33.691" v="7844"/>
          <ac:picMkLst>
            <pc:docMk/>
            <pc:sldMk cId="4133780676" sldId="2147470915"/>
            <ac:picMk id="20" creationId="{37693B6B-CC50-F41B-4B81-96FA549D37E1}"/>
          </ac:picMkLst>
        </pc:picChg>
      </pc:sldChg>
      <pc:sldChg chg="addSp delSp modSp add mod modTransition modShow">
        <pc:chgData name="MAIGNAN Victor FRSC" userId="94fc2294-f05d-4f6d-a45c-e2f1f1ee1e39" providerId="ADAL" clId="{679B0183-8F1A-4F0B-BEF9-9EA38EAF46AC}" dt="2023-09-11T09:04:09.026" v="32933"/>
        <pc:sldMkLst>
          <pc:docMk/>
          <pc:sldMk cId="1040473065" sldId="2147470916"/>
        </pc:sldMkLst>
        <pc:spChg chg="add mod">
          <ac:chgData name="MAIGNAN Victor FRSC" userId="94fc2294-f05d-4f6d-a45c-e2f1f1ee1e39" providerId="ADAL" clId="{679B0183-8F1A-4F0B-BEF9-9EA38EAF46AC}" dt="2023-08-30T08:36:06.123" v="28858"/>
          <ac:spMkLst>
            <pc:docMk/>
            <pc:sldMk cId="1040473065" sldId="2147470916"/>
            <ac:spMk id="3" creationId="{CBDE862A-2283-35A8-C6CC-6978123E232D}"/>
          </ac:spMkLst>
        </pc:spChg>
        <pc:spChg chg="mod">
          <ac:chgData name="MAIGNAN Victor FRSC" userId="94fc2294-f05d-4f6d-a45c-e2f1f1ee1e39" providerId="ADAL" clId="{679B0183-8F1A-4F0B-BEF9-9EA38EAF46AC}" dt="2023-08-24T08:54:09.231" v="8635" actId="1076"/>
          <ac:spMkLst>
            <pc:docMk/>
            <pc:sldMk cId="1040473065" sldId="2147470916"/>
            <ac:spMk id="5" creationId="{51C6B63C-6EAA-6D83-EDAB-7BB5A97EA8D3}"/>
          </ac:spMkLst>
        </pc:spChg>
        <pc:spChg chg="mod">
          <ac:chgData name="MAIGNAN Victor FRSC" userId="94fc2294-f05d-4f6d-a45c-e2f1f1ee1e39" providerId="ADAL" clId="{679B0183-8F1A-4F0B-BEF9-9EA38EAF46AC}" dt="2023-09-11T09:04:09.026" v="32933"/>
          <ac:spMkLst>
            <pc:docMk/>
            <pc:sldMk cId="1040473065" sldId="2147470916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4T08:54:09.231" v="8635" actId="1076"/>
          <ac:spMkLst>
            <pc:docMk/>
            <pc:sldMk cId="1040473065" sldId="2147470916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4T07:16:58.448" v="7977" actId="1076"/>
          <ac:spMkLst>
            <pc:docMk/>
            <pc:sldMk cId="1040473065" sldId="2147470916"/>
            <ac:spMk id="11" creationId="{2A82D50A-B21A-E69C-C6A2-6D658D4A4407}"/>
          </ac:spMkLst>
        </pc:spChg>
        <pc:spChg chg="del">
          <ac:chgData name="MAIGNAN Victor FRSC" userId="94fc2294-f05d-4f6d-a45c-e2f1f1ee1e39" providerId="ADAL" clId="{679B0183-8F1A-4F0B-BEF9-9EA38EAF46AC}" dt="2023-08-24T07:16:44.846" v="7964" actId="478"/>
          <ac:spMkLst>
            <pc:docMk/>
            <pc:sldMk cId="1040473065" sldId="2147470916"/>
            <ac:spMk id="21" creationId="{FEDB2250-F11F-656C-A815-8BE39DF17388}"/>
          </ac:spMkLst>
        </pc:spChg>
        <pc:spChg chg="del">
          <ac:chgData name="MAIGNAN Victor FRSC" userId="94fc2294-f05d-4f6d-a45c-e2f1f1ee1e39" providerId="ADAL" clId="{679B0183-8F1A-4F0B-BEF9-9EA38EAF46AC}" dt="2023-08-24T07:16:43.965" v="7963" actId="478"/>
          <ac:spMkLst>
            <pc:docMk/>
            <pc:sldMk cId="1040473065" sldId="2147470916"/>
            <ac:spMk id="22" creationId="{3CE7B221-7970-A25D-8AC9-351E9B3D100E}"/>
          </ac:spMkLst>
        </pc:spChg>
        <pc:grpChg chg="mod">
          <ac:chgData name="MAIGNAN Victor FRSC" userId="94fc2294-f05d-4f6d-a45c-e2f1f1ee1e39" providerId="ADAL" clId="{679B0183-8F1A-4F0B-BEF9-9EA38EAF46AC}" dt="2023-08-24T07:16:19.636" v="7961" actId="1038"/>
          <ac:grpSpMkLst>
            <pc:docMk/>
            <pc:sldMk cId="1040473065" sldId="2147470916"/>
            <ac:grpSpMk id="4" creationId="{C406184A-B889-D74E-941C-0A144C75A1DF}"/>
          </ac:grpSpMkLst>
        </pc:grpChg>
        <pc:grpChg chg="mod">
          <ac:chgData name="MAIGNAN Victor FRSC" userId="94fc2294-f05d-4f6d-a45c-e2f1f1ee1e39" providerId="ADAL" clId="{679B0183-8F1A-4F0B-BEF9-9EA38EAF46AC}" dt="2023-08-24T07:16:10.970" v="7918" actId="1037"/>
          <ac:grpSpMkLst>
            <pc:docMk/>
            <pc:sldMk cId="1040473065" sldId="2147470916"/>
            <ac:grpSpMk id="12" creationId="{75BF7026-A302-2C15-18B2-1B2B51FE7DCB}"/>
          </ac:grpSpMkLst>
        </pc:grpChg>
        <pc:grpChg chg="mod">
          <ac:chgData name="MAIGNAN Victor FRSC" userId="94fc2294-f05d-4f6d-a45c-e2f1f1ee1e39" providerId="ADAL" clId="{679B0183-8F1A-4F0B-BEF9-9EA38EAF46AC}" dt="2023-08-24T07:16:17.491" v="7949" actId="1038"/>
          <ac:grpSpMkLst>
            <pc:docMk/>
            <pc:sldMk cId="1040473065" sldId="2147470916"/>
            <ac:grpSpMk id="15" creationId="{F14226F6-316A-21FE-903B-777809F40D4A}"/>
          </ac:grpSpMkLst>
        </pc:grpChg>
        <pc:grpChg chg="mod">
          <ac:chgData name="MAIGNAN Victor FRSC" userId="94fc2294-f05d-4f6d-a45c-e2f1f1ee1e39" providerId="ADAL" clId="{679B0183-8F1A-4F0B-BEF9-9EA38EAF46AC}" dt="2023-08-24T07:16:13.777" v="7934" actId="1038"/>
          <ac:grpSpMkLst>
            <pc:docMk/>
            <pc:sldMk cId="1040473065" sldId="2147470916"/>
            <ac:grpSpMk id="18" creationId="{E2620AEF-3C51-8D2D-5B2A-A82F344D5943}"/>
          </ac:grpSpMkLst>
        </pc:grpChg>
        <pc:graphicFrameChg chg="del">
          <ac:chgData name="MAIGNAN Victor FRSC" userId="94fc2294-f05d-4f6d-a45c-e2f1f1ee1e39" providerId="ADAL" clId="{679B0183-8F1A-4F0B-BEF9-9EA38EAF46AC}" dt="2023-08-24T07:15:34.574" v="7894" actId="478"/>
          <ac:graphicFrameMkLst>
            <pc:docMk/>
            <pc:sldMk cId="1040473065" sldId="2147470916"/>
            <ac:graphicFrameMk id="3" creationId="{07FE0EE6-1135-4775-859E-A5872A11897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07:16:41.555" v="7962" actId="167"/>
          <ac:graphicFrameMkLst>
            <pc:docMk/>
            <pc:sldMk cId="1040473065" sldId="2147470916"/>
            <ac:graphicFrameMk id="23" creationId="{474089A1-1CDC-4B37-945D-63340330409A}"/>
          </ac:graphicFrameMkLst>
        </pc:graphicFrameChg>
        <pc:picChg chg="mod">
          <ac:chgData name="MAIGNAN Victor FRSC" userId="94fc2294-f05d-4f6d-a45c-e2f1f1ee1e39" providerId="ADAL" clId="{679B0183-8F1A-4F0B-BEF9-9EA38EAF46AC}" dt="2023-08-24T08:54:09.231" v="8635" actId="1076"/>
          <ac:picMkLst>
            <pc:docMk/>
            <pc:sldMk cId="1040473065" sldId="2147470916"/>
            <ac:picMk id="9" creationId="{E07DB797-C850-F4B7-1BC8-1DC5CCE170AF}"/>
          </ac:picMkLst>
        </pc:picChg>
        <pc:picChg chg="add mod ord">
          <ac:chgData name="MAIGNAN Victor FRSC" userId="94fc2294-f05d-4f6d-a45c-e2f1f1ee1e39" providerId="ADAL" clId="{679B0183-8F1A-4F0B-BEF9-9EA38EAF46AC}" dt="2023-08-24T08:54:09.231" v="8635" actId="1076"/>
          <ac:picMkLst>
            <pc:docMk/>
            <pc:sldMk cId="1040473065" sldId="2147470916"/>
            <ac:picMk id="27" creationId="{E7150B9A-643C-76FF-523E-CD961246F415}"/>
          </ac:picMkLst>
        </pc:picChg>
        <pc:cxnChg chg="add mod">
          <ac:chgData name="MAIGNAN Victor FRSC" userId="94fc2294-f05d-4f6d-a45c-e2f1f1ee1e39" providerId="ADAL" clId="{679B0183-8F1A-4F0B-BEF9-9EA38EAF46AC}" dt="2023-08-24T07:17:23.145" v="7988" actId="14100"/>
          <ac:cxnSpMkLst>
            <pc:docMk/>
            <pc:sldMk cId="1040473065" sldId="2147470916"/>
            <ac:cxnSpMk id="25" creationId="{C6916FF1-201A-4475-71C5-8D4997E88CAD}"/>
          </ac:cxnSpMkLst>
        </pc:cxnChg>
      </pc:sldChg>
      <pc:sldChg chg="addSp delSp modSp mod modTransition modNotesTx">
        <pc:chgData name="MAIGNAN Victor FRSC" userId="94fc2294-f05d-4f6d-a45c-e2f1f1ee1e39" providerId="ADAL" clId="{679B0183-8F1A-4F0B-BEF9-9EA38EAF46AC}" dt="2023-09-11T09:04:32.443" v="32948" actId="20577"/>
        <pc:sldMkLst>
          <pc:docMk/>
          <pc:sldMk cId="2067261449" sldId="2147470917"/>
        </pc:sldMkLst>
        <pc:spChg chg="mod">
          <ac:chgData name="MAIGNAN Victor FRSC" userId="94fc2294-f05d-4f6d-a45c-e2f1f1ee1e39" providerId="ADAL" clId="{679B0183-8F1A-4F0B-BEF9-9EA38EAF46AC}" dt="2023-08-24T08:54:46.113" v="8701" actId="20577"/>
          <ac:spMkLst>
            <pc:docMk/>
            <pc:sldMk cId="2067261449" sldId="2147470917"/>
            <ac:spMk id="2" creationId="{BB2B037F-659A-2822-5842-5959C8055B0A}"/>
          </ac:spMkLst>
        </pc:spChg>
        <pc:spChg chg="del mod">
          <ac:chgData name="MAIGNAN Victor FRSC" userId="94fc2294-f05d-4f6d-a45c-e2f1f1ee1e39" providerId="ADAL" clId="{679B0183-8F1A-4F0B-BEF9-9EA38EAF46AC}" dt="2023-08-29T06:47:42.580" v="21628" actId="478"/>
          <ac:spMkLst>
            <pc:docMk/>
            <pc:sldMk cId="2067261449" sldId="2147470917"/>
            <ac:spMk id="3" creationId="{2F1056D6-6E1C-9E75-719C-85079D8D3737}"/>
          </ac:spMkLst>
        </pc:spChg>
        <pc:spChg chg="add mod">
          <ac:chgData name="MAIGNAN Victor FRSC" userId="94fc2294-f05d-4f6d-a45c-e2f1f1ee1e39" providerId="ADAL" clId="{679B0183-8F1A-4F0B-BEF9-9EA38EAF46AC}" dt="2023-08-30T08:36:06.869" v="28859"/>
          <ac:spMkLst>
            <pc:docMk/>
            <pc:sldMk cId="2067261449" sldId="2147470917"/>
            <ac:spMk id="3" creationId="{6A809F1F-B161-5CCB-14F1-45AA4B4B7D29}"/>
          </ac:spMkLst>
        </pc:spChg>
        <pc:spChg chg="mod">
          <ac:chgData name="MAIGNAN Victor FRSC" userId="94fc2294-f05d-4f6d-a45c-e2f1f1ee1e39" providerId="ADAL" clId="{679B0183-8F1A-4F0B-BEF9-9EA38EAF46AC}" dt="2023-09-11T09:04:32.443" v="32948" actId="20577"/>
          <ac:spMkLst>
            <pc:docMk/>
            <pc:sldMk cId="2067261449" sldId="2147470917"/>
            <ac:spMk id="6" creationId="{0F2CFDEA-EF3A-C4FE-BE83-E587969C514F}"/>
          </ac:spMkLst>
        </pc:spChg>
        <pc:spChg chg="mod">
          <ac:chgData name="MAIGNAN Victor FRSC" userId="94fc2294-f05d-4f6d-a45c-e2f1f1ee1e39" providerId="ADAL" clId="{679B0183-8F1A-4F0B-BEF9-9EA38EAF46AC}" dt="2023-08-29T06:55:47.957" v="21756" actId="1076"/>
          <ac:spMkLst>
            <pc:docMk/>
            <pc:sldMk cId="2067261449" sldId="2147470917"/>
            <ac:spMk id="8" creationId="{D36F90B9-39D2-8A19-3247-C7EC58CC0D3E}"/>
          </ac:spMkLst>
        </pc:spChg>
        <pc:spChg chg="del">
          <ac:chgData name="MAIGNAN Victor FRSC" userId="94fc2294-f05d-4f6d-a45c-e2f1f1ee1e39" providerId="ADAL" clId="{679B0183-8F1A-4F0B-BEF9-9EA38EAF46AC}" dt="2023-08-24T13:22:35.622" v="11199" actId="478"/>
          <ac:spMkLst>
            <pc:docMk/>
            <pc:sldMk cId="2067261449" sldId="2147470917"/>
            <ac:spMk id="11" creationId="{8CFF49F5-832F-D29B-757E-34345A7B0FCE}"/>
          </ac:spMkLst>
        </pc:spChg>
        <pc:spChg chg="del">
          <ac:chgData name="MAIGNAN Victor FRSC" userId="94fc2294-f05d-4f6d-a45c-e2f1f1ee1e39" providerId="ADAL" clId="{679B0183-8F1A-4F0B-BEF9-9EA38EAF46AC}" dt="2023-08-24T13:22:37.953" v="11200" actId="478"/>
          <ac:spMkLst>
            <pc:docMk/>
            <pc:sldMk cId="2067261449" sldId="2147470917"/>
            <ac:spMk id="12" creationId="{F82E4A85-C178-6BB0-929D-919659B34DC8}"/>
          </ac:spMkLst>
        </pc:spChg>
        <pc:spChg chg="del">
          <ac:chgData name="MAIGNAN Victor FRSC" userId="94fc2294-f05d-4f6d-a45c-e2f1f1ee1e39" providerId="ADAL" clId="{679B0183-8F1A-4F0B-BEF9-9EA38EAF46AC}" dt="2023-08-24T13:22:38.533" v="11201" actId="478"/>
          <ac:spMkLst>
            <pc:docMk/>
            <pc:sldMk cId="2067261449" sldId="2147470917"/>
            <ac:spMk id="13" creationId="{7DCEED22-67FD-3A68-08F3-B0D2B05A5F83}"/>
          </ac:spMkLst>
        </pc:spChg>
        <pc:spChg chg="mod ord">
          <ac:chgData name="MAIGNAN Victor FRSC" userId="94fc2294-f05d-4f6d-a45c-e2f1f1ee1e39" providerId="ADAL" clId="{679B0183-8F1A-4F0B-BEF9-9EA38EAF46AC}" dt="2023-08-29T06:54:52.136" v="21701" actId="166"/>
          <ac:spMkLst>
            <pc:docMk/>
            <pc:sldMk cId="2067261449" sldId="2147470917"/>
            <ac:spMk id="14" creationId="{41C2E351-C875-20B1-BBDB-7279C938AA39}"/>
          </ac:spMkLst>
        </pc:spChg>
        <pc:graphicFrameChg chg="add del mod">
          <ac:chgData name="MAIGNAN Victor FRSC" userId="94fc2294-f05d-4f6d-a45c-e2f1f1ee1e39" providerId="ADAL" clId="{679B0183-8F1A-4F0B-BEF9-9EA38EAF46AC}" dt="2023-08-29T06:54:08.335" v="21686" actId="478"/>
          <ac:graphicFrameMkLst>
            <pc:docMk/>
            <pc:sldMk cId="2067261449" sldId="2147470917"/>
            <ac:graphicFrameMk id="5" creationId="{8457269D-AC3A-42D9-8CB6-C42A2C48B00E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4T08:54:48.700" v="8702" actId="478"/>
          <ac:graphicFrameMkLst>
            <pc:docMk/>
            <pc:sldMk cId="2067261449" sldId="2147470917"/>
            <ac:graphicFrameMk id="7" creationId="{542B041A-BD05-400E-B92F-F3FF48CB021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06:54:15.397" v="21690" actId="14100"/>
          <ac:graphicFrameMkLst>
            <pc:docMk/>
            <pc:sldMk cId="2067261449" sldId="2147470917"/>
            <ac:graphicFrameMk id="7" creationId="{8457269D-AC3A-42D9-8CB6-C42A2C48B00E}"/>
          </ac:graphicFrameMkLst>
        </pc:graphicFrameChg>
        <pc:picChg chg="add mod">
          <ac:chgData name="MAIGNAN Victor FRSC" userId="94fc2294-f05d-4f6d-a45c-e2f1f1ee1e39" providerId="ADAL" clId="{679B0183-8F1A-4F0B-BEF9-9EA38EAF46AC}" dt="2023-08-29T06:55:47.957" v="21756" actId="1076"/>
          <ac:picMkLst>
            <pc:docMk/>
            <pc:sldMk cId="2067261449" sldId="2147470917"/>
            <ac:picMk id="4" creationId="{CC780F80-F7DF-17DB-B704-2B2E4241B27E}"/>
          </ac:picMkLst>
        </pc:picChg>
        <pc:picChg chg="del">
          <ac:chgData name="MAIGNAN Victor FRSC" userId="94fc2294-f05d-4f6d-a45c-e2f1f1ee1e39" providerId="ADAL" clId="{679B0183-8F1A-4F0B-BEF9-9EA38EAF46AC}" dt="2023-08-24T08:54:49.200" v="8703" actId="478"/>
          <ac:picMkLst>
            <pc:docMk/>
            <pc:sldMk cId="2067261449" sldId="2147470917"/>
            <ac:picMk id="4" creationId="{D521332A-8089-2331-A5C3-48D6B11C79D9}"/>
          </ac:picMkLst>
        </pc:picChg>
        <pc:picChg chg="mod">
          <ac:chgData name="MAIGNAN Victor FRSC" userId="94fc2294-f05d-4f6d-a45c-e2f1f1ee1e39" providerId="ADAL" clId="{679B0183-8F1A-4F0B-BEF9-9EA38EAF46AC}" dt="2023-08-29T06:55:47.957" v="21756" actId="1076"/>
          <ac:picMkLst>
            <pc:docMk/>
            <pc:sldMk cId="2067261449" sldId="2147470917"/>
            <ac:picMk id="9" creationId="{51A74CC4-4A9C-18B8-6BD4-9FBBE27DD895}"/>
          </ac:picMkLst>
        </pc:picChg>
        <pc:cxnChg chg="add del mod">
          <ac:chgData name="MAIGNAN Victor FRSC" userId="94fc2294-f05d-4f6d-a45c-e2f1f1ee1e39" providerId="ADAL" clId="{679B0183-8F1A-4F0B-BEF9-9EA38EAF46AC}" dt="2023-08-29T06:54:47.306" v="21700" actId="478"/>
          <ac:cxnSpMkLst>
            <pc:docMk/>
            <pc:sldMk cId="2067261449" sldId="2147470917"/>
            <ac:cxnSpMk id="10" creationId="{6F509D4F-8BDA-8B88-8B1A-DE5AB7EC383A}"/>
          </ac:cxnSpMkLst>
        </pc:cxnChg>
      </pc:sldChg>
      <pc:sldChg chg="addSp delSp modSp add del mod modNotesTx">
        <pc:chgData name="MAIGNAN Victor FRSC" userId="94fc2294-f05d-4f6d-a45c-e2f1f1ee1e39" providerId="ADAL" clId="{679B0183-8F1A-4F0B-BEF9-9EA38EAF46AC}" dt="2023-08-24T13:18:12.391" v="11172" actId="47"/>
        <pc:sldMkLst>
          <pc:docMk/>
          <pc:sldMk cId="4052136714" sldId="2147470918"/>
        </pc:sldMkLst>
        <pc:spChg chg="mod">
          <ac:chgData name="MAIGNAN Victor FRSC" userId="94fc2294-f05d-4f6d-a45c-e2f1f1ee1e39" providerId="ADAL" clId="{679B0183-8F1A-4F0B-BEF9-9EA38EAF46AC}" dt="2023-08-24T09:11:05.912" v="8708" actId="20577"/>
          <ac:spMkLst>
            <pc:docMk/>
            <pc:sldMk cId="4052136714" sldId="2147470918"/>
            <ac:spMk id="5" creationId="{AF29A3C1-A7ED-458B-9326-8FE3A3AAF49E}"/>
          </ac:spMkLst>
        </pc:spChg>
        <pc:spChg chg="mod">
          <ac:chgData name="MAIGNAN Victor FRSC" userId="94fc2294-f05d-4f6d-a45c-e2f1f1ee1e39" providerId="ADAL" clId="{679B0183-8F1A-4F0B-BEF9-9EA38EAF46AC}" dt="2023-08-24T09:32:46.962" v="9373" actId="1076"/>
          <ac:spMkLst>
            <pc:docMk/>
            <pc:sldMk cId="4052136714" sldId="2147470918"/>
            <ac:spMk id="6" creationId="{7C125C9E-BEDD-4C5A-A7DB-3C5DAA7D366D}"/>
          </ac:spMkLst>
        </pc:spChg>
        <pc:spChg chg="del">
          <ac:chgData name="MAIGNAN Victor FRSC" userId="94fc2294-f05d-4f6d-a45c-e2f1f1ee1e39" providerId="ADAL" clId="{679B0183-8F1A-4F0B-BEF9-9EA38EAF46AC}" dt="2023-08-24T09:11:15.766" v="8709" actId="478"/>
          <ac:spMkLst>
            <pc:docMk/>
            <pc:sldMk cId="4052136714" sldId="2147470918"/>
            <ac:spMk id="8" creationId="{5C266811-CAAD-1DBF-92E1-F7CA7A5B1CE5}"/>
          </ac:spMkLst>
        </pc:spChg>
        <pc:spChg chg="del">
          <ac:chgData name="MAIGNAN Victor FRSC" userId="94fc2294-f05d-4f6d-a45c-e2f1f1ee1e39" providerId="ADAL" clId="{679B0183-8F1A-4F0B-BEF9-9EA38EAF46AC}" dt="2023-08-24T09:11:15.766" v="8709" actId="478"/>
          <ac:spMkLst>
            <pc:docMk/>
            <pc:sldMk cId="4052136714" sldId="2147470918"/>
            <ac:spMk id="9" creationId="{778BFC0E-DD0D-1076-2411-65BDF4923C12}"/>
          </ac:spMkLst>
        </pc:spChg>
        <pc:spChg chg="del">
          <ac:chgData name="MAIGNAN Victor FRSC" userId="94fc2294-f05d-4f6d-a45c-e2f1f1ee1e39" providerId="ADAL" clId="{679B0183-8F1A-4F0B-BEF9-9EA38EAF46AC}" dt="2023-08-24T09:11:15.766" v="8709" actId="478"/>
          <ac:spMkLst>
            <pc:docMk/>
            <pc:sldMk cId="4052136714" sldId="2147470918"/>
            <ac:spMk id="10" creationId="{42E468A4-A861-3D0A-5C34-AC5A3453983C}"/>
          </ac:spMkLst>
        </pc:spChg>
        <pc:spChg chg="add mod">
          <ac:chgData name="MAIGNAN Victor FRSC" userId="94fc2294-f05d-4f6d-a45c-e2f1f1ee1e39" providerId="ADAL" clId="{679B0183-8F1A-4F0B-BEF9-9EA38EAF46AC}" dt="2023-08-24T09:33:11.086" v="9390" actId="1035"/>
          <ac:spMkLst>
            <pc:docMk/>
            <pc:sldMk cId="4052136714" sldId="2147470918"/>
            <ac:spMk id="11" creationId="{86C6A425-F63A-177E-E668-420F7D3B5800}"/>
          </ac:spMkLst>
        </pc:spChg>
        <pc:spChg chg="add mod">
          <ac:chgData name="MAIGNAN Victor FRSC" userId="94fc2294-f05d-4f6d-a45c-e2f1f1ee1e39" providerId="ADAL" clId="{679B0183-8F1A-4F0B-BEF9-9EA38EAF46AC}" dt="2023-08-24T09:33:15.105" v="9404" actId="1037"/>
          <ac:spMkLst>
            <pc:docMk/>
            <pc:sldMk cId="4052136714" sldId="2147470918"/>
            <ac:spMk id="12" creationId="{0271DF33-478F-0645-749C-8F75366847FF}"/>
          </ac:spMkLst>
        </pc:spChg>
        <pc:spChg chg="add mod">
          <ac:chgData name="MAIGNAN Victor FRSC" userId="94fc2294-f05d-4f6d-a45c-e2f1f1ee1e39" providerId="ADAL" clId="{679B0183-8F1A-4F0B-BEF9-9EA38EAF46AC}" dt="2023-08-24T09:33:17.900" v="9423" actId="1037"/>
          <ac:spMkLst>
            <pc:docMk/>
            <pc:sldMk cId="4052136714" sldId="2147470918"/>
            <ac:spMk id="13" creationId="{79C85AA1-A1F3-F401-6D85-C93973F7DE36}"/>
          </ac:spMkLst>
        </pc:spChg>
        <pc:spChg chg="mod">
          <ac:chgData name="MAIGNAN Victor FRSC" userId="94fc2294-f05d-4f6d-a45c-e2f1f1ee1e39" providerId="ADAL" clId="{679B0183-8F1A-4F0B-BEF9-9EA38EAF46AC}" dt="2023-08-24T09:34:45.066" v="9681" actId="14100"/>
          <ac:spMkLst>
            <pc:docMk/>
            <pc:sldMk cId="4052136714" sldId="2147470918"/>
            <ac:spMk id="17" creationId="{E0B41E24-E0D2-4CE1-ADBB-4DF2F6C658D9}"/>
          </ac:spMkLst>
        </pc:spChg>
        <pc:spChg chg="mod">
          <ac:chgData name="MAIGNAN Victor FRSC" userId="94fc2294-f05d-4f6d-a45c-e2f1f1ee1e39" providerId="ADAL" clId="{679B0183-8F1A-4F0B-BEF9-9EA38EAF46AC}" dt="2023-08-24T09:34:40.968" v="9680" actId="20577"/>
          <ac:spMkLst>
            <pc:docMk/>
            <pc:sldMk cId="4052136714" sldId="2147470918"/>
            <ac:spMk id="18" creationId="{B587DA40-35C6-445B-95B3-5E969B0782A4}"/>
          </ac:spMkLst>
        </pc:spChg>
        <pc:spChg chg="add mod">
          <ac:chgData name="MAIGNAN Victor FRSC" userId="94fc2294-f05d-4f6d-a45c-e2f1f1ee1e39" providerId="ADAL" clId="{679B0183-8F1A-4F0B-BEF9-9EA38EAF46AC}" dt="2023-08-24T09:33:20.975" v="9444" actId="1037"/>
          <ac:spMkLst>
            <pc:docMk/>
            <pc:sldMk cId="4052136714" sldId="2147470918"/>
            <ac:spMk id="19" creationId="{12DBC648-D64F-F194-F17B-4B1D2E665964}"/>
          </ac:spMkLst>
        </pc:spChg>
        <pc:spChg chg="add mod">
          <ac:chgData name="MAIGNAN Victor FRSC" userId="94fc2294-f05d-4f6d-a45c-e2f1f1ee1e39" providerId="ADAL" clId="{679B0183-8F1A-4F0B-BEF9-9EA38EAF46AC}" dt="2023-08-24T09:36:45.261" v="9912" actId="313"/>
          <ac:spMkLst>
            <pc:docMk/>
            <pc:sldMk cId="4052136714" sldId="2147470918"/>
            <ac:spMk id="20" creationId="{81DDBC8A-7DA1-903A-5AAC-C53286F54261}"/>
          </ac:spMkLst>
        </pc:spChg>
        <pc:grpChg chg="mod">
          <ac:chgData name="MAIGNAN Victor FRSC" userId="94fc2294-f05d-4f6d-a45c-e2f1f1ee1e39" providerId="ADAL" clId="{679B0183-8F1A-4F0B-BEF9-9EA38EAF46AC}" dt="2023-08-24T09:33:06.098" v="9377" actId="1076"/>
          <ac:grpSpMkLst>
            <pc:docMk/>
            <pc:sldMk cId="4052136714" sldId="2147470918"/>
            <ac:grpSpMk id="14" creationId="{A6B0C363-D07A-4BE5-85F1-53DBF9E3DE27}"/>
          </ac:grpSpMkLst>
        </pc:grpChg>
        <pc:graphicFrameChg chg="add mod">
          <ac:chgData name="MAIGNAN Victor FRSC" userId="94fc2294-f05d-4f6d-a45c-e2f1f1ee1e39" providerId="ADAL" clId="{679B0183-8F1A-4F0B-BEF9-9EA38EAF46AC}" dt="2023-08-24T09:32:59.851" v="9376" actId="14100"/>
          <ac:graphicFrameMkLst>
            <pc:docMk/>
            <pc:sldMk cId="4052136714" sldId="2147470918"/>
            <ac:graphicFrameMk id="2" creationId="{241B0F7A-274C-EA74-E1E6-B569081004AB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4T09:11:15.766" v="8709" actId="478"/>
          <ac:graphicFrameMkLst>
            <pc:docMk/>
            <pc:sldMk cId="4052136714" sldId="2147470918"/>
            <ac:graphicFrameMk id="3" creationId="{E0722444-4077-B202-5123-FB9908DD913F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4T09:11:15.766" v="8709" actId="478"/>
          <ac:graphicFrameMkLst>
            <pc:docMk/>
            <pc:sldMk cId="4052136714" sldId="2147470918"/>
            <ac:graphicFrameMk id="4" creationId="{FAEA92EE-5236-54A2-E19B-541BC7330705}"/>
          </ac:graphicFrameMkLst>
        </pc:graphicFrameChg>
      </pc:sldChg>
      <pc:sldChg chg="addSp delSp modSp add del mod modNotesTx">
        <pc:chgData name="MAIGNAN Victor FRSC" userId="94fc2294-f05d-4f6d-a45c-e2f1f1ee1e39" providerId="ADAL" clId="{679B0183-8F1A-4F0B-BEF9-9EA38EAF46AC}" dt="2023-08-24T13:18:21.327" v="11174" actId="47"/>
        <pc:sldMkLst>
          <pc:docMk/>
          <pc:sldMk cId="3603772811" sldId="2147470919"/>
        </pc:sldMkLst>
        <pc:spChg chg="mod">
          <ac:chgData name="MAIGNAN Victor FRSC" userId="94fc2294-f05d-4f6d-a45c-e2f1f1ee1e39" providerId="ADAL" clId="{679B0183-8F1A-4F0B-BEF9-9EA38EAF46AC}" dt="2023-08-24T09:20:51.600" v="8755" actId="20577"/>
          <ac:spMkLst>
            <pc:docMk/>
            <pc:sldMk cId="3603772811" sldId="2147470919"/>
            <ac:spMk id="5" creationId="{AF29A3C1-A7ED-458B-9326-8FE3A3AAF49E}"/>
          </ac:spMkLst>
        </pc:spChg>
        <pc:spChg chg="mod">
          <ac:chgData name="MAIGNAN Victor FRSC" userId="94fc2294-f05d-4f6d-a45c-e2f1f1ee1e39" providerId="ADAL" clId="{679B0183-8F1A-4F0B-BEF9-9EA38EAF46AC}" dt="2023-08-24T09:30:37.120" v="9310" actId="20577"/>
          <ac:spMkLst>
            <pc:docMk/>
            <pc:sldMk cId="3603772811" sldId="2147470919"/>
            <ac:spMk id="6" creationId="{7C125C9E-BEDD-4C5A-A7DB-3C5DAA7D366D}"/>
          </ac:spMkLst>
        </pc:spChg>
        <pc:spChg chg="add mod">
          <ac:chgData name="MAIGNAN Victor FRSC" userId="94fc2294-f05d-4f6d-a45c-e2f1f1ee1e39" providerId="ADAL" clId="{679B0183-8F1A-4F0B-BEF9-9EA38EAF46AC}" dt="2023-08-24T09:27:31.095" v="9029" actId="1036"/>
          <ac:spMkLst>
            <pc:docMk/>
            <pc:sldMk cId="3603772811" sldId="2147470919"/>
            <ac:spMk id="8" creationId="{1982EBC5-2636-BC1C-0AE3-8E0F69081EDF}"/>
          </ac:spMkLst>
        </pc:spChg>
        <pc:spChg chg="add mod">
          <ac:chgData name="MAIGNAN Victor FRSC" userId="94fc2294-f05d-4f6d-a45c-e2f1f1ee1e39" providerId="ADAL" clId="{679B0183-8F1A-4F0B-BEF9-9EA38EAF46AC}" dt="2023-08-24T09:28:03.277" v="9039" actId="1036"/>
          <ac:spMkLst>
            <pc:docMk/>
            <pc:sldMk cId="3603772811" sldId="2147470919"/>
            <ac:spMk id="9" creationId="{39ECD06D-6C34-925D-7B63-84B954631E6D}"/>
          </ac:spMkLst>
        </pc:spChg>
        <pc:spChg chg="add mod">
          <ac:chgData name="MAIGNAN Victor FRSC" userId="94fc2294-f05d-4f6d-a45c-e2f1f1ee1e39" providerId="ADAL" clId="{679B0183-8F1A-4F0B-BEF9-9EA38EAF46AC}" dt="2023-08-24T09:28:25.028" v="9049" actId="20577"/>
          <ac:spMkLst>
            <pc:docMk/>
            <pc:sldMk cId="3603772811" sldId="2147470919"/>
            <ac:spMk id="10" creationId="{1326C638-4A29-B160-9458-0BBC73E4E0AE}"/>
          </ac:spMkLst>
        </pc:spChg>
        <pc:spChg chg="add mod">
          <ac:chgData name="MAIGNAN Victor FRSC" userId="94fc2294-f05d-4f6d-a45c-e2f1f1ee1e39" providerId="ADAL" clId="{679B0183-8F1A-4F0B-BEF9-9EA38EAF46AC}" dt="2023-08-24T09:36:42.482" v="9911" actId="313"/>
          <ac:spMkLst>
            <pc:docMk/>
            <pc:sldMk cId="3603772811" sldId="2147470919"/>
            <ac:spMk id="11" creationId="{B7CF68D6-DA6E-C611-3B49-12520FC58348}"/>
          </ac:spMkLst>
        </pc:spChg>
        <pc:spChg chg="mod">
          <ac:chgData name="MAIGNAN Victor FRSC" userId="94fc2294-f05d-4f6d-a45c-e2f1f1ee1e39" providerId="ADAL" clId="{679B0183-8F1A-4F0B-BEF9-9EA38EAF46AC}" dt="2023-08-24T09:30:11.175" v="9263" actId="20577"/>
          <ac:spMkLst>
            <pc:docMk/>
            <pc:sldMk cId="3603772811" sldId="2147470919"/>
            <ac:spMk id="18" creationId="{B587DA40-35C6-445B-95B3-5E969B0782A4}"/>
          </ac:spMkLst>
        </pc:spChg>
        <pc:grpChg chg="mod">
          <ac:chgData name="MAIGNAN Victor FRSC" userId="94fc2294-f05d-4f6d-a45c-e2f1f1ee1e39" providerId="ADAL" clId="{679B0183-8F1A-4F0B-BEF9-9EA38EAF46AC}" dt="2023-08-24T09:36:30.479" v="9893" actId="1035"/>
          <ac:grpSpMkLst>
            <pc:docMk/>
            <pc:sldMk cId="3603772811" sldId="2147470919"/>
            <ac:grpSpMk id="14" creationId="{A6B0C363-D07A-4BE5-85F1-53DBF9E3DE27}"/>
          </ac:grpSpMkLst>
        </pc:grpChg>
        <pc:graphicFrameChg chg="del">
          <ac:chgData name="MAIGNAN Victor FRSC" userId="94fc2294-f05d-4f6d-a45c-e2f1f1ee1e39" providerId="ADAL" clId="{679B0183-8F1A-4F0B-BEF9-9EA38EAF46AC}" dt="2023-08-24T09:13:25.568" v="8743" actId="478"/>
          <ac:graphicFrameMkLst>
            <pc:docMk/>
            <pc:sldMk cId="3603772811" sldId="2147470919"/>
            <ac:graphicFrameMk id="2" creationId="{241B0F7A-274C-EA74-E1E6-B569081004AB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09:23:57.383" v="8839" actId="207"/>
          <ac:graphicFrameMkLst>
            <pc:docMk/>
            <pc:sldMk cId="3603772811" sldId="2147470919"/>
            <ac:graphicFrameMk id="3" creationId="{27F56280-D984-C371-CDB1-5FAC62C06E6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09:25:55.233" v="8978"/>
          <ac:graphicFrameMkLst>
            <pc:docMk/>
            <pc:sldMk cId="3603772811" sldId="2147470919"/>
            <ac:graphicFrameMk id="4" creationId="{952793FE-37A6-43F3-4F33-3357468A3F26}"/>
          </ac:graphicFrameMkLst>
        </pc:graphicFrameChg>
        <pc:picChg chg="mod">
          <ac:chgData name="MAIGNAN Victor FRSC" userId="94fc2294-f05d-4f6d-a45c-e2f1f1ee1e39" providerId="ADAL" clId="{679B0183-8F1A-4F0B-BEF9-9EA38EAF46AC}" dt="2023-08-24T09:36:34.482" v="9908" actId="1036"/>
          <ac:picMkLst>
            <pc:docMk/>
            <pc:sldMk cId="3603772811" sldId="2147470919"/>
            <ac:picMk id="7" creationId="{5B02844E-5C30-4F98-B430-BACA4575C907}"/>
          </ac:picMkLst>
        </pc:picChg>
      </pc:sldChg>
      <pc:sldChg chg="modSp add del mod">
        <pc:chgData name="MAIGNAN Victor FRSC" userId="94fc2294-f05d-4f6d-a45c-e2f1f1ee1e39" providerId="ADAL" clId="{679B0183-8F1A-4F0B-BEF9-9EA38EAF46AC}" dt="2023-08-24T09:38:50.301" v="9939" actId="47"/>
        <pc:sldMkLst>
          <pc:docMk/>
          <pc:sldMk cId="809384110" sldId="2147470920"/>
        </pc:sldMkLst>
        <pc:spChg chg="mod">
          <ac:chgData name="MAIGNAN Victor FRSC" userId="94fc2294-f05d-4f6d-a45c-e2f1f1ee1e39" providerId="ADAL" clId="{679B0183-8F1A-4F0B-BEF9-9EA38EAF46AC}" dt="2023-08-24T09:37:45.211" v="9935" actId="20577"/>
          <ac:spMkLst>
            <pc:docMk/>
            <pc:sldMk cId="809384110" sldId="2147470920"/>
            <ac:spMk id="2" creationId="{1BF35BA6-2BC2-8540-4707-F24A870FD97E}"/>
          </ac:spMkLst>
        </pc:sp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150950864" sldId="2147470920"/>
        </pc:sldMkLst>
      </pc:sldChg>
      <pc:sldChg chg="modSp del mod modNotesTx">
        <pc:chgData name="MAIGNAN Victor FRSC" userId="94fc2294-f05d-4f6d-a45c-e2f1f1ee1e39" providerId="ADAL" clId="{679B0183-8F1A-4F0B-BEF9-9EA38EAF46AC}" dt="2023-08-25T10:11:15.038" v="14933" actId="2696"/>
        <pc:sldMkLst>
          <pc:docMk/>
          <pc:sldMk cId="2137327894" sldId="2147470920"/>
        </pc:sldMkLst>
        <pc:spChg chg="mod">
          <ac:chgData name="MAIGNAN Victor FRSC" userId="94fc2294-f05d-4f6d-a45c-e2f1f1ee1e39" providerId="ADAL" clId="{679B0183-8F1A-4F0B-BEF9-9EA38EAF46AC}" dt="2023-08-24T10:03:28.689" v="10137" actId="20577"/>
          <ac:spMkLst>
            <pc:docMk/>
            <pc:sldMk cId="2137327894" sldId="2147470920"/>
            <ac:spMk id="11" creationId="{D892AE53-564C-6759-F7E5-2E65A9A57A44}"/>
          </ac:spMkLst>
        </pc:spChg>
      </pc:sldChg>
      <pc:sldChg chg="addSp delSp modSp del mod">
        <pc:chgData name="MAIGNAN Victor FRSC" userId="94fc2294-f05d-4f6d-a45c-e2f1f1ee1e39" providerId="ADAL" clId="{679B0183-8F1A-4F0B-BEF9-9EA38EAF46AC}" dt="2023-08-24T10:08:10.207" v="10219" actId="47"/>
        <pc:sldMkLst>
          <pc:docMk/>
          <pc:sldMk cId="3722892485" sldId="2147470921"/>
        </pc:sldMkLst>
        <pc:spChg chg="mod">
          <ac:chgData name="MAIGNAN Victor FRSC" userId="94fc2294-f05d-4f6d-a45c-e2f1f1ee1e39" providerId="ADAL" clId="{679B0183-8F1A-4F0B-BEF9-9EA38EAF46AC}" dt="2023-08-24T10:05:22.338" v="10141"/>
          <ac:spMkLst>
            <pc:docMk/>
            <pc:sldMk cId="3722892485" sldId="2147470921"/>
            <ac:spMk id="2" creationId="{60258463-484F-C15D-2DB7-F9938A7E1F32}"/>
          </ac:spMkLst>
        </pc:spChg>
        <pc:spChg chg="del">
          <ac:chgData name="MAIGNAN Victor FRSC" userId="94fc2294-f05d-4f6d-a45c-e2f1f1ee1e39" providerId="ADAL" clId="{679B0183-8F1A-4F0B-BEF9-9EA38EAF46AC}" dt="2023-08-24T10:05:47.122" v="10143" actId="478"/>
          <ac:spMkLst>
            <pc:docMk/>
            <pc:sldMk cId="3722892485" sldId="2147470921"/>
            <ac:spMk id="3" creationId="{453977C0-9C0F-3D84-2719-12A66DF5E377}"/>
          </ac:spMkLst>
        </pc:spChg>
        <pc:spChg chg="del">
          <ac:chgData name="MAIGNAN Victor FRSC" userId="94fc2294-f05d-4f6d-a45c-e2f1f1ee1e39" providerId="ADAL" clId="{679B0183-8F1A-4F0B-BEF9-9EA38EAF46AC}" dt="2023-08-24T10:05:38.500" v="10142" actId="478"/>
          <ac:spMkLst>
            <pc:docMk/>
            <pc:sldMk cId="3722892485" sldId="2147470921"/>
            <ac:spMk id="6" creationId="{4611644A-2088-4826-528E-AF63D0E13BB7}"/>
          </ac:spMkLst>
        </pc:spChg>
        <pc:spChg chg="add del mod">
          <ac:chgData name="MAIGNAN Victor FRSC" userId="94fc2294-f05d-4f6d-a45c-e2f1f1ee1e39" providerId="ADAL" clId="{679B0183-8F1A-4F0B-BEF9-9EA38EAF46AC}" dt="2023-08-24T10:05:48.729" v="10144" actId="478"/>
          <ac:spMkLst>
            <pc:docMk/>
            <pc:sldMk cId="3722892485" sldId="2147470921"/>
            <ac:spMk id="11" creationId="{723EB15A-3D11-DB82-A6EE-078294EED425}"/>
          </ac:spMkLst>
        </pc:spChg>
        <pc:spChg chg="mod">
          <ac:chgData name="MAIGNAN Victor FRSC" userId="94fc2294-f05d-4f6d-a45c-e2f1f1ee1e39" providerId="ADAL" clId="{679B0183-8F1A-4F0B-BEF9-9EA38EAF46AC}" dt="2023-08-24T10:07:43.298" v="10210" actId="1038"/>
          <ac:spMkLst>
            <pc:docMk/>
            <pc:sldMk cId="3722892485" sldId="2147470921"/>
            <ac:spMk id="17" creationId="{E447DC9E-0D56-6DE8-3DEE-596955DF3B49}"/>
          </ac:spMkLst>
        </pc:spChg>
        <pc:spChg chg="add mod">
          <ac:chgData name="MAIGNAN Victor FRSC" userId="94fc2294-f05d-4f6d-a45c-e2f1f1ee1e39" providerId="ADAL" clId="{679B0183-8F1A-4F0B-BEF9-9EA38EAF46AC}" dt="2023-08-24T10:07:24.626" v="10145"/>
          <ac:spMkLst>
            <pc:docMk/>
            <pc:sldMk cId="3722892485" sldId="2147470921"/>
            <ac:spMk id="20" creationId="{064B5FD4-5B20-9648-1296-B66B74722710}"/>
          </ac:spMkLst>
        </pc:spChg>
        <pc:spChg chg="add mod">
          <ac:chgData name="MAIGNAN Victor FRSC" userId="94fc2294-f05d-4f6d-a45c-e2f1f1ee1e39" providerId="ADAL" clId="{679B0183-8F1A-4F0B-BEF9-9EA38EAF46AC}" dt="2023-08-24T10:07:24.626" v="10145"/>
          <ac:spMkLst>
            <pc:docMk/>
            <pc:sldMk cId="3722892485" sldId="2147470921"/>
            <ac:spMk id="21" creationId="{BB2A544F-96ED-7007-9DF8-B73AB61924F1}"/>
          </ac:spMkLst>
        </pc:spChg>
        <pc:grpChg chg="del">
          <ac:chgData name="MAIGNAN Victor FRSC" userId="94fc2294-f05d-4f6d-a45c-e2f1f1ee1e39" providerId="ADAL" clId="{679B0183-8F1A-4F0B-BEF9-9EA38EAF46AC}" dt="2023-08-24T10:05:16.712" v="10140" actId="478"/>
          <ac:grpSpMkLst>
            <pc:docMk/>
            <pc:sldMk cId="3722892485" sldId="2147470921"/>
            <ac:grpSpMk id="12" creationId="{486E0D0F-6B2B-EF34-4D9D-BEFFCA1D94F8}"/>
          </ac:grpSpMkLst>
        </pc:grpChg>
        <pc:grpChg chg="del">
          <ac:chgData name="MAIGNAN Victor FRSC" userId="94fc2294-f05d-4f6d-a45c-e2f1f1ee1e39" providerId="ADAL" clId="{679B0183-8F1A-4F0B-BEF9-9EA38EAF46AC}" dt="2023-08-24T10:05:16.712" v="10140" actId="478"/>
          <ac:grpSpMkLst>
            <pc:docMk/>
            <pc:sldMk cId="3722892485" sldId="2147470921"/>
            <ac:grpSpMk id="13" creationId="{18764B34-9792-E9E2-1BD6-A8CF262E9887}"/>
          </ac:grpSpMkLst>
        </pc:grpChg>
        <pc:graphicFrameChg chg="mod">
          <ac:chgData name="MAIGNAN Victor FRSC" userId="94fc2294-f05d-4f6d-a45c-e2f1f1ee1e39" providerId="ADAL" clId="{679B0183-8F1A-4F0B-BEF9-9EA38EAF46AC}" dt="2023-08-24T10:07:30.020" v="10146" actId="14100"/>
          <ac:graphicFrameMkLst>
            <pc:docMk/>
            <pc:sldMk cId="3722892485" sldId="2147470921"/>
            <ac:graphicFrameMk id="4" creationId="{85AADAEC-B1AD-4D02-AE37-3D47C46C714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0:07:36.088" v="10148" actId="1076"/>
          <ac:graphicFrameMkLst>
            <pc:docMk/>
            <pc:sldMk cId="3722892485" sldId="2147470921"/>
            <ac:graphicFrameMk id="19" creationId="{6643971E-F0D4-268A-F499-E62C871A41F3}"/>
          </ac:graphicFrameMkLst>
        </pc:graphicFrameChg>
      </pc:sldChg>
      <pc:sldChg chg="addSp delSp modSp add del mod modNotesTx">
        <pc:chgData name="MAIGNAN Victor FRSC" userId="94fc2294-f05d-4f6d-a45c-e2f1f1ee1e39" providerId="ADAL" clId="{679B0183-8F1A-4F0B-BEF9-9EA38EAF46AC}" dt="2023-08-25T10:11:15.038" v="14933" actId="2696"/>
        <pc:sldMkLst>
          <pc:docMk/>
          <pc:sldMk cId="1082562613" sldId="2147470922"/>
        </pc:sldMkLst>
        <pc:spChg chg="add del mod">
          <ac:chgData name="MAIGNAN Victor FRSC" userId="94fc2294-f05d-4f6d-a45c-e2f1f1ee1e39" providerId="ADAL" clId="{679B0183-8F1A-4F0B-BEF9-9EA38EAF46AC}" dt="2023-08-24T10:07:57.400" v="10213" actId="478"/>
          <ac:spMkLst>
            <pc:docMk/>
            <pc:sldMk cId="1082562613" sldId="2147470922"/>
            <ac:spMk id="3" creationId="{4A40DD20-0D7A-3FCB-1A48-16A3B3E4DDA5}"/>
          </ac:spMkLst>
        </pc:spChg>
        <pc:spChg chg="add del mod">
          <ac:chgData name="MAIGNAN Victor FRSC" userId="94fc2294-f05d-4f6d-a45c-e2f1f1ee1e39" providerId="ADAL" clId="{679B0183-8F1A-4F0B-BEF9-9EA38EAF46AC}" dt="2023-08-24T10:07:57.400" v="10213" actId="478"/>
          <ac:spMkLst>
            <pc:docMk/>
            <pc:sldMk cId="1082562613" sldId="2147470922"/>
            <ac:spMk id="7" creationId="{8C6260DE-457A-1059-D0CA-4F5F3C8E6517}"/>
          </ac:spMkLst>
        </pc:spChg>
        <pc:spChg chg="add mod">
          <ac:chgData name="MAIGNAN Victor FRSC" userId="94fc2294-f05d-4f6d-a45c-e2f1f1ee1e39" providerId="ADAL" clId="{679B0183-8F1A-4F0B-BEF9-9EA38EAF46AC}" dt="2023-08-24T10:08:06.954" v="10218" actId="20577"/>
          <ac:spMkLst>
            <pc:docMk/>
            <pc:sldMk cId="1082562613" sldId="2147470922"/>
            <ac:spMk id="9" creationId="{2DA80BC6-4780-057D-49DC-F84CDFD7772B}"/>
          </ac:spMkLst>
        </pc:spChg>
        <pc:spChg chg="add mod">
          <ac:chgData name="MAIGNAN Victor FRSC" userId="94fc2294-f05d-4f6d-a45c-e2f1f1ee1e39" providerId="ADAL" clId="{679B0183-8F1A-4F0B-BEF9-9EA38EAF46AC}" dt="2023-08-24T10:08:03.141" v="10214"/>
          <ac:spMkLst>
            <pc:docMk/>
            <pc:sldMk cId="1082562613" sldId="2147470922"/>
            <ac:spMk id="10" creationId="{6CCE646C-7FF3-2279-476E-3417F1F67B9F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11" creationId="{D892AE53-564C-6759-F7E5-2E65A9A57A44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12" creationId="{C0D78645-E650-330D-F610-5B3FA5109B6E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13" creationId="{90366461-344E-6E62-9731-F5830E2A7A95}"/>
          </ac:spMkLst>
        </pc:spChg>
        <pc:spChg chg="add mod">
          <ac:chgData name="MAIGNAN Victor FRSC" userId="94fc2294-f05d-4f6d-a45c-e2f1f1ee1e39" providerId="ADAL" clId="{679B0183-8F1A-4F0B-BEF9-9EA38EAF46AC}" dt="2023-08-24T10:08:03.141" v="10214"/>
          <ac:spMkLst>
            <pc:docMk/>
            <pc:sldMk cId="1082562613" sldId="2147470922"/>
            <ac:spMk id="15" creationId="{9432E211-8321-2567-6700-2EDA983E3472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17" creationId="{FEC19C0C-BE6B-E86F-41ED-48B0C19B9750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18" creationId="{1573C306-D482-D4CA-9696-41238B2BA3FF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19" creationId="{8FF005E6-2D1F-601A-3FF4-650366636FF8}"/>
          </ac:spMkLst>
        </pc:spChg>
        <pc:spChg chg="add mod">
          <ac:chgData name="MAIGNAN Victor FRSC" userId="94fc2294-f05d-4f6d-a45c-e2f1f1ee1e39" providerId="ADAL" clId="{679B0183-8F1A-4F0B-BEF9-9EA38EAF46AC}" dt="2023-08-24T10:08:03.141" v="10214"/>
          <ac:spMkLst>
            <pc:docMk/>
            <pc:sldMk cId="1082562613" sldId="2147470922"/>
            <ac:spMk id="21" creationId="{0354414D-6DC7-B128-1331-CEBB37D73D9B}"/>
          </ac:spMkLst>
        </pc:spChg>
        <pc:spChg chg="add mod">
          <ac:chgData name="MAIGNAN Victor FRSC" userId="94fc2294-f05d-4f6d-a45c-e2f1f1ee1e39" providerId="ADAL" clId="{679B0183-8F1A-4F0B-BEF9-9EA38EAF46AC}" dt="2023-08-24T10:08:03.141" v="10214"/>
          <ac:spMkLst>
            <pc:docMk/>
            <pc:sldMk cId="1082562613" sldId="2147470922"/>
            <ac:spMk id="22" creationId="{599CA9FE-3854-F12E-08CC-1980842C4141}"/>
          </ac:spMkLst>
        </pc:spChg>
        <pc:spChg chg="add mod">
          <ac:chgData name="MAIGNAN Victor FRSC" userId="94fc2294-f05d-4f6d-a45c-e2f1f1ee1e39" providerId="ADAL" clId="{679B0183-8F1A-4F0B-BEF9-9EA38EAF46AC}" dt="2023-08-24T10:08:42.121" v="10228"/>
          <ac:spMkLst>
            <pc:docMk/>
            <pc:sldMk cId="1082562613" sldId="2147470922"/>
            <ac:spMk id="23" creationId="{7AC4D9E2-A210-DF6E-7C76-8FB76B238D4E}"/>
          </ac:spMkLst>
        </pc:spChg>
        <pc:spChg chg="add mod">
          <ac:chgData name="MAIGNAN Victor FRSC" userId="94fc2294-f05d-4f6d-a45c-e2f1f1ee1e39" providerId="ADAL" clId="{679B0183-8F1A-4F0B-BEF9-9EA38EAF46AC}" dt="2023-08-24T10:15:41.122" v="10243" actId="20577"/>
          <ac:spMkLst>
            <pc:docMk/>
            <pc:sldMk cId="1082562613" sldId="2147470922"/>
            <ac:spMk id="24" creationId="{6441DE3B-C1E3-AFE8-0D7D-28F21E16AE0F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27" creationId="{035B0B35-ACA6-239B-73A6-B8E19E2D429A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28" creationId="{AE1ADB0B-DA25-5AF9-9B14-45A30098637C}"/>
          </ac:spMkLst>
        </pc:spChg>
        <pc:spChg chg="del">
          <ac:chgData name="MAIGNAN Victor FRSC" userId="94fc2294-f05d-4f6d-a45c-e2f1f1ee1e39" providerId="ADAL" clId="{679B0183-8F1A-4F0B-BEF9-9EA38EAF46AC}" dt="2023-08-24T10:07:54.283" v="10212" actId="478"/>
          <ac:spMkLst>
            <pc:docMk/>
            <pc:sldMk cId="1082562613" sldId="2147470922"/>
            <ac:spMk id="30" creationId="{A18345B4-13C0-B455-0D25-D8484818F8DF}"/>
          </ac:spMkLst>
        </pc:spChg>
        <pc:spChg chg="add mod">
          <ac:chgData name="MAIGNAN Victor FRSC" userId="94fc2294-f05d-4f6d-a45c-e2f1f1ee1e39" providerId="ADAL" clId="{679B0183-8F1A-4F0B-BEF9-9EA38EAF46AC}" dt="2023-08-24T10:15:59.922" v="10247" actId="14100"/>
          <ac:spMkLst>
            <pc:docMk/>
            <pc:sldMk cId="1082562613" sldId="2147470922"/>
            <ac:spMk id="32" creationId="{06641CB8-CE92-7B10-0E79-5375B3592582}"/>
          </ac:spMkLst>
        </pc:spChg>
        <pc:graphicFrameChg chg="del">
          <ac:chgData name="MAIGNAN Victor FRSC" userId="94fc2294-f05d-4f6d-a45c-e2f1f1ee1e39" providerId="ADAL" clId="{679B0183-8F1A-4F0B-BEF9-9EA38EAF46AC}" dt="2023-08-24T10:07:54.283" v="10212" actId="478"/>
          <ac:graphicFrameMkLst>
            <pc:docMk/>
            <pc:sldMk cId="1082562613" sldId="2147470922"/>
            <ac:graphicFrameMk id="4" creationId="{2295222A-676C-1B1F-779F-14A55FF00D12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4T10:07:54.283" v="10212" actId="478"/>
          <ac:graphicFrameMkLst>
            <pc:docMk/>
            <pc:sldMk cId="1082562613" sldId="2147470922"/>
            <ac:graphicFrameMk id="5" creationId="{836AC654-B212-147B-63B5-BF6E648CEBC9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0:08:03.141" v="10214"/>
          <ac:graphicFrameMkLst>
            <pc:docMk/>
            <pc:sldMk cId="1082562613" sldId="2147470922"/>
            <ac:graphicFrameMk id="8" creationId="{E8D5C67C-5AF9-0B95-1E92-598D7422072E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0:08:03.141" v="10214"/>
          <ac:graphicFrameMkLst>
            <pc:docMk/>
            <pc:sldMk cId="1082562613" sldId="2147470922"/>
            <ac:graphicFrameMk id="20" creationId="{3995B02E-0E7B-B14E-DC6A-AB0DA2B0CED4}"/>
          </ac:graphicFrameMkLst>
        </pc:graphicFrameChg>
        <pc:picChg chg="del">
          <ac:chgData name="MAIGNAN Victor FRSC" userId="94fc2294-f05d-4f6d-a45c-e2f1f1ee1e39" providerId="ADAL" clId="{679B0183-8F1A-4F0B-BEF9-9EA38EAF46AC}" dt="2023-08-24T10:07:54.283" v="10212" actId="478"/>
          <ac:picMkLst>
            <pc:docMk/>
            <pc:sldMk cId="1082562613" sldId="2147470922"/>
            <ac:picMk id="29" creationId="{E3AE4FD9-6D97-549E-E69F-F701AB13E29B}"/>
          </ac:picMkLst>
        </pc:picChg>
        <pc:cxnChg chg="del">
          <ac:chgData name="MAIGNAN Victor FRSC" userId="94fc2294-f05d-4f6d-a45c-e2f1f1ee1e39" providerId="ADAL" clId="{679B0183-8F1A-4F0B-BEF9-9EA38EAF46AC}" dt="2023-08-24T10:07:54.283" v="10212" actId="478"/>
          <ac:cxnSpMkLst>
            <pc:docMk/>
            <pc:sldMk cId="1082562613" sldId="2147470922"/>
            <ac:cxnSpMk id="14" creationId="{C2B1C54D-0839-9858-9792-7E28B92DBCE9}"/>
          </ac:cxnSpMkLst>
        </pc:cxnChg>
        <pc:cxnChg chg="add mod">
          <ac:chgData name="MAIGNAN Victor FRSC" userId="94fc2294-f05d-4f6d-a45c-e2f1f1ee1e39" providerId="ADAL" clId="{679B0183-8F1A-4F0B-BEF9-9EA38EAF46AC}" dt="2023-08-24T10:09:15.798" v="10239" actId="14100"/>
          <ac:cxnSpMkLst>
            <pc:docMk/>
            <pc:sldMk cId="1082562613" sldId="2147470922"/>
            <ac:cxnSpMk id="16" creationId="{87A0FDC5-1D8C-ECFE-007D-2318D1CD31FA}"/>
          </ac:cxnSpMkLst>
        </pc:cxnChg>
      </pc:sldChg>
      <pc:sldChg chg="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164154029" sldId="2147470922"/>
        </pc:sldMkLst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2149242761" sldId="2147470923"/>
        </pc:sldMkLst>
        <pc:spChg chg="mod ord">
          <ac:chgData name="MAIGNAN Victor FRSC" userId="94fc2294-f05d-4f6d-a45c-e2f1f1ee1e39" providerId="ADAL" clId="{679B0183-8F1A-4F0B-BEF9-9EA38EAF46AC}" dt="2023-08-29T06:09:15.858" v="21049" actId="27636"/>
          <ac:spMkLst>
            <pc:docMk/>
            <pc:sldMk cId="2149242761" sldId="2147470923"/>
            <ac:spMk id="2" creationId="{580DF0F0-00C7-4FE2-BD2D-27628256722F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5" creationId="{F6BBA81B-D2DF-23C0-785A-CA1313CFAE52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6" creationId="{9FE8C628-F2F4-65AD-78E0-51B7DE853C5D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7" creationId="{AE5A9E46-9086-FF51-F3DA-1B3008E4DD34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8" creationId="{BFA07DC1-7929-69B2-8F2A-9B43788F7F95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9" creationId="{5B38F7CD-891F-9DB5-8562-6838BA0A1913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0" creationId="{DD7CFAB1-181A-7D2B-99AC-ADB3233AA58F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1" creationId="{04A544F5-0854-60E6-0899-C9279C44B86E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2" creationId="{C6F818A4-4B86-640D-04E9-BD22F171DAE5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3" creationId="{37D07DEF-CD4D-08AF-E918-AB18CC721880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4" creationId="{1F194D5F-FAFF-F3C8-61B5-63DD5E0C0A66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5" creationId="{1C1FCFC4-EF90-E1B8-103F-D5850ED0DA3A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6" creationId="{3F54287B-5D68-9F89-E057-2A528E5963E5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7" creationId="{3F53A555-3C56-64F1-EC87-CD1B6FDC52B8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18" creationId="{AE944D9E-125A-847C-47B5-3F3ADEDCA07A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21" creationId="{8E29595A-E6ED-0DF4-CF34-07836BA55262}"/>
          </ac:spMkLst>
        </pc:spChg>
        <pc:spChg chg="add del mod ord">
          <ac:chgData name="MAIGNAN Victor FRSC" userId="94fc2294-f05d-4f6d-a45c-e2f1f1ee1e39" providerId="ADAL" clId="{679B0183-8F1A-4F0B-BEF9-9EA38EAF46AC}" dt="2023-08-29T06:09:20.262" v="21050" actId="478"/>
          <ac:spMkLst>
            <pc:docMk/>
            <pc:sldMk cId="2149242761" sldId="2147470923"/>
            <ac:spMk id="22" creationId="{F6835716-BB32-77A4-22B9-CEAE3525C5CA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26" creationId="{DCCD3050-C985-B91E-5391-010280712878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29" creationId="{94547975-BD97-426D-572C-72AB4B135882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30" creationId="{782169B2-92B9-3085-3F87-43CFE05637B1}"/>
          </ac:spMkLst>
        </pc:spChg>
        <pc:spChg chg="mod">
          <ac:chgData name="MAIGNAN Victor FRSC" userId="94fc2294-f05d-4f6d-a45c-e2f1f1ee1e39" providerId="ADAL" clId="{679B0183-8F1A-4F0B-BEF9-9EA38EAF46AC}" dt="2023-08-29T06:09:46.088" v="21066" actId="1076"/>
          <ac:spMkLst>
            <pc:docMk/>
            <pc:sldMk cId="2149242761" sldId="2147470923"/>
            <ac:spMk id="31" creationId="{22F17416-43CA-B960-FF9F-B8CC2C5B45AE}"/>
          </ac:spMkLst>
        </pc:spChg>
        <pc:spChg chg="mod">
          <ac:chgData name="MAIGNAN Victor FRSC" userId="94fc2294-f05d-4f6d-a45c-e2f1f1ee1e39" providerId="ADAL" clId="{679B0183-8F1A-4F0B-BEF9-9EA38EAF46AC}" dt="2023-08-29T06:09:31.469" v="21062" actId="1038"/>
          <ac:spMkLst>
            <pc:docMk/>
            <pc:sldMk cId="2149242761" sldId="2147470923"/>
            <ac:spMk id="33" creationId="{EA08B63F-D53B-ECBE-2C8B-EDE2CCBF995F}"/>
          </ac:spMkLst>
        </pc:spChg>
        <pc:picChg chg="del">
          <ac:chgData name="MAIGNAN Victor FRSC" userId="94fc2294-f05d-4f6d-a45c-e2f1f1ee1e39" providerId="ADAL" clId="{679B0183-8F1A-4F0B-BEF9-9EA38EAF46AC}" dt="2023-08-29T06:09:40.585" v="21065" actId="478"/>
          <ac:picMkLst>
            <pc:docMk/>
            <pc:sldMk cId="2149242761" sldId="2147470923"/>
            <ac:picMk id="3" creationId="{70A34CC0-AB00-83D1-3E40-ACF9502349CA}"/>
          </ac:picMkLst>
        </pc:picChg>
        <pc:picChg chg="mod modCrop">
          <ac:chgData name="MAIGNAN Victor FRSC" userId="94fc2294-f05d-4f6d-a45c-e2f1f1ee1e39" providerId="ADAL" clId="{679B0183-8F1A-4F0B-BEF9-9EA38EAF46AC}" dt="2023-08-29T06:09:46.088" v="21066" actId="1076"/>
          <ac:picMkLst>
            <pc:docMk/>
            <pc:sldMk cId="2149242761" sldId="2147470923"/>
            <ac:picMk id="4" creationId="{644F02D0-CE69-D602-0378-E0A1185C7E5B}"/>
          </ac:picMkLst>
        </pc:picChg>
        <pc:cxnChg chg="mod">
          <ac:chgData name="MAIGNAN Victor FRSC" userId="94fc2294-f05d-4f6d-a45c-e2f1f1ee1e39" providerId="ADAL" clId="{679B0183-8F1A-4F0B-BEF9-9EA38EAF46AC}" dt="2023-08-29T06:09:38.262" v="21064" actId="1035"/>
          <ac:cxnSpMkLst>
            <pc:docMk/>
            <pc:sldMk cId="2149242761" sldId="2147470923"/>
            <ac:cxnSpMk id="19" creationId="{C927D659-5D07-E12C-4722-3E7E97D58160}"/>
          </ac:cxnSpMkLst>
        </pc:cxnChg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3614880584" sldId="2147470924"/>
        </pc:sldMkLst>
        <pc:spChg chg="add del mod ord">
          <ac:chgData name="MAIGNAN Victor FRSC" userId="94fc2294-f05d-4f6d-a45c-e2f1f1ee1e39" providerId="ADAL" clId="{679B0183-8F1A-4F0B-BEF9-9EA38EAF46AC}" dt="2023-08-29T06:10:17.864" v="21072" actId="700"/>
          <ac:spMkLst>
            <pc:docMk/>
            <pc:sldMk cId="3614880584" sldId="2147470924"/>
            <ac:spMk id="4" creationId="{95C25586-AD1E-BBDF-DF68-B272A4AB8110}"/>
          </ac:spMkLst>
        </pc:spChg>
        <pc:spChg chg="add del mod ord">
          <ac:chgData name="MAIGNAN Victor FRSC" userId="94fc2294-f05d-4f6d-a45c-e2f1f1ee1e39" providerId="ADAL" clId="{679B0183-8F1A-4F0B-BEF9-9EA38EAF46AC}" dt="2023-08-29T06:10:17.864" v="21072" actId="700"/>
          <ac:spMkLst>
            <pc:docMk/>
            <pc:sldMk cId="3614880584" sldId="2147470924"/>
            <ac:spMk id="5" creationId="{68780C4A-AE64-9280-CB10-51647177C2A0}"/>
          </ac:spMkLst>
        </pc:spChg>
        <pc:spChg chg="mod">
          <ac:chgData name="MAIGNAN Victor FRSC" userId="94fc2294-f05d-4f6d-a45c-e2f1f1ee1e39" providerId="ADAL" clId="{679B0183-8F1A-4F0B-BEF9-9EA38EAF46AC}" dt="2023-08-24T10:23:42.414" v="10266" actId="1036"/>
          <ac:spMkLst>
            <pc:docMk/>
            <pc:sldMk cId="3614880584" sldId="2147470924"/>
            <ac:spMk id="42" creationId="{C480C62B-2E7A-25D4-A168-08069B8E7B3C}"/>
          </ac:spMkLst>
        </pc:spChg>
        <pc:spChg chg="mod">
          <ac:chgData name="MAIGNAN Victor FRSC" userId="94fc2294-f05d-4f6d-a45c-e2f1f1ee1e39" providerId="ADAL" clId="{679B0183-8F1A-4F0B-BEF9-9EA38EAF46AC}" dt="2023-08-24T10:23:42.414" v="10266" actId="1036"/>
          <ac:spMkLst>
            <pc:docMk/>
            <pc:sldMk cId="3614880584" sldId="2147470924"/>
            <ac:spMk id="44" creationId="{AE8D6ACB-78DF-CA13-A1DF-ABBD649E8DCB}"/>
          </ac:spMkLst>
        </pc:spChg>
        <pc:spChg chg="mod">
          <ac:chgData name="MAIGNAN Victor FRSC" userId="94fc2294-f05d-4f6d-a45c-e2f1f1ee1e39" providerId="ADAL" clId="{679B0183-8F1A-4F0B-BEF9-9EA38EAF46AC}" dt="2023-08-24T10:23:42.414" v="10266" actId="1036"/>
          <ac:spMkLst>
            <pc:docMk/>
            <pc:sldMk cId="3614880584" sldId="2147470924"/>
            <ac:spMk id="45" creationId="{89F0B110-C77D-6275-E7E1-9521B219F8C5}"/>
          </ac:spMkLst>
        </pc:spChg>
        <pc:spChg chg="mod">
          <ac:chgData name="MAIGNAN Victor FRSC" userId="94fc2294-f05d-4f6d-a45c-e2f1f1ee1e39" providerId="ADAL" clId="{679B0183-8F1A-4F0B-BEF9-9EA38EAF46AC}" dt="2023-08-24T10:23:45.563" v="10278" actId="1035"/>
          <ac:spMkLst>
            <pc:docMk/>
            <pc:sldMk cId="3614880584" sldId="2147470924"/>
            <ac:spMk id="54" creationId="{B0E9E3BB-E91C-803C-D553-23EE9EF73FD7}"/>
          </ac:spMkLst>
        </pc:spChg>
        <pc:grpChg chg="mod">
          <ac:chgData name="MAIGNAN Victor FRSC" userId="94fc2294-f05d-4f6d-a45c-e2f1f1ee1e39" providerId="ADAL" clId="{679B0183-8F1A-4F0B-BEF9-9EA38EAF46AC}" dt="2023-08-24T10:23:42.414" v="10266" actId="1036"/>
          <ac:grpSpMkLst>
            <pc:docMk/>
            <pc:sldMk cId="3614880584" sldId="2147470924"/>
            <ac:grpSpMk id="63" creationId="{732A798F-D361-6CE7-72AA-584B24EBCC5F}"/>
          </ac:grpSpMkLst>
        </pc:grpChg>
        <pc:cxnChg chg="mod">
          <ac:chgData name="MAIGNAN Victor FRSC" userId="94fc2294-f05d-4f6d-a45c-e2f1f1ee1e39" providerId="ADAL" clId="{679B0183-8F1A-4F0B-BEF9-9EA38EAF46AC}" dt="2023-08-24T10:23:42.414" v="10266" actId="1036"/>
          <ac:cxnSpMkLst>
            <pc:docMk/>
            <pc:sldMk cId="3614880584" sldId="2147470924"/>
            <ac:cxnSpMk id="46" creationId="{6EAEAE2E-2751-B750-8692-DBB38CE17751}"/>
          </ac:cxnSpMkLst>
        </pc:cxnChg>
        <pc:cxnChg chg="mod">
          <ac:chgData name="MAIGNAN Victor FRSC" userId="94fc2294-f05d-4f6d-a45c-e2f1f1ee1e39" providerId="ADAL" clId="{679B0183-8F1A-4F0B-BEF9-9EA38EAF46AC}" dt="2023-08-24T10:23:42.414" v="10266" actId="1036"/>
          <ac:cxnSpMkLst>
            <pc:docMk/>
            <pc:sldMk cId="3614880584" sldId="2147470924"/>
            <ac:cxnSpMk id="47" creationId="{9F1ACF18-E946-6BC9-3A05-A7E4663F411A}"/>
          </ac:cxnSpMkLst>
        </pc:cxnChg>
        <pc:cxnChg chg="mod">
          <ac:chgData name="MAIGNAN Victor FRSC" userId="94fc2294-f05d-4f6d-a45c-e2f1f1ee1e39" providerId="ADAL" clId="{679B0183-8F1A-4F0B-BEF9-9EA38EAF46AC}" dt="2023-08-24T10:23:42.414" v="10266" actId="1036"/>
          <ac:cxnSpMkLst>
            <pc:docMk/>
            <pc:sldMk cId="3614880584" sldId="2147470924"/>
            <ac:cxnSpMk id="48" creationId="{5E5AEBC8-671A-992B-C6F8-2B6331B751F4}"/>
          </ac:cxnSpMkLst>
        </pc:cxnChg>
      </pc:sldChg>
      <pc:sldChg chg="addSp delSp modSp add del mod">
        <pc:chgData name="MAIGNAN Victor FRSC" userId="94fc2294-f05d-4f6d-a45c-e2f1f1ee1e39" providerId="ADAL" clId="{679B0183-8F1A-4F0B-BEF9-9EA38EAF46AC}" dt="2023-08-24T10:25:52.715" v="10325" actId="47"/>
        <pc:sldMkLst>
          <pc:docMk/>
          <pc:sldMk cId="63188642" sldId="2147470925"/>
        </pc:sldMkLst>
        <pc:spChg chg="add del mod">
          <ac:chgData name="MAIGNAN Victor FRSC" userId="94fc2294-f05d-4f6d-a45c-e2f1f1ee1e39" providerId="ADAL" clId="{679B0183-8F1A-4F0B-BEF9-9EA38EAF46AC}" dt="2023-08-24T10:25:50.672" v="10324" actId="478"/>
          <ac:spMkLst>
            <pc:docMk/>
            <pc:sldMk cId="63188642" sldId="2147470925"/>
            <ac:spMk id="3" creationId="{0E474926-2389-47F4-768A-14929C830FF0}"/>
          </ac:spMkLst>
        </pc:spChg>
        <pc:spChg chg="mod">
          <ac:chgData name="MAIGNAN Victor FRSC" userId="94fc2294-f05d-4f6d-a45c-e2f1f1ee1e39" providerId="ADAL" clId="{679B0183-8F1A-4F0B-BEF9-9EA38EAF46AC}" dt="2023-08-24T10:25:45.507" v="10319" actId="6549"/>
          <ac:spMkLst>
            <pc:docMk/>
            <pc:sldMk cId="63188642" sldId="2147470925"/>
            <ac:spMk id="16" creationId="{F94A5A19-E3CA-A172-5D46-7908698DB5D6}"/>
          </ac:spMkLst>
        </pc:spChg>
        <pc:spChg chg="del mod">
          <ac:chgData name="MAIGNAN Victor FRSC" userId="94fc2294-f05d-4f6d-a45c-e2f1f1ee1e39" providerId="ADAL" clId="{679B0183-8F1A-4F0B-BEF9-9EA38EAF46AC}" dt="2023-08-24T10:25:49.059" v="10323" actId="478"/>
          <ac:spMkLst>
            <pc:docMk/>
            <pc:sldMk cId="63188642" sldId="2147470925"/>
            <ac:spMk id="40" creationId="{3E088DE1-2C73-4485-BE1B-3875867AB3D7}"/>
          </ac:spMkLst>
        </pc:spChg>
        <pc:grpChg chg="del">
          <ac:chgData name="MAIGNAN Victor FRSC" userId="94fc2294-f05d-4f6d-a45c-e2f1f1ee1e39" providerId="ADAL" clId="{679B0183-8F1A-4F0B-BEF9-9EA38EAF46AC}" dt="2023-08-24T10:25:47.211" v="10321" actId="478"/>
          <ac:grpSpMkLst>
            <pc:docMk/>
            <pc:sldMk cId="63188642" sldId="2147470925"/>
            <ac:grpSpMk id="7" creationId="{3C7BC3EF-26EA-A364-1497-DBF0BDDDF61D}"/>
          </ac:grpSpMkLst>
        </pc:grpChg>
        <pc:grpChg chg="del">
          <ac:chgData name="MAIGNAN Victor FRSC" userId="94fc2294-f05d-4f6d-a45c-e2f1f1ee1e39" providerId="ADAL" clId="{679B0183-8F1A-4F0B-BEF9-9EA38EAF46AC}" dt="2023-08-24T10:25:46.363" v="10320" actId="478"/>
          <ac:grpSpMkLst>
            <pc:docMk/>
            <pc:sldMk cId="63188642" sldId="2147470925"/>
            <ac:grpSpMk id="35" creationId="{ED8B619D-19A7-98E1-550C-A50FE22DADD6}"/>
          </ac:grpSpMkLst>
        </pc:grpChg>
      </pc:sldChg>
      <pc:sldChg chg="add del">
        <pc:chgData name="MAIGNAN Victor FRSC" userId="94fc2294-f05d-4f6d-a45c-e2f1f1ee1e39" providerId="ADAL" clId="{679B0183-8F1A-4F0B-BEF9-9EA38EAF46AC}" dt="2023-08-24T10:26:54.536" v="10327"/>
        <pc:sldMkLst>
          <pc:docMk/>
          <pc:sldMk cId="326839786" sldId="2147470925"/>
        </pc:sldMkLst>
      </pc:sldChg>
      <pc:sldChg chg="add del">
        <pc:chgData name="MAIGNAN Victor FRSC" userId="94fc2294-f05d-4f6d-a45c-e2f1f1ee1e39" providerId="ADAL" clId="{679B0183-8F1A-4F0B-BEF9-9EA38EAF46AC}" dt="2023-08-24T10:26:56.081" v="10329"/>
        <pc:sldMkLst>
          <pc:docMk/>
          <pc:sldMk cId="747988385" sldId="2147470925"/>
        </pc:sldMkLst>
      </pc:sldChg>
      <pc:sldChg chg="addSp delSp modSp add mod modTransition">
        <pc:chgData name="MAIGNAN Victor FRSC" userId="94fc2294-f05d-4f6d-a45c-e2f1f1ee1e39" providerId="ADAL" clId="{679B0183-8F1A-4F0B-BEF9-9EA38EAF46AC}" dt="2023-09-11T08:48:02.773" v="32761" actId="1037"/>
        <pc:sldMkLst>
          <pc:docMk/>
          <pc:sldMk cId="4164731471" sldId="2147470925"/>
        </pc:sldMkLst>
        <pc:spChg chg="mod">
          <ac:chgData name="MAIGNAN Victor FRSC" userId="94fc2294-f05d-4f6d-a45c-e2f1f1ee1e39" providerId="ADAL" clId="{679B0183-8F1A-4F0B-BEF9-9EA38EAF46AC}" dt="2023-08-24T10:27:12.877" v="10360" actId="20577"/>
          <ac:spMkLst>
            <pc:docMk/>
            <pc:sldMk cId="4164731471" sldId="2147470925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9-11T08:42:57.589" v="32471" actId="1036"/>
          <ac:spMkLst>
            <pc:docMk/>
            <pc:sldMk cId="4164731471" sldId="2147470925"/>
            <ac:spMk id="3" creationId="{3AB45235-F2C5-178D-02CF-0CB3DB1A0FDC}"/>
          </ac:spMkLst>
        </pc:spChg>
        <pc:spChg chg="add del mod">
          <ac:chgData name="MAIGNAN Victor FRSC" userId="94fc2294-f05d-4f6d-a45c-e2f1f1ee1e39" providerId="ADAL" clId="{679B0183-8F1A-4F0B-BEF9-9EA38EAF46AC}" dt="2023-08-24T12:29:24.844" v="10450" actId="478"/>
          <ac:spMkLst>
            <pc:docMk/>
            <pc:sldMk cId="4164731471" sldId="2147470925"/>
            <ac:spMk id="5" creationId="{882CF4A9-9334-F479-B715-46A600D81597}"/>
          </ac:spMkLst>
        </pc:spChg>
        <pc:spChg chg="add mod">
          <ac:chgData name="MAIGNAN Victor FRSC" userId="94fc2294-f05d-4f6d-a45c-e2f1f1ee1e39" providerId="ADAL" clId="{679B0183-8F1A-4F0B-BEF9-9EA38EAF46AC}" dt="2023-09-11T08:47:51.261" v="32741" actId="1036"/>
          <ac:spMkLst>
            <pc:docMk/>
            <pc:sldMk cId="4164731471" sldId="2147470925"/>
            <ac:spMk id="5" creationId="{AC678250-E482-F11A-36AA-2BADF28E5B3E}"/>
          </ac:spMkLst>
        </pc:spChg>
        <pc:spChg chg="mod">
          <ac:chgData name="MAIGNAN Victor FRSC" userId="94fc2294-f05d-4f6d-a45c-e2f1f1ee1e39" providerId="ADAL" clId="{679B0183-8F1A-4F0B-BEF9-9EA38EAF46AC}" dt="2023-09-11T08:42:51.639" v="32463" actId="20577"/>
          <ac:spMkLst>
            <pc:docMk/>
            <pc:sldMk cId="4164731471" sldId="2147470925"/>
            <ac:spMk id="6" creationId="{3EE00315-DD23-26E7-0AFA-BAA74F2C7C52}"/>
          </ac:spMkLst>
        </pc:spChg>
        <pc:spChg chg="add mod">
          <ac:chgData name="MAIGNAN Victor FRSC" userId="94fc2294-f05d-4f6d-a45c-e2f1f1ee1e39" providerId="ADAL" clId="{679B0183-8F1A-4F0B-BEF9-9EA38EAF46AC}" dt="2023-09-11T08:42:57.589" v="32471" actId="1036"/>
          <ac:spMkLst>
            <pc:docMk/>
            <pc:sldMk cId="4164731471" sldId="2147470925"/>
            <ac:spMk id="8" creationId="{B1BFEDB9-1D86-2D63-9A76-E8E316D4F2A8}"/>
          </ac:spMkLst>
        </pc:spChg>
        <pc:spChg chg="add mod">
          <ac:chgData name="MAIGNAN Victor FRSC" userId="94fc2294-f05d-4f6d-a45c-e2f1f1ee1e39" providerId="ADAL" clId="{679B0183-8F1A-4F0B-BEF9-9EA38EAF46AC}" dt="2023-09-11T08:42:57.589" v="32471" actId="1036"/>
          <ac:spMkLst>
            <pc:docMk/>
            <pc:sldMk cId="4164731471" sldId="2147470925"/>
            <ac:spMk id="9" creationId="{2384A522-708D-50B0-6082-B1A14E331E3F}"/>
          </ac:spMkLst>
        </pc:spChg>
        <pc:spChg chg="add mod">
          <ac:chgData name="MAIGNAN Victor FRSC" userId="94fc2294-f05d-4f6d-a45c-e2f1f1ee1e39" providerId="ADAL" clId="{679B0183-8F1A-4F0B-BEF9-9EA38EAF46AC}" dt="2023-09-11T08:42:57.589" v="32471" actId="1036"/>
          <ac:spMkLst>
            <pc:docMk/>
            <pc:sldMk cId="4164731471" sldId="2147470925"/>
            <ac:spMk id="11" creationId="{8C847A9F-1511-622D-6C27-9AD5ED027FCE}"/>
          </ac:spMkLst>
        </pc:spChg>
        <pc:spChg chg="add del mod">
          <ac:chgData name="MAIGNAN Victor FRSC" userId="94fc2294-f05d-4f6d-a45c-e2f1f1ee1e39" providerId="ADAL" clId="{679B0183-8F1A-4F0B-BEF9-9EA38EAF46AC}" dt="2023-09-11T08:42:40.481" v="32443" actId="478"/>
          <ac:spMkLst>
            <pc:docMk/>
            <pc:sldMk cId="4164731471" sldId="2147470925"/>
            <ac:spMk id="12" creationId="{15038844-517D-4FA9-A612-44620BC0EFF8}"/>
          </ac:spMkLst>
        </pc:spChg>
        <pc:spChg chg="del">
          <ac:chgData name="MAIGNAN Victor FRSC" userId="94fc2294-f05d-4f6d-a45c-e2f1f1ee1e39" providerId="ADAL" clId="{679B0183-8F1A-4F0B-BEF9-9EA38EAF46AC}" dt="2023-08-24T12:29:40.678" v="10455" actId="478"/>
          <ac:spMkLst>
            <pc:docMk/>
            <pc:sldMk cId="4164731471" sldId="2147470925"/>
            <ac:spMk id="12" creationId="{4D8CC6C8-B95D-7880-3A0B-6FABEA1931A5}"/>
          </ac:spMkLst>
        </pc:spChg>
        <pc:spChg chg="add del">
          <ac:chgData name="MAIGNAN Victor FRSC" userId="94fc2294-f05d-4f6d-a45c-e2f1f1ee1e39" providerId="ADAL" clId="{679B0183-8F1A-4F0B-BEF9-9EA38EAF46AC}" dt="2023-09-11T08:45:59.211" v="32473" actId="478"/>
          <ac:spMkLst>
            <pc:docMk/>
            <pc:sldMk cId="4164731471" sldId="2147470925"/>
            <ac:spMk id="16" creationId="{31EAE781-395C-8E30-D996-9684DBBC2AC0}"/>
          </ac:spMkLst>
        </pc:spChg>
        <pc:spChg chg="del">
          <ac:chgData name="MAIGNAN Victor FRSC" userId="94fc2294-f05d-4f6d-a45c-e2f1f1ee1e39" providerId="ADAL" clId="{679B0183-8F1A-4F0B-BEF9-9EA38EAF46AC}" dt="2023-08-24T10:27:16.733" v="10361" actId="478"/>
          <ac:spMkLst>
            <pc:docMk/>
            <pc:sldMk cId="4164731471" sldId="2147470925"/>
            <ac:spMk id="17" creationId="{A598CC4E-3CBA-F3BC-5F8F-D657B576FBB1}"/>
          </ac:spMkLst>
        </pc:spChg>
        <pc:spChg chg="add mod">
          <ac:chgData name="MAIGNAN Victor FRSC" userId="94fc2294-f05d-4f6d-a45c-e2f1f1ee1e39" providerId="ADAL" clId="{679B0183-8F1A-4F0B-BEF9-9EA38EAF46AC}" dt="2023-09-11T08:48:02.773" v="32761" actId="1037"/>
          <ac:spMkLst>
            <pc:docMk/>
            <pc:sldMk cId="4164731471" sldId="2147470925"/>
            <ac:spMk id="17" creationId="{F8B98F93-1A97-30C0-60B8-A448966E6A32}"/>
          </ac:spMkLst>
        </pc:spChg>
        <pc:spChg chg="del">
          <ac:chgData name="MAIGNAN Victor FRSC" userId="94fc2294-f05d-4f6d-a45c-e2f1f1ee1e39" providerId="ADAL" clId="{679B0183-8F1A-4F0B-BEF9-9EA38EAF46AC}" dt="2023-08-24T10:27:16.733" v="10361" actId="478"/>
          <ac:spMkLst>
            <pc:docMk/>
            <pc:sldMk cId="4164731471" sldId="2147470925"/>
            <ac:spMk id="18" creationId="{7C28FD57-52B1-1A38-24E6-41B25CB060BE}"/>
          </ac:spMkLst>
        </pc:spChg>
        <pc:spChg chg="add del mod">
          <ac:chgData name="MAIGNAN Victor FRSC" userId="94fc2294-f05d-4f6d-a45c-e2f1f1ee1e39" providerId="ADAL" clId="{679B0183-8F1A-4F0B-BEF9-9EA38EAF46AC}" dt="2023-08-25T10:19:29.896" v="14955" actId="478"/>
          <ac:spMkLst>
            <pc:docMk/>
            <pc:sldMk cId="4164731471" sldId="2147470925"/>
            <ac:spMk id="19" creationId="{E5B29672-1C50-2D7A-9BDB-CCAB47132DB7}"/>
          </ac:spMkLst>
        </pc:spChg>
        <pc:graphicFrameChg chg="add del mod">
          <ac:chgData name="MAIGNAN Victor FRSC" userId="94fc2294-f05d-4f6d-a45c-e2f1f1ee1e39" providerId="ADAL" clId="{679B0183-8F1A-4F0B-BEF9-9EA38EAF46AC}" dt="2023-08-24T12:53:16.854" v="10928" actId="478"/>
          <ac:graphicFrameMkLst>
            <pc:docMk/>
            <pc:sldMk cId="4164731471" sldId="2147470925"/>
            <ac:graphicFrameMk id="7" creationId="{8AD0D891-D428-5789-A792-7B7B445A0E85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4T10:27:20.881" v="10363" actId="478"/>
          <ac:graphicFrameMkLst>
            <pc:docMk/>
            <pc:sldMk cId="4164731471" sldId="2147470925"/>
            <ac:graphicFrameMk id="10" creationId="{C5608687-A93E-4038-9053-9C386E96D9EB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9-11T08:42:05.715" v="32436" actId="478"/>
          <ac:graphicFrameMkLst>
            <pc:docMk/>
            <pc:sldMk cId="4164731471" sldId="2147470925"/>
            <ac:graphicFrameMk id="13" creationId="{37E4119A-6F7C-BD16-5480-E15D12348F91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9-11T08:42:57.589" v="32471" actId="1036"/>
          <ac:graphicFrameMkLst>
            <pc:docMk/>
            <pc:sldMk cId="4164731471" sldId="2147470925"/>
            <ac:graphicFrameMk id="14" creationId="{AD142E57-1D13-4CDE-F39A-85CF9544387A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9-11T08:42:57.589" v="32471" actId="1036"/>
          <ac:graphicFrameMkLst>
            <pc:docMk/>
            <pc:sldMk cId="4164731471" sldId="2147470925"/>
            <ac:graphicFrameMk id="15" creationId="{8AD0D891-D428-5789-A792-7B7B445A0E85}"/>
          </ac:graphicFrameMkLst>
        </pc:graphicFrameChg>
        <pc:picChg chg="mod">
          <ac:chgData name="MAIGNAN Victor FRSC" userId="94fc2294-f05d-4f6d-a45c-e2f1f1ee1e39" providerId="ADAL" clId="{679B0183-8F1A-4F0B-BEF9-9EA38EAF46AC}" dt="2023-09-11T08:42:57.589" v="32471" actId="1036"/>
          <ac:picMkLst>
            <pc:docMk/>
            <pc:sldMk cId="4164731471" sldId="2147470925"/>
            <ac:picMk id="4" creationId="{2B5BF8EA-730E-1017-4DD7-F45D576E7F68}"/>
          </ac:picMkLst>
        </pc:picChg>
        <pc:picChg chg="add mod">
          <ac:chgData name="MAIGNAN Victor FRSC" userId="94fc2294-f05d-4f6d-a45c-e2f1f1ee1e39" providerId="ADAL" clId="{679B0183-8F1A-4F0B-BEF9-9EA38EAF46AC}" dt="2023-09-11T08:42:57.589" v="32471" actId="1036"/>
          <ac:picMkLst>
            <pc:docMk/>
            <pc:sldMk cId="4164731471" sldId="2147470925"/>
            <ac:picMk id="7" creationId="{9EBA8C32-4E1C-95CD-DEED-AA39508AFEDE}"/>
          </ac:picMkLst>
        </pc:picChg>
        <pc:picChg chg="del">
          <ac:chgData name="MAIGNAN Victor FRSC" userId="94fc2294-f05d-4f6d-a45c-e2f1f1ee1e39" providerId="ADAL" clId="{679B0183-8F1A-4F0B-BEF9-9EA38EAF46AC}" dt="2023-08-24T10:27:19.449" v="10362" actId="478"/>
          <ac:picMkLst>
            <pc:docMk/>
            <pc:sldMk cId="4164731471" sldId="2147470925"/>
            <ac:picMk id="9" creationId="{C3E9C3B6-D4DB-8BCF-967E-21FF7ADA52C7}"/>
          </ac:picMkLst>
        </pc:picChg>
        <pc:picChg chg="del">
          <ac:chgData name="MAIGNAN Victor FRSC" userId="94fc2294-f05d-4f6d-a45c-e2f1f1ee1e39" providerId="ADAL" clId="{679B0183-8F1A-4F0B-BEF9-9EA38EAF46AC}" dt="2023-08-24T10:27:16.733" v="10361" actId="478"/>
          <ac:picMkLst>
            <pc:docMk/>
            <pc:sldMk cId="4164731471" sldId="2147470925"/>
            <ac:picMk id="14" creationId="{601F4BF8-E991-6612-5440-856E0A39C599}"/>
          </ac:picMkLst>
        </pc:picChg>
        <pc:picChg chg="del">
          <ac:chgData name="MAIGNAN Victor FRSC" userId="94fc2294-f05d-4f6d-a45c-e2f1f1ee1e39" providerId="ADAL" clId="{679B0183-8F1A-4F0B-BEF9-9EA38EAF46AC}" dt="2023-08-24T10:27:16.733" v="10361" actId="478"/>
          <ac:picMkLst>
            <pc:docMk/>
            <pc:sldMk cId="4164731471" sldId="2147470925"/>
            <ac:picMk id="16" creationId="{08362A73-9E1F-26CB-4774-2BF7E8E122A5}"/>
          </ac:picMkLst>
        </pc:picChg>
      </pc:sldChg>
      <pc:sldChg chg="addSp delSp modSp add mod or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1353832508" sldId="2147470926"/>
        </pc:sldMkLst>
        <pc:spChg chg="mod">
          <ac:chgData name="MAIGNAN Victor FRSC" userId="94fc2294-f05d-4f6d-a45c-e2f1f1ee1e39" providerId="ADAL" clId="{679B0183-8F1A-4F0B-BEF9-9EA38EAF46AC}" dt="2023-08-24T14:50:41.563" v="11937" actId="1036"/>
          <ac:spMkLst>
            <pc:docMk/>
            <pc:sldMk cId="1353832508" sldId="2147470926"/>
            <ac:spMk id="4" creationId="{BD7304B6-D151-EE25-F5C5-7DDBA447747D}"/>
          </ac:spMkLst>
        </pc:spChg>
        <pc:spChg chg="add del mod ord">
          <ac:chgData name="MAIGNAN Victor FRSC" userId="94fc2294-f05d-4f6d-a45c-e2f1f1ee1e39" providerId="ADAL" clId="{679B0183-8F1A-4F0B-BEF9-9EA38EAF46AC}" dt="2023-08-24T14:50:48.683" v="11939" actId="478"/>
          <ac:spMkLst>
            <pc:docMk/>
            <pc:sldMk cId="1353832508" sldId="2147470926"/>
            <ac:spMk id="6" creationId="{5EFFBCCF-03BB-C16F-9D7D-72AF893F8686}"/>
          </ac:spMkLst>
        </pc:spChg>
        <pc:spChg chg="add del mod ord">
          <ac:chgData name="MAIGNAN Victor FRSC" userId="94fc2294-f05d-4f6d-a45c-e2f1f1ee1e39" providerId="ADAL" clId="{679B0183-8F1A-4F0B-BEF9-9EA38EAF46AC}" dt="2023-08-24T14:50:53.743" v="11940" actId="478"/>
          <ac:spMkLst>
            <pc:docMk/>
            <pc:sldMk cId="1353832508" sldId="2147470926"/>
            <ac:spMk id="8" creationId="{10A2ED26-F8B6-2209-25B6-5E78B06667E9}"/>
          </ac:spMkLst>
        </pc:spChg>
        <pc:spChg chg="add mod">
          <ac:chgData name="MAIGNAN Victor FRSC" userId="94fc2294-f05d-4f6d-a45c-e2f1f1ee1e39" providerId="ADAL" clId="{679B0183-8F1A-4F0B-BEF9-9EA38EAF46AC}" dt="2023-08-24T14:51:35.528" v="12016" actId="6549"/>
          <ac:spMkLst>
            <pc:docMk/>
            <pc:sldMk cId="1353832508" sldId="2147470926"/>
            <ac:spMk id="9" creationId="{F3E69523-7482-82E5-CF8C-C37CD89FCBCA}"/>
          </ac:spMkLst>
        </pc:spChg>
        <pc:spChg chg="mod">
          <ac:chgData name="MAIGNAN Victor FRSC" userId="94fc2294-f05d-4f6d-a45c-e2f1f1ee1e39" providerId="ADAL" clId="{679B0183-8F1A-4F0B-BEF9-9EA38EAF46AC}" dt="2023-08-24T14:50:35.936" v="11921" actId="20577"/>
          <ac:spMkLst>
            <pc:docMk/>
            <pc:sldMk cId="1353832508" sldId="2147470926"/>
            <ac:spMk id="14" creationId="{2064BEFB-A296-4E98-4C94-1F8FC1BE34ED}"/>
          </ac:spMkLst>
        </pc:spChg>
        <pc:picChg chg="del">
          <ac:chgData name="MAIGNAN Victor FRSC" userId="94fc2294-f05d-4f6d-a45c-e2f1f1ee1e39" providerId="ADAL" clId="{679B0183-8F1A-4F0B-BEF9-9EA38EAF46AC}" dt="2023-08-24T14:51:41.450" v="12017" actId="478"/>
          <ac:picMkLst>
            <pc:docMk/>
            <pc:sldMk cId="1353832508" sldId="2147470926"/>
            <ac:picMk id="2" creationId="{EC8469D2-3C52-3810-A4A4-BCD53FB464BA}"/>
          </ac:picMkLst>
        </pc:picChg>
        <pc:picChg chg="mod">
          <ac:chgData name="MAIGNAN Victor FRSC" userId="94fc2294-f05d-4f6d-a45c-e2f1f1ee1e39" providerId="ADAL" clId="{679B0183-8F1A-4F0B-BEF9-9EA38EAF46AC}" dt="2023-08-24T14:50:41.563" v="11937" actId="1036"/>
          <ac:picMkLst>
            <pc:docMk/>
            <pc:sldMk cId="1353832508" sldId="2147470926"/>
            <ac:picMk id="3" creationId="{3836381A-2F92-AF73-ABAB-7592F536A5E6}"/>
          </ac:picMkLst>
        </pc:picChg>
        <pc:picChg chg="del">
          <ac:chgData name="MAIGNAN Victor FRSC" userId="94fc2294-f05d-4f6d-a45c-e2f1f1ee1e39" providerId="ADAL" clId="{679B0183-8F1A-4F0B-BEF9-9EA38EAF46AC}" dt="2023-08-24T14:51:41.450" v="12017" actId="478"/>
          <ac:picMkLst>
            <pc:docMk/>
            <pc:sldMk cId="1353832508" sldId="2147470926"/>
            <ac:picMk id="7" creationId="{F144F4B7-1114-70CC-8BDF-9454E2EED7D5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091560674" sldId="2147470927"/>
        </pc:sldMkLst>
        <pc:spChg chg="del">
          <ac:chgData name="MAIGNAN Victor FRSC" userId="94fc2294-f05d-4f6d-a45c-e2f1f1ee1e39" providerId="ADAL" clId="{679B0183-8F1A-4F0B-BEF9-9EA38EAF46AC}" dt="2023-08-29T07:58:40.946" v="22232" actId="478"/>
          <ac:spMkLst>
            <pc:docMk/>
            <pc:sldMk cId="1091560674" sldId="2147470927"/>
            <ac:spMk id="2" creationId="{22690DB6-5438-198C-2E50-A2A7543A4E7C}"/>
          </ac:spMkLst>
        </pc:spChg>
        <pc:spChg chg="add mod">
          <ac:chgData name="MAIGNAN Victor FRSC" userId="94fc2294-f05d-4f6d-a45c-e2f1f1ee1e39" providerId="ADAL" clId="{679B0183-8F1A-4F0B-BEF9-9EA38EAF46AC}" dt="2023-08-29T08:02:51.638" v="22437" actId="1076"/>
          <ac:spMkLst>
            <pc:docMk/>
            <pc:sldMk cId="1091560674" sldId="2147470927"/>
            <ac:spMk id="5" creationId="{CBDCCAAF-564E-D12B-EC6E-12A769A1925F}"/>
          </ac:spMkLst>
        </pc:spChg>
        <pc:spChg chg="mod">
          <ac:chgData name="MAIGNAN Victor FRSC" userId="94fc2294-f05d-4f6d-a45c-e2f1f1ee1e39" providerId="ADAL" clId="{679B0183-8F1A-4F0B-BEF9-9EA38EAF46AC}" dt="2023-08-29T08:01:52.983" v="22411" actId="1076"/>
          <ac:spMkLst>
            <pc:docMk/>
            <pc:sldMk cId="1091560674" sldId="2147470927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679B0183-8F1A-4F0B-BEF9-9EA38EAF46AC}" dt="2023-08-24T13:52:04.820" v="11233" actId="6549"/>
          <ac:spMkLst>
            <pc:docMk/>
            <pc:sldMk cId="1091560674" sldId="2147470927"/>
            <ac:spMk id="16" creationId="{F94A5A19-E3CA-A172-5D46-7908698DB5D6}"/>
          </ac:spMkLst>
        </pc:spChg>
        <pc:spChg chg="mod">
          <ac:chgData name="MAIGNAN Victor FRSC" userId="94fc2294-f05d-4f6d-a45c-e2f1f1ee1e39" providerId="ADAL" clId="{679B0183-8F1A-4F0B-BEF9-9EA38EAF46AC}" dt="2023-08-29T07:59:59.579" v="22330" actId="13926"/>
          <ac:spMkLst>
            <pc:docMk/>
            <pc:sldMk cId="1091560674" sldId="2147470927"/>
            <ac:spMk id="40" creationId="{3E088DE1-2C73-4485-BE1B-3875867AB3D7}"/>
          </ac:spMkLst>
        </pc:spChg>
        <pc:grpChg chg="del">
          <ac:chgData name="MAIGNAN Victor FRSC" userId="94fc2294-f05d-4f6d-a45c-e2f1f1ee1e39" providerId="ADAL" clId="{679B0183-8F1A-4F0B-BEF9-9EA38EAF46AC}" dt="2023-08-24T13:10:50.456" v="11084" actId="478"/>
          <ac:grpSpMkLst>
            <pc:docMk/>
            <pc:sldMk cId="1091560674" sldId="2147470927"/>
            <ac:grpSpMk id="7" creationId="{3C7BC3EF-26EA-A364-1497-DBF0BDDDF61D}"/>
          </ac:grpSpMkLst>
        </pc:grpChg>
        <pc:graphicFrameChg chg="add mod">
          <ac:chgData name="MAIGNAN Victor FRSC" userId="94fc2294-f05d-4f6d-a45c-e2f1f1ee1e39" providerId="ADAL" clId="{679B0183-8F1A-4F0B-BEF9-9EA38EAF46AC}" dt="2023-08-29T08:01:48.277" v="22408" actId="1076"/>
          <ac:graphicFrameMkLst>
            <pc:docMk/>
            <pc:sldMk cId="1091560674" sldId="2147470927"/>
            <ac:graphicFrameMk id="3" creationId="{FE6553F0-8435-55DC-A7A1-ABBA5800DB5D}"/>
          </ac:graphicFrameMkLst>
        </pc:graphicFrameChg>
        <pc:picChg chg="add del mod">
          <ac:chgData name="MAIGNAN Victor FRSC" userId="94fc2294-f05d-4f6d-a45c-e2f1f1ee1e39" providerId="ADAL" clId="{679B0183-8F1A-4F0B-BEF9-9EA38EAF46AC}" dt="2023-08-29T08:00:31.521" v="22332" actId="478"/>
          <ac:picMkLst>
            <pc:docMk/>
            <pc:sldMk cId="1091560674" sldId="2147470927"/>
            <ac:picMk id="4" creationId="{72CA00A1-40D7-7772-EA1F-6682F86F0FC9}"/>
          </ac:picMkLst>
        </pc:picChg>
        <pc:picChg chg="mod">
          <ac:chgData name="MAIGNAN Victor FRSC" userId="94fc2294-f05d-4f6d-a45c-e2f1f1ee1e39" providerId="ADAL" clId="{679B0183-8F1A-4F0B-BEF9-9EA38EAF46AC}" dt="2023-08-29T08:01:52.983" v="22411" actId="1076"/>
          <ac:picMkLst>
            <pc:docMk/>
            <pc:sldMk cId="1091560674" sldId="2147470927"/>
            <ac:picMk id="14" creationId="{541C0E3E-FE88-99EE-170C-466E4F7191B3}"/>
          </ac:picMkLst>
        </pc:picChg>
      </pc:sldChg>
      <pc:sldChg chg="addSp delSp modSp add del mod">
        <pc:chgData name="MAIGNAN Victor FRSC" userId="94fc2294-f05d-4f6d-a45c-e2f1f1ee1e39" providerId="ADAL" clId="{679B0183-8F1A-4F0B-BEF9-9EA38EAF46AC}" dt="2023-08-29T13:26:06.754" v="25153" actId="47"/>
        <pc:sldMkLst>
          <pc:docMk/>
          <pc:sldMk cId="761870711" sldId="2147470928"/>
        </pc:sldMkLst>
        <pc:spChg chg="add mod">
          <ac:chgData name="MAIGNAN Victor FRSC" userId="94fc2294-f05d-4f6d-a45c-e2f1f1ee1e39" providerId="ADAL" clId="{679B0183-8F1A-4F0B-BEF9-9EA38EAF46AC}" dt="2023-08-24T13:13:25.563" v="11100"/>
          <ac:spMkLst>
            <pc:docMk/>
            <pc:sldMk cId="761870711" sldId="2147470928"/>
            <ac:spMk id="2" creationId="{4D8FC037-70E7-2429-0A51-8DF9B125CAE8}"/>
          </ac:spMkLst>
        </pc:spChg>
        <pc:spChg chg="del">
          <ac:chgData name="MAIGNAN Victor FRSC" userId="94fc2294-f05d-4f6d-a45c-e2f1f1ee1e39" providerId="ADAL" clId="{679B0183-8F1A-4F0B-BEF9-9EA38EAF46AC}" dt="2023-08-24T13:13:20.010" v="11099" actId="478"/>
          <ac:spMkLst>
            <pc:docMk/>
            <pc:sldMk cId="761870711" sldId="2147470928"/>
            <ac:spMk id="3" creationId="{FB43EF8F-4AF8-2A9F-A125-8D7F9A15956F}"/>
          </ac:spMkLst>
        </pc:spChg>
        <pc:spChg chg="del">
          <ac:chgData name="MAIGNAN Victor FRSC" userId="94fc2294-f05d-4f6d-a45c-e2f1f1ee1e39" providerId="ADAL" clId="{679B0183-8F1A-4F0B-BEF9-9EA38EAF46AC}" dt="2023-08-24T13:13:20.010" v="11099" actId="478"/>
          <ac:spMkLst>
            <pc:docMk/>
            <pc:sldMk cId="761870711" sldId="2147470928"/>
            <ac:spMk id="4" creationId="{51E6BC57-F6EA-5C61-215F-E6B907D8F0B8}"/>
          </ac:spMkLst>
        </pc:spChg>
        <pc:spChg chg="add del mod">
          <ac:chgData name="MAIGNAN Victor FRSC" userId="94fc2294-f05d-4f6d-a45c-e2f1f1ee1e39" providerId="ADAL" clId="{679B0183-8F1A-4F0B-BEF9-9EA38EAF46AC}" dt="2023-08-29T13:22:09.469" v="24985" actId="478"/>
          <ac:spMkLst>
            <pc:docMk/>
            <pc:sldMk cId="761870711" sldId="2147470928"/>
            <ac:spMk id="4" creationId="{C1039F51-AE07-F04B-2CC9-529C71CE616D}"/>
          </ac:spMkLst>
        </pc:spChg>
        <pc:spChg chg="add mod">
          <ac:chgData name="MAIGNAN Victor FRSC" userId="94fc2294-f05d-4f6d-a45c-e2f1f1ee1e39" providerId="ADAL" clId="{679B0183-8F1A-4F0B-BEF9-9EA38EAF46AC}" dt="2023-08-24T13:13:25.563" v="11100"/>
          <ac:spMkLst>
            <pc:docMk/>
            <pc:sldMk cId="761870711" sldId="2147470928"/>
            <ac:spMk id="6" creationId="{51865FB1-DA5A-6334-9CFC-19EEAAF6E53A}"/>
          </ac:spMkLst>
        </pc:spChg>
        <pc:spChg chg="add mod">
          <ac:chgData name="MAIGNAN Victor FRSC" userId="94fc2294-f05d-4f6d-a45c-e2f1f1ee1e39" providerId="ADAL" clId="{679B0183-8F1A-4F0B-BEF9-9EA38EAF46AC}" dt="2023-08-24T13:13:25.563" v="11100"/>
          <ac:spMkLst>
            <pc:docMk/>
            <pc:sldMk cId="761870711" sldId="2147470928"/>
            <ac:spMk id="7" creationId="{15636084-493D-E5C0-DA90-E426D576DCB3}"/>
          </ac:spMkLst>
        </pc:spChg>
        <pc:spChg chg="add mod">
          <ac:chgData name="MAIGNAN Victor FRSC" userId="94fc2294-f05d-4f6d-a45c-e2f1f1ee1e39" providerId="ADAL" clId="{679B0183-8F1A-4F0B-BEF9-9EA38EAF46AC}" dt="2023-08-24T13:13:25.563" v="11100"/>
          <ac:spMkLst>
            <pc:docMk/>
            <pc:sldMk cId="761870711" sldId="2147470928"/>
            <ac:spMk id="8" creationId="{81001CDA-3CF9-5380-D30F-1BB7A78090FD}"/>
          </ac:spMkLst>
        </pc:spChg>
        <pc:spChg chg="add mod">
          <ac:chgData name="MAIGNAN Victor FRSC" userId="94fc2294-f05d-4f6d-a45c-e2f1f1ee1e39" providerId="ADAL" clId="{679B0183-8F1A-4F0B-BEF9-9EA38EAF46AC}" dt="2023-08-24T13:13:25.563" v="11100"/>
          <ac:spMkLst>
            <pc:docMk/>
            <pc:sldMk cId="761870711" sldId="2147470928"/>
            <ac:spMk id="9" creationId="{E9DD62E6-6BA3-5929-71C6-81920C26C3FE}"/>
          </ac:spMkLst>
        </pc:spChg>
        <pc:spChg chg="add del mod">
          <ac:chgData name="MAIGNAN Victor FRSC" userId="94fc2294-f05d-4f6d-a45c-e2f1f1ee1e39" providerId="ADAL" clId="{679B0183-8F1A-4F0B-BEF9-9EA38EAF46AC}" dt="2023-08-29T13:04:55" v="24848"/>
          <ac:spMkLst>
            <pc:docMk/>
            <pc:sldMk cId="761870711" sldId="2147470928"/>
            <ac:spMk id="12" creationId="{DF38A042-64B5-931B-A2C5-FDA82A7B1437}"/>
          </ac:spMkLst>
        </pc:spChg>
        <pc:picChg chg="add del mod">
          <ac:chgData name="MAIGNAN Victor FRSC" userId="94fc2294-f05d-4f6d-a45c-e2f1f1ee1e39" providerId="ADAL" clId="{679B0183-8F1A-4F0B-BEF9-9EA38EAF46AC}" dt="2023-08-29T13:22:09.469" v="24985" actId="478"/>
          <ac:picMkLst>
            <pc:docMk/>
            <pc:sldMk cId="761870711" sldId="2147470928"/>
            <ac:picMk id="3" creationId="{C1C640DA-6C49-57AE-6FDF-C95C40B394C4}"/>
          </ac:picMkLst>
        </pc:picChg>
        <pc:picChg chg="add mod">
          <ac:chgData name="MAIGNAN Victor FRSC" userId="94fc2294-f05d-4f6d-a45c-e2f1f1ee1e39" providerId="ADAL" clId="{679B0183-8F1A-4F0B-BEF9-9EA38EAF46AC}" dt="2023-08-24T13:13:25.563" v="11100"/>
          <ac:picMkLst>
            <pc:docMk/>
            <pc:sldMk cId="761870711" sldId="2147470928"/>
            <ac:picMk id="5" creationId="{63569D07-DCF8-8910-8F26-780FE2816FDA}"/>
          </ac:picMkLst>
        </pc:picChg>
        <pc:picChg chg="add mod">
          <ac:chgData name="MAIGNAN Victor FRSC" userId="94fc2294-f05d-4f6d-a45c-e2f1f1ee1e39" providerId="ADAL" clId="{679B0183-8F1A-4F0B-BEF9-9EA38EAF46AC}" dt="2023-08-24T13:13:25.563" v="11100"/>
          <ac:picMkLst>
            <pc:docMk/>
            <pc:sldMk cId="761870711" sldId="2147470928"/>
            <ac:picMk id="10" creationId="{532C9444-232B-4EC7-3419-AA64E26B2D2C}"/>
          </ac:picMkLst>
        </pc:picChg>
        <pc:picChg chg="add del mod">
          <ac:chgData name="MAIGNAN Victor FRSC" userId="94fc2294-f05d-4f6d-a45c-e2f1f1ee1e39" providerId="ADAL" clId="{679B0183-8F1A-4F0B-BEF9-9EA38EAF46AC}" dt="2023-08-29T13:04:55" v="24848"/>
          <ac:picMkLst>
            <pc:docMk/>
            <pc:sldMk cId="761870711" sldId="2147470928"/>
            <ac:picMk id="11" creationId="{3FA63703-286A-46C3-3F91-BA01DC31002B}"/>
          </ac:picMkLst>
        </pc:picChg>
      </pc:sldChg>
      <pc:sldChg chg="addSp modSp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459776466" sldId="2147470929"/>
        </pc:sldMkLst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2" creationId="{B90E2BB5-10D3-9C90-C3C5-E2B03087A19F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3" creationId="{34F8FBFF-9298-4FCF-A072-BEA6233EBCDA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4" creationId="{9FBB8EF4-76E1-6634-BC5C-83849F47C3CD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5" creationId="{388B95FA-739D-75EA-7917-8EA7EFAB2DA9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6" creationId="{4C434CEC-6462-DF16-8651-082AF584EC58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8" creationId="{AAECF008-14D1-5735-D758-9B0A3956FEC7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9" creationId="{BB18C965-91F9-B0F2-9101-CEBE93AEE1B3}"/>
          </ac:spMkLst>
        </pc:spChg>
        <pc:spChg chg="add 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11" creationId="{A8612ED0-5914-D6A5-29C6-71CA4B6E6EA6}"/>
          </ac:spMkLst>
        </pc:spChg>
        <pc:spChg chg="mod">
          <ac:chgData name="MAIGNAN Victor FRSC" userId="94fc2294-f05d-4f6d-a45c-e2f1f1ee1e39" providerId="ADAL" clId="{679B0183-8F1A-4F0B-BEF9-9EA38EAF46AC}" dt="2023-08-24T13:14:28.710" v="11117"/>
          <ac:spMkLst>
            <pc:docMk/>
            <pc:sldMk cId="1459776466" sldId="2147470929"/>
            <ac:spMk id="13" creationId="{22ACC00E-9015-1100-182C-6354A36DA203}"/>
          </ac:spMkLst>
        </pc:spChg>
        <pc:spChg chg="add mod">
          <ac:chgData name="MAIGNAN Victor FRSC" userId="94fc2294-f05d-4f6d-a45c-e2f1f1ee1e39" providerId="ADAL" clId="{679B0183-8F1A-4F0B-BEF9-9EA38EAF46AC}" dt="2023-08-30T08:36:35.841" v="28869"/>
          <ac:spMkLst>
            <pc:docMk/>
            <pc:sldMk cId="1459776466" sldId="2147470929"/>
            <ac:spMk id="15" creationId="{0DBB5C52-5FB5-25D0-A4A5-3B452A218AE6}"/>
          </ac:spMkLst>
        </pc:spChg>
        <pc:grpChg chg="add mod">
          <ac:chgData name="MAIGNAN Victor FRSC" userId="94fc2294-f05d-4f6d-a45c-e2f1f1ee1e39" providerId="ADAL" clId="{679B0183-8F1A-4F0B-BEF9-9EA38EAF46AC}" dt="2023-08-24T13:14:28.710" v="11117"/>
          <ac:grpSpMkLst>
            <pc:docMk/>
            <pc:sldMk cId="1459776466" sldId="2147470929"/>
            <ac:grpSpMk id="12" creationId="{4103260D-6933-1CE2-E655-FEA74FE78FDF}"/>
          </ac:grpSpMkLst>
        </pc:grpChg>
        <pc:picChg chg="add mod">
          <ac:chgData name="MAIGNAN Victor FRSC" userId="94fc2294-f05d-4f6d-a45c-e2f1f1ee1e39" providerId="ADAL" clId="{679B0183-8F1A-4F0B-BEF9-9EA38EAF46AC}" dt="2023-08-24T13:14:28.710" v="11117"/>
          <ac:picMkLst>
            <pc:docMk/>
            <pc:sldMk cId="1459776466" sldId="2147470929"/>
            <ac:picMk id="7" creationId="{77857870-310D-7AE7-6293-3B3B100A6E4D}"/>
          </ac:picMkLst>
        </pc:picChg>
        <pc:picChg chg="add mod">
          <ac:chgData name="MAIGNAN Victor FRSC" userId="94fc2294-f05d-4f6d-a45c-e2f1f1ee1e39" providerId="ADAL" clId="{679B0183-8F1A-4F0B-BEF9-9EA38EAF46AC}" dt="2023-08-24T13:14:28.710" v="11117"/>
          <ac:picMkLst>
            <pc:docMk/>
            <pc:sldMk cId="1459776466" sldId="2147470929"/>
            <ac:picMk id="10" creationId="{06594672-E219-B292-1716-3CEB08ABD6C2}"/>
          </ac:picMkLst>
        </pc:picChg>
        <pc:picChg chg="mod">
          <ac:chgData name="MAIGNAN Victor FRSC" userId="94fc2294-f05d-4f6d-a45c-e2f1f1ee1e39" providerId="ADAL" clId="{679B0183-8F1A-4F0B-BEF9-9EA38EAF46AC}" dt="2023-08-24T13:14:28.710" v="11117"/>
          <ac:picMkLst>
            <pc:docMk/>
            <pc:sldMk cId="1459776466" sldId="2147470929"/>
            <ac:picMk id="14" creationId="{0CAB49EE-4D19-176E-2927-230FEC7E878A}"/>
          </ac:picMkLst>
        </pc:picChg>
      </pc:sldChg>
      <pc:sldChg chg="addSp delSp modSp add del mod">
        <pc:chgData name="MAIGNAN Victor FRSC" userId="94fc2294-f05d-4f6d-a45c-e2f1f1ee1e39" providerId="ADAL" clId="{679B0183-8F1A-4F0B-BEF9-9EA38EAF46AC}" dt="2023-08-24T13:14:00.013" v="11114" actId="2696"/>
        <pc:sldMkLst>
          <pc:docMk/>
          <pc:sldMk cId="3431547590" sldId="2147470929"/>
        </pc:sldMkLst>
        <pc:spChg chg="add del mod">
          <ac:chgData name="MAIGNAN Victor FRSC" userId="94fc2294-f05d-4f6d-a45c-e2f1f1ee1e39" providerId="ADAL" clId="{679B0183-8F1A-4F0B-BEF9-9EA38EAF46AC}" dt="2023-08-24T13:13:32.916" v="11107"/>
          <ac:spMkLst>
            <pc:docMk/>
            <pc:sldMk cId="3431547590" sldId="2147470929"/>
            <ac:spMk id="2" creationId="{978D1A83-6D64-0E19-655B-0299DE83E1CC}"/>
          </ac:spMkLst>
        </pc:spChg>
        <pc:spChg chg="del">
          <ac:chgData name="MAIGNAN Victor FRSC" userId="94fc2294-f05d-4f6d-a45c-e2f1f1ee1e39" providerId="ADAL" clId="{679B0183-8F1A-4F0B-BEF9-9EA38EAF46AC}" dt="2023-08-24T13:13:30.165" v="11101" actId="478"/>
          <ac:spMkLst>
            <pc:docMk/>
            <pc:sldMk cId="3431547590" sldId="2147470929"/>
            <ac:spMk id="3" creationId="{FB43EF8F-4AF8-2A9F-A125-8D7F9A15956F}"/>
          </ac:spMkLst>
        </pc:spChg>
        <pc:spChg chg="del">
          <ac:chgData name="MAIGNAN Victor FRSC" userId="94fc2294-f05d-4f6d-a45c-e2f1f1ee1e39" providerId="ADAL" clId="{679B0183-8F1A-4F0B-BEF9-9EA38EAF46AC}" dt="2023-08-24T13:13:30.165" v="11101" actId="478"/>
          <ac:spMkLst>
            <pc:docMk/>
            <pc:sldMk cId="3431547590" sldId="2147470929"/>
            <ac:spMk id="4" creationId="{51E6BC57-F6EA-5C61-215F-E6B907D8F0B8}"/>
          </ac:spMkLst>
        </pc:spChg>
        <pc:spChg chg="add del mod">
          <ac:chgData name="MAIGNAN Victor FRSC" userId="94fc2294-f05d-4f6d-a45c-e2f1f1ee1e39" providerId="ADAL" clId="{679B0183-8F1A-4F0B-BEF9-9EA38EAF46AC}" dt="2023-08-24T13:13:32.916" v="11107"/>
          <ac:spMkLst>
            <pc:docMk/>
            <pc:sldMk cId="3431547590" sldId="2147470929"/>
            <ac:spMk id="6" creationId="{0CD4C410-EB6F-2374-C509-5A414B413C87}"/>
          </ac:spMkLst>
        </pc:spChg>
        <pc:spChg chg="add del mod">
          <ac:chgData name="MAIGNAN Victor FRSC" userId="94fc2294-f05d-4f6d-a45c-e2f1f1ee1e39" providerId="ADAL" clId="{679B0183-8F1A-4F0B-BEF9-9EA38EAF46AC}" dt="2023-08-24T13:13:32.916" v="11107"/>
          <ac:spMkLst>
            <pc:docMk/>
            <pc:sldMk cId="3431547590" sldId="2147470929"/>
            <ac:spMk id="7" creationId="{0DAC7504-6484-982D-8FEF-6F5DBC00A9C0}"/>
          </ac:spMkLst>
        </pc:spChg>
        <pc:spChg chg="add del mod">
          <ac:chgData name="MAIGNAN Victor FRSC" userId="94fc2294-f05d-4f6d-a45c-e2f1f1ee1e39" providerId="ADAL" clId="{679B0183-8F1A-4F0B-BEF9-9EA38EAF46AC}" dt="2023-08-24T13:13:32.916" v="11107"/>
          <ac:spMkLst>
            <pc:docMk/>
            <pc:sldMk cId="3431547590" sldId="2147470929"/>
            <ac:spMk id="8" creationId="{E251CB33-B227-492E-1F25-D61B856100F8}"/>
          </ac:spMkLst>
        </pc:spChg>
        <pc:spChg chg="add del mod">
          <ac:chgData name="MAIGNAN Victor FRSC" userId="94fc2294-f05d-4f6d-a45c-e2f1f1ee1e39" providerId="ADAL" clId="{679B0183-8F1A-4F0B-BEF9-9EA38EAF46AC}" dt="2023-08-24T13:13:32.916" v="11107"/>
          <ac:spMkLst>
            <pc:docMk/>
            <pc:sldMk cId="3431547590" sldId="2147470929"/>
            <ac:spMk id="9" creationId="{8A206B55-DD2C-E861-7296-14D24146070D}"/>
          </ac:spMkLst>
        </pc:spChg>
        <pc:spChg chg="add del mod">
          <ac:chgData name="MAIGNAN Victor FRSC" userId="94fc2294-f05d-4f6d-a45c-e2f1f1ee1e39" providerId="ADAL" clId="{679B0183-8F1A-4F0B-BEF9-9EA38EAF46AC}" dt="2023-08-24T13:13:32.746" v="11106"/>
          <ac:spMkLst>
            <pc:docMk/>
            <pc:sldMk cId="3431547590" sldId="2147470929"/>
            <ac:spMk id="11" creationId="{D39BC483-8267-13E2-318A-BF49C1F6715B}"/>
          </ac:spMkLst>
        </pc:spChg>
        <pc:spChg chg="add del mod">
          <ac:chgData name="MAIGNAN Victor FRSC" userId="94fc2294-f05d-4f6d-a45c-e2f1f1ee1e39" providerId="ADAL" clId="{679B0183-8F1A-4F0B-BEF9-9EA38EAF46AC}" dt="2023-08-24T13:13:32.746" v="11106"/>
          <ac:spMkLst>
            <pc:docMk/>
            <pc:sldMk cId="3431547590" sldId="2147470929"/>
            <ac:spMk id="13" creationId="{4F58B25C-830E-5613-A2B8-529758F883B6}"/>
          </ac:spMkLst>
        </pc:spChg>
        <pc:spChg chg="add del mod">
          <ac:chgData name="MAIGNAN Victor FRSC" userId="94fc2294-f05d-4f6d-a45c-e2f1f1ee1e39" providerId="ADAL" clId="{679B0183-8F1A-4F0B-BEF9-9EA38EAF46AC}" dt="2023-08-24T13:13:32.746" v="11106"/>
          <ac:spMkLst>
            <pc:docMk/>
            <pc:sldMk cId="3431547590" sldId="2147470929"/>
            <ac:spMk id="14" creationId="{0600C983-DC28-DB2F-C763-AB7EFEB5B13C}"/>
          </ac:spMkLst>
        </pc:spChg>
        <pc:spChg chg="add del mod">
          <ac:chgData name="MAIGNAN Victor FRSC" userId="94fc2294-f05d-4f6d-a45c-e2f1f1ee1e39" providerId="ADAL" clId="{679B0183-8F1A-4F0B-BEF9-9EA38EAF46AC}" dt="2023-08-24T13:13:32.746" v="11106"/>
          <ac:spMkLst>
            <pc:docMk/>
            <pc:sldMk cId="3431547590" sldId="2147470929"/>
            <ac:spMk id="15" creationId="{5A7553A8-622D-A745-FE94-5F844792CEC2}"/>
          </ac:spMkLst>
        </pc:spChg>
        <pc:spChg chg="add del mod">
          <ac:chgData name="MAIGNAN Victor FRSC" userId="94fc2294-f05d-4f6d-a45c-e2f1f1ee1e39" providerId="ADAL" clId="{679B0183-8F1A-4F0B-BEF9-9EA38EAF46AC}" dt="2023-08-24T13:13:32.746" v="11106"/>
          <ac:spMkLst>
            <pc:docMk/>
            <pc:sldMk cId="3431547590" sldId="2147470929"/>
            <ac:spMk id="16" creationId="{DD174CB4-EC29-2CED-DB7F-19AE120933CC}"/>
          </ac:spMkLst>
        </pc:spChg>
        <pc:spChg chg="add del mod">
          <ac:chgData name="MAIGNAN Victor FRSC" userId="94fc2294-f05d-4f6d-a45c-e2f1f1ee1e39" providerId="ADAL" clId="{679B0183-8F1A-4F0B-BEF9-9EA38EAF46AC}" dt="2023-08-24T13:13:32.616" v="11105"/>
          <ac:spMkLst>
            <pc:docMk/>
            <pc:sldMk cId="3431547590" sldId="2147470929"/>
            <ac:spMk id="18" creationId="{4A8276F1-D055-72DB-054E-BEF585F838C1}"/>
          </ac:spMkLst>
        </pc:spChg>
        <pc:spChg chg="add del mod">
          <ac:chgData name="MAIGNAN Victor FRSC" userId="94fc2294-f05d-4f6d-a45c-e2f1f1ee1e39" providerId="ADAL" clId="{679B0183-8F1A-4F0B-BEF9-9EA38EAF46AC}" dt="2023-08-24T13:13:32.616" v="11105"/>
          <ac:spMkLst>
            <pc:docMk/>
            <pc:sldMk cId="3431547590" sldId="2147470929"/>
            <ac:spMk id="20" creationId="{D9056ECD-9DB1-EF49-C461-67EEE5C0A8FA}"/>
          </ac:spMkLst>
        </pc:spChg>
        <pc:spChg chg="add del mod">
          <ac:chgData name="MAIGNAN Victor FRSC" userId="94fc2294-f05d-4f6d-a45c-e2f1f1ee1e39" providerId="ADAL" clId="{679B0183-8F1A-4F0B-BEF9-9EA38EAF46AC}" dt="2023-08-24T13:13:32.616" v="11105"/>
          <ac:spMkLst>
            <pc:docMk/>
            <pc:sldMk cId="3431547590" sldId="2147470929"/>
            <ac:spMk id="21" creationId="{BA9C82FA-C52A-397B-0E23-B223BFA8C97C}"/>
          </ac:spMkLst>
        </pc:spChg>
        <pc:spChg chg="add del mod">
          <ac:chgData name="MAIGNAN Victor FRSC" userId="94fc2294-f05d-4f6d-a45c-e2f1f1ee1e39" providerId="ADAL" clId="{679B0183-8F1A-4F0B-BEF9-9EA38EAF46AC}" dt="2023-08-24T13:13:32.616" v="11105"/>
          <ac:spMkLst>
            <pc:docMk/>
            <pc:sldMk cId="3431547590" sldId="2147470929"/>
            <ac:spMk id="22" creationId="{F55FFF2F-63EC-905F-945A-C3952F135F26}"/>
          </ac:spMkLst>
        </pc:spChg>
        <pc:spChg chg="add del mod">
          <ac:chgData name="MAIGNAN Victor FRSC" userId="94fc2294-f05d-4f6d-a45c-e2f1f1ee1e39" providerId="ADAL" clId="{679B0183-8F1A-4F0B-BEF9-9EA38EAF46AC}" dt="2023-08-24T13:13:32.616" v="11105"/>
          <ac:spMkLst>
            <pc:docMk/>
            <pc:sldMk cId="3431547590" sldId="2147470929"/>
            <ac:spMk id="23" creationId="{1327D5B8-005A-E9A2-5E14-1D0B6742EFE2}"/>
          </ac:spMkLst>
        </pc:spChg>
        <pc:picChg chg="add del mod">
          <ac:chgData name="MAIGNAN Victor FRSC" userId="94fc2294-f05d-4f6d-a45c-e2f1f1ee1e39" providerId="ADAL" clId="{679B0183-8F1A-4F0B-BEF9-9EA38EAF46AC}" dt="2023-08-24T13:13:32.916" v="11107"/>
          <ac:picMkLst>
            <pc:docMk/>
            <pc:sldMk cId="3431547590" sldId="2147470929"/>
            <ac:picMk id="5" creationId="{2A17D09E-DA7C-3D07-F0FE-6D76DD07A038}"/>
          </ac:picMkLst>
        </pc:picChg>
        <pc:picChg chg="add del mod">
          <ac:chgData name="MAIGNAN Victor FRSC" userId="94fc2294-f05d-4f6d-a45c-e2f1f1ee1e39" providerId="ADAL" clId="{679B0183-8F1A-4F0B-BEF9-9EA38EAF46AC}" dt="2023-08-24T13:13:32.916" v="11107"/>
          <ac:picMkLst>
            <pc:docMk/>
            <pc:sldMk cId="3431547590" sldId="2147470929"/>
            <ac:picMk id="10" creationId="{55BE765D-4280-017F-4C0F-B1A02C528844}"/>
          </ac:picMkLst>
        </pc:picChg>
        <pc:picChg chg="add del mod">
          <ac:chgData name="MAIGNAN Victor FRSC" userId="94fc2294-f05d-4f6d-a45c-e2f1f1ee1e39" providerId="ADAL" clId="{679B0183-8F1A-4F0B-BEF9-9EA38EAF46AC}" dt="2023-08-24T13:13:32.746" v="11106"/>
          <ac:picMkLst>
            <pc:docMk/>
            <pc:sldMk cId="3431547590" sldId="2147470929"/>
            <ac:picMk id="12" creationId="{B4E2AEAF-7CD9-34DC-B849-433D89753B1A}"/>
          </ac:picMkLst>
        </pc:picChg>
        <pc:picChg chg="add del mod">
          <ac:chgData name="MAIGNAN Victor FRSC" userId="94fc2294-f05d-4f6d-a45c-e2f1f1ee1e39" providerId="ADAL" clId="{679B0183-8F1A-4F0B-BEF9-9EA38EAF46AC}" dt="2023-08-24T13:13:32.746" v="11106"/>
          <ac:picMkLst>
            <pc:docMk/>
            <pc:sldMk cId="3431547590" sldId="2147470929"/>
            <ac:picMk id="17" creationId="{B4811D13-4255-8EBD-2532-CB2CD6DC6091}"/>
          </ac:picMkLst>
        </pc:picChg>
        <pc:picChg chg="add del mod">
          <ac:chgData name="MAIGNAN Victor FRSC" userId="94fc2294-f05d-4f6d-a45c-e2f1f1ee1e39" providerId="ADAL" clId="{679B0183-8F1A-4F0B-BEF9-9EA38EAF46AC}" dt="2023-08-24T13:13:32.616" v="11105"/>
          <ac:picMkLst>
            <pc:docMk/>
            <pc:sldMk cId="3431547590" sldId="2147470929"/>
            <ac:picMk id="19" creationId="{5334312A-7F10-9C14-35EF-19D0E2D6832C}"/>
          </ac:picMkLst>
        </pc:picChg>
        <pc:picChg chg="add del mod">
          <ac:chgData name="MAIGNAN Victor FRSC" userId="94fc2294-f05d-4f6d-a45c-e2f1f1ee1e39" providerId="ADAL" clId="{679B0183-8F1A-4F0B-BEF9-9EA38EAF46AC}" dt="2023-08-24T13:13:32.616" v="11105"/>
          <ac:picMkLst>
            <pc:docMk/>
            <pc:sldMk cId="3431547590" sldId="2147470929"/>
            <ac:picMk id="24" creationId="{65C7AA6F-FE9B-F9F2-4E0B-0513FEB9C235}"/>
          </ac:picMkLst>
        </pc:picChg>
      </pc:sldChg>
      <pc:sldChg chg="add del">
        <pc:chgData name="MAIGNAN Victor FRSC" userId="94fc2294-f05d-4f6d-a45c-e2f1f1ee1e39" providerId="ADAL" clId="{679B0183-8F1A-4F0B-BEF9-9EA38EAF46AC}" dt="2023-08-24T13:13:56.638" v="11113" actId="47"/>
        <pc:sldMkLst>
          <pc:docMk/>
          <pc:sldMk cId="2874682953" sldId="2147470930"/>
        </pc:sldMkLst>
      </pc:sldChg>
      <pc:sldChg chg="addSp del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569574413" sldId="2147470931"/>
        </pc:sldMkLst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2" creationId="{A22F953A-9E59-B74E-2826-F75F0D685EDF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3" creationId="{CEF4BEDF-F8FD-D349-9608-60BC2401C350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5" creationId="{F0982B09-AFFA-ADAA-A0F3-504349B3D7C6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6" creationId="{80086283-3831-B55E-49A7-6483CA4FC791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7" creationId="{42BF0189-5CFE-9FC2-E387-41D8D0DE0F5C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9" creationId="{23C0CD99-220E-95D5-22F9-C675536179C3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11" creationId="{E2AE27B0-8E16-D802-1AE8-4A19466F7125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12" creationId="{F97410BD-D55C-20AC-951C-D11589485260}"/>
          </ac:spMkLst>
        </pc:spChg>
        <pc:spChg chg="add del mod">
          <ac:chgData name="MAIGNAN Victor FRSC" userId="94fc2294-f05d-4f6d-a45c-e2f1f1ee1e39" providerId="ADAL" clId="{679B0183-8F1A-4F0B-BEF9-9EA38EAF46AC}" dt="2023-08-24T13:15:12.158" v="11122" actId="478"/>
          <ac:spMkLst>
            <pc:docMk/>
            <pc:sldMk cId="569574413" sldId="2147470931"/>
            <ac:spMk id="13" creationId="{3F71B6C5-CFD3-D58A-8CC5-FF7E9774C496}"/>
          </ac:spMkLst>
        </pc:spChg>
        <pc:spChg chg="add del mod">
          <ac:chgData name="MAIGNAN Victor FRSC" userId="94fc2294-f05d-4f6d-a45c-e2f1f1ee1e39" providerId="ADAL" clId="{679B0183-8F1A-4F0B-BEF9-9EA38EAF46AC}" dt="2023-08-24T13:15:14.880" v="11123" actId="478"/>
          <ac:spMkLst>
            <pc:docMk/>
            <pc:sldMk cId="569574413" sldId="2147470931"/>
            <ac:spMk id="15" creationId="{64F666C9-C1B3-3974-C92B-EE5299CEBF0B}"/>
          </ac:spMkLst>
        </pc:spChg>
        <pc:spChg chg="add del mod">
          <ac:chgData name="MAIGNAN Victor FRSC" userId="94fc2294-f05d-4f6d-a45c-e2f1f1ee1e39" providerId="ADAL" clId="{679B0183-8F1A-4F0B-BEF9-9EA38EAF46AC}" dt="2023-08-24T13:15:14.880" v="11123" actId="478"/>
          <ac:spMkLst>
            <pc:docMk/>
            <pc:sldMk cId="569574413" sldId="2147470931"/>
            <ac:spMk id="17" creationId="{EEBBB32F-77E5-A22D-8452-02C0C3E9375E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18" creationId="{15B5EC22-ADC5-21C5-EDA2-15A09B24CF00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19" creationId="{578AC762-4BAE-7063-F109-FB6F3809F101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1" creationId="{A2FC3F86-0577-C1D9-BD75-83B20DB9A68E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2" creationId="{A903AD5A-22AB-0E7E-E213-0EEC1D6CDA82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3" creationId="{9D2CA92F-C1FE-0BD6-0720-EF83C16F109C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5" creationId="{EDF5F559-9EC9-F0E3-F488-4ADA34EAAC07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7" creationId="{6E729082-3D4F-1399-CF83-BEBABFAD2B1A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8" creationId="{D81BBC61-F2EC-3A62-25AC-BD4FEFBECCFC}"/>
          </ac:spMkLst>
        </pc:spChg>
        <pc:spChg chg="add mod">
          <ac:chgData name="MAIGNAN Victor FRSC" userId="94fc2294-f05d-4f6d-a45c-e2f1f1ee1e39" providerId="ADAL" clId="{679B0183-8F1A-4F0B-BEF9-9EA38EAF46AC}" dt="2023-08-24T13:15:15.896" v="11124"/>
          <ac:spMkLst>
            <pc:docMk/>
            <pc:sldMk cId="569574413" sldId="2147470931"/>
            <ac:spMk id="29" creationId="{4857563C-AFF1-2F67-CB17-B7C1D9A3BF52}"/>
          </ac:spMkLst>
        </pc:spChg>
        <pc:graphicFrameChg chg="add del mod">
          <ac:chgData name="MAIGNAN Victor FRSC" userId="94fc2294-f05d-4f6d-a45c-e2f1f1ee1e39" providerId="ADAL" clId="{679B0183-8F1A-4F0B-BEF9-9EA38EAF46AC}" dt="2023-08-24T13:15:12.158" v="11122" actId="478"/>
          <ac:graphicFrameMkLst>
            <pc:docMk/>
            <pc:sldMk cId="569574413" sldId="2147470931"/>
            <ac:graphicFrameMk id="4" creationId="{EA8108F7-8FFD-8C28-81CE-066A7A6F36DB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5:15.896" v="11124"/>
          <ac:graphicFrameMkLst>
            <pc:docMk/>
            <pc:sldMk cId="569574413" sldId="2147470931"/>
            <ac:graphicFrameMk id="20" creationId="{5A7A7DF9-1E1D-15EA-CB6C-293E4BE5D5EB}"/>
          </ac:graphicFrameMkLst>
        </pc:graphicFrameChg>
        <pc:picChg chg="add del mod">
          <ac:chgData name="MAIGNAN Victor FRSC" userId="94fc2294-f05d-4f6d-a45c-e2f1f1ee1e39" providerId="ADAL" clId="{679B0183-8F1A-4F0B-BEF9-9EA38EAF46AC}" dt="2023-08-24T13:15:12.158" v="11122" actId="478"/>
          <ac:picMkLst>
            <pc:docMk/>
            <pc:sldMk cId="569574413" sldId="2147470931"/>
            <ac:picMk id="8" creationId="{EC35D59B-091A-A532-094C-5AB5873DF9E8}"/>
          </ac:picMkLst>
        </pc:picChg>
        <pc:picChg chg="add del mod">
          <ac:chgData name="MAIGNAN Victor FRSC" userId="94fc2294-f05d-4f6d-a45c-e2f1f1ee1e39" providerId="ADAL" clId="{679B0183-8F1A-4F0B-BEF9-9EA38EAF46AC}" dt="2023-08-24T13:15:12.158" v="11122" actId="478"/>
          <ac:picMkLst>
            <pc:docMk/>
            <pc:sldMk cId="569574413" sldId="2147470931"/>
            <ac:picMk id="10" creationId="{E436CF78-D6AE-D66C-19D6-6F6CCA688B65}"/>
          </ac:picMkLst>
        </pc:picChg>
        <pc:picChg chg="add mod">
          <ac:chgData name="MAIGNAN Victor FRSC" userId="94fc2294-f05d-4f6d-a45c-e2f1f1ee1e39" providerId="ADAL" clId="{679B0183-8F1A-4F0B-BEF9-9EA38EAF46AC}" dt="2023-08-24T13:15:15.896" v="11124"/>
          <ac:picMkLst>
            <pc:docMk/>
            <pc:sldMk cId="569574413" sldId="2147470931"/>
            <ac:picMk id="24" creationId="{B6C707FF-7DC9-ED86-5D9B-C0B328B0CB2A}"/>
          </ac:picMkLst>
        </pc:picChg>
        <pc:picChg chg="add mod">
          <ac:chgData name="MAIGNAN Victor FRSC" userId="94fc2294-f05d-4f6d-a45c-e2f1f1ee1e39" providerId="ADAL" clId="{679B0183-8F1A-4F0B-BEF9-9EA38EAF46AC}" dt="2023-08-24T13:15:15.896" v="11124"/>
          <ac:picMkLst>
            <pc:docMk/>
            <pc:sldMk cId="569574413" sldId="2147470931"/>
            <ac:picMk id="26" creationId="{6F5A2871-AA7A-7095-0A35-B5FF3C2D234D}"/>
          </ac:picMkLst>
        </pc:picChg>
      </pc:sldChg>
      <pc:sldChg chg="add del">
        <pc:chgData name="MAIGNAN Victor FRSC" userId="94fc2294-f05d-4f6d-a45c-e2f1f1ee1e39" providerId="ADAL" clId="{679B0183-8F1A-4F0B-BEF9-9EA38EAF46AC}" dt="2023-08-24T13:14:00.013" v="11114" actId="2696"/>
        <pc:sldMkLst>
          <pc:docMk/>
          <pc:sldMk cId="1941687156" sldId="2147470931"/>
        </pc:sldMkLst>
      </pc:sldChg>
      <pc:sldChg chg="add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950893904" sldId="2147470932"/>
        </pc:sldMkLst>
        <pc:spChg chg="add mod">
          <ac:chgData name="MAIGNAN Victor FRSC" userId="94fc2294-f05d-4f6d-a45c-e2f1f1ee1e39" providerId="ADAL" clId="{679B0183-8F1A-4F0B-BEF9-9EA38EAF46AC}" dt="2023-08-24T13:15:33.820" v="11127"/>
          <ac:spMkLst>
            <pc:docMk/>
            <pc:sldMk cId="950893904" sldId="2147470932"/>
            <ac:spMk id="2" creationId="{A83D805D-C3AA-6EFE-0CFB-15B68CF5D2B5}"/>
          </ac:spMkLst>
        </pc:spChg>
        <pc:spChg chg="add mod">
          <ac:chgData name="MAIGNAN Victor FRSC" userId="94fc2294-f05d-4f6d-a45c-e2f1f1ee1e39" providerId="ADAL" clId="{679B0183-8F1A-4F0B-BEF9-9EA38EAF46AC}" dt="2023-08-24T13:15:33.820" v="11127"/>
          <ac:spMkLst>
            <pc:docMk/>
            <pc:sldMk cId="950893904" sldId="2147470932"/>
            <ac:spMk id="3" creationId="{2E5B9789-4A3D-083D-37A7-15AAEC3AEF76}"/>
          </ac:spMkLst>
        </pc:spChg>
        <pc:spChg chg="add mod">
          <ac:chgData name="MAIGNAN Victor FRSC" userId="94fc2294-f05d-4f6d-a45c-e2f1f1ee1e39" providerId="ADAL" clId="{679B0183-8F1A-4F0B-BEF9-9EA38EAF46AC}" dt="2023-08-24T13:15:33.820" v="11127"/>
          <ac:spMkLst>
            <pc:docMk/>
            <pc:sldMk cId="950893904" sldId="2147470932"/>
            <ac:spMk id="5" creationId="{7A6D25AD-1948-18DB-4C62-E4D44CDA8A33}"/>
          </ac:spMkLst>
        </pc:spChg>
        <pc:spChg chg="add mod">
          <ac:chgData name="MAIGNAN Victor FRSC" userId="94fc2294-f05d-4f6d-a45c-e2f1f1ee1e39" providerId="ADAL" clId="{679B0183-8F1A-4F0B-BEF9-9EA38EAF46AC}" dt="2023-08-24T13:15:33.820" v="11127"/>
          <ac:spMkLst>
            <pc:docMk/>
            <pc:sldMk cId="950893904" sldId="2147470932"/>
            <ac:spMk id="6" creationId="{B3D0971C-C1B5-6F86-6972-17C2A6B3E216}"/>
          </ac:spMkLst>
        </pc:spChg>
        <pc:spChg chg="add mod">
          <ac:chgData name="MAIGNAN Victor FRSC" userId="94fc2294-f05d-4f6d-a45c-e2f1f1ee1e39" providerId="ADAL" clId="{679B0183-8F1A-4F0B-BEF9-9EA38EAF46AC}" dt="2023-08-24T13:15:33.820" v="11127"/>
          <ac:spMkLst>
            <pc:docMk/>
            <pc:sldMk cId="950893904" sldId="2147470932"/>
            <ac:spMk id="7" creationId="{A17B9E3E-F361-0AF8-21F2-7FE273D28F38}"/>
          </ac:spMkLst>
        </pc:spChg>
        <pc:spChg chg="add mod">
          <ac:chgData name="MAIGNAN Victor FRSC" userId="94fc2294-f05d-4f6d-a45c-e2f1f1ee1e39" providerId="ADAL" clId="{679B0183-8F1A-4F0B-BEF9-9EA38EAF46AC}" dt="2023-08-24T13:15:33.820" v="11127"/>
          <ac:spMkLst>
            <pc:docMk/>
            <pc:sldMk cId="950893904" sldId="2147470932"/>
            <ac:spMk id="8" creationId="{5831C326-BB9A-C452-D291-3AAD27BFD18F}"/>
          </ac:spMkLst>
        </pc:spChg>
        <pc:graphicFrameChg chg="add mod">
          <ac:chgData name="MAIGNAN Victor FRSC" userId="94fc2294-f05d-4f6d-a45c-e2f1f1ee1e39" providerId="ADAL" clId="{679B0183-8F1A-4F0B-BEF9-9EA38EAF46AC}" dt="2023-08-24T13:15:33.820" v="11127"/>
          <ac:graphicFrameMkLst>
            <pc:docMk/>
            <pc:sldMk cId="950893904" sldId="2147470932"/>
            <ac:graphicFrameMk id="4" creationId="{40CDC4AB-5722-0885-E7B5-A0A4C53FB420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5:33.820" v="11127"/>
          <ac:picMkLst>
            <pc:docMk/>
            <pc:sldMk cId="950893904" sldId="2147470932"/>
            <ac:picMk id="9" creationId="{C4757956-F805-64A1-1C95-0C90306B8570}"/>
          </ac:picMkLst>
        </pc:picChg>
      </pc:sldChg>
      <pc:sldChg chg="add del">
        <pc:chgData name="MAIGNAN Victor FRSC" userId="94fc2294-f05d-4f6d-a45c-e2f1f1ee1e39" providerId="ADAL" clId="{679B0183-8F1A-4F0B-BEF9-9EA38EAF46AC}" dt="2023-08-24T13:14:00.013" v="11114" actId="2696"/>
        <pc:sldMkLst>
          <pc:docMk/>
          <pc:sldMk cId="3129749045" sldId="2147470932"/>
        </pc:sldMkLst>
      </pc:sldChg>
      <pc:sldChg chg="addSp modSp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743039773" sldId="2147470933"/>
        </pc:sldMkLst>
        <pc:spChg chg="add 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3" creationId="{2BF33187-431C-8EE8-59D1-2831F4C7D4C1}"/>
          </ac:spMkLst>
        </pc:spChg>
        <pc:spChg chg="add 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4" creationId="{E6F17F56-A37A-E251-2B4D-BDF4A43A3A3A}"/>
          </ac:spMkLst>
        </pc:spChg>
        <pc:spChg chg="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6" creationId="{2138A933-DF6B-9CEC-84A1-4B45CBA61BE4}"/>
          </ac:spMkLst>
        </pc:spChg>
        <pc:spChg chg="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7" creationId="{CFC39634-B0DF-2014-36C3-0200C4FB7B7E}"/>
          </ac:spMkLst>
        </pc:spChg>
        <pc:spChg chg="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10" creationId="{185E4C66-ED5E-F1C5-B70D-0EC4D921B3E6}"/>
          </ac:spMkLst>
        </pc:spChg>
        <pc:spChg chg="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11" creationId="{DA42BD63-E0C4-EFDD-2BA0-1FEF3D0402AE}"/>
          </ac:spMkLst>
        </pc:spChg>
        <pc:spChg chg="add 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13" creationId="{2D82FEC9-DD6B-1168-CA3D-532AD2B18B5C}"/>
          </ac:spMkLst>
        </pc:spChg>
        <pc:spChg chg="add 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14" creationId="{D83B851E-1E38-8FF7-6DB2-99D7BCE85E63}"/>
          </ac:spMkLst>
        </pc:spChg>
        <pc:spChg chg="add mod">
          <ac:chgData name="MAIGNAN Victor FRSC" userId="94fc2294-f05d-4f6d-a45c-e2f1f1ee1e39" providerId="ADAL" clId="{679B0183-8F1A-4F0B-BEF9-9EA38EAF46AC}" dt="2023-08-24T13:15:42.008" v="11129"/>
          <ac:spMkLst>
            <pc:docMk/>
            <pc:sldMk cId="1743039773" sldId="2147470933"/>
            <ac:spMk id="15" creationId="{B9EF4D49-6244-BE67-B9CA-0E1C9CCF7FB6}"/>
          </ac:spMkLst>
        </pc:spChg>
        <pc:grpChg chg="add mod">
          <ac:chgData name="MAIGNAN Victor FRSC" userId="94fc2294-f05d-4f6d-a45c-e2f1f1ee1e39" providerId="ADAL" clId="{679B0183-8F1A-4F0B-BEF9-9EA38EAF46AC}" dt="2023-08-24T13:15:42.008" v="11129"/>
          <ac:grpSpMkLst>
            <pc:docMk/>
            <pc:sldMk cId="1743039773" sldId="2147470933"/>
            <ac:grpSpMk id="5" creationId="{EB4CA762-51F4-DE8E-B33E-548A911BEAEA}"/>
          </ac:grpSpMkLst>
        </pc:grpChg>
        <pc:grpChg chg="add mod">
          <ac:chgData name="MAIGNAN Victor FRSC" userId="94fc2294-f05d-4f6d-a45c-e2f1f1ee1e39" providerId="ADAL" clId="{679B0183-8F1A-4F0B-BEF9-9EA38EAF46AC}" dt="2023-08-24T13:15:42.008" v="11129"/>
          <ac:grpSpMkLst>
            <pc:docMk/>
            <pc:sldMk cId="1743039773" sldId="2147470933"/>
            <ac:grpSpMk id="9" creationId="{70D6B7BF-F40E-15BF-365E-6F0BE952DD3D}"/>
          </ac:grpSpMkLst>
        </pc:grpChg>
        <pc:graphicFrameChg chg="add mod">
          <ac:chgData name="MAIGNAN Victor FRSC" userId="94fc2294-f05d-4f6d-a45c-e2f1f1ee1e39" providerId="ADAL" clId="{679B0183-8F1A-4F0B-BEF9-9EA38EAF46AC}" dt="2023-08-24T13:15:42.008" v="11129"/>
          <ac:graphicFrameMkLst>
            <pc:docMk/>
            <pc:sldMk cId="1743039773" sldId="2147470933"/>
            <ac:graphicFrameMk id="2" creationId="{318A3E6A-4485-45CA-5C15-E923D0D097C9}"/>
          </ac:graphicFrameMkLst>
        </pc:graphicFrameChg>
        <pc:picChg chg="mod">
          <ac:chgData name="MAIGNAN Victor FRSC" userId="94fc2294-f05d-4f6d-a45c-e2f1f1ee1e39" providerId="ADAL" clId="{679B0183-8F1A-4F0B-BEF9-9EA38EAF46AC}" dt="2023-08-24T13:15:42.008" v="11129"/>
          <ac:picMkLst>
            <pc:docMk/>
            <pc:sldMk cId="1743039773" sldId="2147470933"/>
            <ac:picMk id="8" creationId="{316C2094-8C7D-8E2E-2BFF-8295C0172151}"/>
          </ac:picMkLst>
        </pc:picChg>
        <pc:picChg chg="mod">
          <ac:chgData name="MAIGNAN Victor FRSC" userId="94fc2294-f05d-4f6d-a45c-e2f1f1ee1e39" providerId="ADAL" clId="{679B0183-8F1A-4F0B-BEF9-9EA38EAF46AC}" dt="2023-08-24T13:15:42.008" v="11129"/>
          <ac:picMkLst>
            <pc:docMk/>
            <pc:sldMk cId="1743039773" sldId="2147470933"/>
            <ac:picMk id="12" creationId="{75388516-B91E-39E1-B289-8924E162EA31}"/>
          </ac:picMkLst>
        </pc:picChg>
        <pc:cxnChg chg="add mod">
          <ac:chgData name="MAIGNAN Victor FRSC" userId="94fc2294-f05d-4f6d-a45c-e2f1f1ee1e39" providerId="ADAL" clId="{679B0183-8F1A-4F0B-BEF9-9EA38EAF46AC}" dt="2023-08-24T13:15:42.008" v="11129"/>
          <ac:cxnSpMkLst>
            <pc:docMk/>
            <pc:sldMk cId="1743039773" sldId="2147470933"/>
            <ac:cxnSpMk id="16" creationId="{1DD80841-233A-B60E-6CDF-ED26C46DA401}"/>
          </ac:cxnSpMkLst>
        </pc:cxnChg>
      </pc:sldChg>
      <pc:sldChg chg="add del">
        <pc:chgData name="MAIGNAN Victor FRSC" userId="94fc2294-f05d-4f6d-a45c-e2f1f1ee1e39" providerId="ADAL" clId="{679B0183-8F1A-4F0B-BEF9-9EA38EAF46AC}" dt="2023-08-24T13:14:00.013" v="11114" actId="2696"/>
        <pc:sldMkLst>
          <pc:docMk/>
          <pc:sldMk cId="4260494722" sldId="2147470933"/>
        </pc:sldMkLst>
      </pc:sldChg>
      <pc:sldChg chg="add del">
        <pc:chgData name="MAIGNAN Victor FRSC" userId="94fc2294-f05d-4f6d-a45c-e2f1f1ee1e39" providerId="ADAL" clId="{679B0183-8F1A-4F0B-BEF9-9EA38EAF46AC}" dt="2023-08-24T13:14:00.013" v="11114" actId="2696"/>
        <pc:sldMkLst>
          <pc:docMk/>
          <pc:sldMk cId="1218040474" sldId="2147470934"/>
        </pc:sldMkLst>
      </pc:sldChg>
      <pc:sldChg chg="addSp modSp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3242706238" sldId="2147470934"/>
        </pc:sldMkLst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2" creationId="{A7E82B4A-2282-30F9-BF9A-6F37339B06E0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3" creationId="{A9F44D1B-90F4-D85B-2F16-BF4552E45919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4" creationId="{0873AEAA-7448-9A85-6BC4-C9CF97145283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6" creationId="{125881F3-D582-4D6C-6636-7AB3E0D09247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9" creationId="{E2A699BE-8171-3592-86C1-B413C8FB75E9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10" creationId="{9568BAF0-5A79-1792-2B14-53A687E49025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11" creationId="{87A5C9D7-4FF8-0F11-5632-52CE73B335BE}"/>
          </ac:spMkLst>
        </pc:spChg>
        <pc:spChg chg="add mod">
          <ac:chgData name="MAIGNAN Victor FRSC" userId="94fc2294-f05d-4f6d-a45c-e2f1f1ee1e39" providerId="ADAL" clId="{679B0183-8F1A-4F0B-BEF9-9EA38EAF46AC}" dt="2023-08-24T13:15:58.978" v="11136" actId="27636"/>
          <ac:spMkLst>
            <pc:docMk/>
            <pc:sldMk cId="3242706238" sldId="2147470934"/>
            <ac:spMk id="12" creationId="{76BB7E34-2E20-881D-F6D1-55149B97B9CE}"/>
          </ac:spMkLst>
        </pc:spChg>
        <pc:graphicFrameChg chg="add mod">
          <ac:chgData name="MAIGNAN Victor FRSC" userId="94fc2294-f05d-4f6d-a45c-e2f1f1ee1e39" providerId="ADAL" clId="{679B0183-8F1A-4F0B-BEF9-9EA38EAF46AC}" dt="2023-08-24T13:15:58.978" v="11136" actId="27636"/>
          <ac:graphicFrameMkLst>
            <pc:docMk/>
            <pc:sldMk cId="3242706238" sldId="2147470934"/>
            <ac:graphicFrameMk id="8" creationId="{1F2DE13C-1193-6CDD-54F3-0CC40AE8EC82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5:58.978" v="11136" actId="27636"/>
          <ac:picMkLst>
            <pc:docMk/>
            <pc:sldMk cId="3242706238" sldId="2147470934"/>
            <ac:picMk id="7" creationId="{6A9E96F4-7DB4-7718-2A60-7C8B045ECC5B}"/>
          </ac:picMkLst>
        </pc:picChg>
        <pc:cxnChg chg="add mod">
          <ac:chgData name="MAIGNAN Victor FRSC" userId="94fc2294-f05d-4f6d-a45c-e2f1f1ee1e39" providerId="ADAL" clId="{679B0183-8F1A-4F0B-BEF9-9EA38EAF46AC}" dt="2023-08-24T13:15:58.978" v="11136" actId="27636"/>
          <ac:cxnSpMkLst>
            <pc:docMk/>
            <pc:sldMk cId="3242706238" sldId="2147470934"/>
            <ac:cxnSpMk id="5" creationId="{8CBD4E40-2515-CF31-CEB3-BEBA6DFB041E}"/>
          </ac:cxnSpMkLst>
        </pc:cxnChg>
      </pc:sldChg>
      <pc:sldChg chg="addSp modSp add del">
        <pc:chgData name="MAIGNAN Victor FRSC" userId="94fc2294-f05d-4f6d-a45c-e2f1f1ee1e39" providerId="ADAL" clId="{679B0183-8F1A-4F0B-BEF9-9EA38EAF46AC}" dt="2023-08-24T13:16:12.986" v="11139" actId="47"/>
        <pc:sldMkLst>
          <pc:docMk/>
          <pc:sldMk cId="870620807" sldId="2147470935"/>
        </pc:sldMkLst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2" creationId="{35626B16-AF2D-9B29-71A7-3846F492DA5B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1" creationId="{3B4F5763-201E-6434-A577-8F652688C126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2" creationId="{1E52531B-26EA-2982-7599-8599ED5C99AF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3" creationId="{11A484CD-D8F0-29D7-7191-134387472DC7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4" creationId="{EB8857A7-C658-C88E-E6C0-4FC3D3BA89D9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5" creationId="{1FB2FA17-793B-0DF8-A0B0-F46CEB62F88B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6" creationId="{49DC7270-D952-F198-DF20-8C9FDFFBFA23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7" creationId="{44690EF7-70E4-2B0B-9C84-DD456813D35A}"/>
          </ac:spMkLst>
        </pc:spChg>
        <pc:spChg chg="add mod">
          <ac:chgData name="MAIGNAN Victor FRSC" userId="94fc2294-f05d-4f6d-a45c-e2f1f1ee1e39" providerId="ADAL" clId="{679B0183-8F1A-4F0B-BEF9-9EA38EAF46AC}" dt="2023-08-24T13:16:08.594" v="11138"/>
          <ac:spMkLst>
            <pc:docMk/>
            <pc:sldMk cId="870620807" sldId="2147470935"/>
            <ac:spMk id="18" creationId="{703719D3-BBB6-69DE-FC7B-C431ED2C76E5}"/>
          </ac:spMkLst>
        </pc:sp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3" creationId="{5464DCA7-7672-A574-1ABB-5785CD09FC44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4" creationId="{FD25D56D-6293-E31E-9C62-69397819C8E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5" creationId="{D6D99A83-F903-A936-0D45-0515C87CF151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6" creationId="{343DC89E-4978-A8EF-CC47-2480F0C5ACE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7" creationId="{C4EB3576-51B0-8B6E-EADA-4D7F8DD5486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8" creationId="{7AB3A038-AB6E-7F53-0FAE-EA54CA4AD75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9" creationId="{972CF76B-D12C-4E11-E639-EC0FE55C7E55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08.594" v="11138"/>
          <ac:graphicFrameMkLst>
            <pc:docMk/>
            <pc:sldMk cId="870620807" sldId="2147470935"/>
            <ac:graphicFrameMk id="10" creationId="{D7D26A45-8D72-F768-56D1-E64CA4BB2172}"/>
          </ac:graphicFrameMkLst>
        </pc:graphicFrameChg>
      </pc:sldChg>
      <pc:sldChg chg="addSp modSp add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1983731077" sldId="2147470936"/>
        </pc:sldMkLst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2" creationId="{572A0076-F08F-E5EF-2AFE-87383844925C}"/>
          </ac:spMkLst>
        </pc:spChg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4" creationId="{A9229C38-2BA2-C30D-1562-F7C73553113D}"/>
          </ac:spMkLst>
        </pc:spChg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6" creationId="{A8B586C2-7853-A698-530E-F95D1FD3510B}"/>
          </ac:spMkLst>
        </pc:spChg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7" creationId="{3BA4CE7B-6736-946D-7781-A76C465DC398}"/>
          </ac:spMkLst>
        </pc:spChg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8" creationId="{8FD17221-91E2-0820-A00D-05083E011AFD}"/>
          </ac:spMkLst>
        </pc:spChg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12" creationId="{104BBD7D-2B5B-FBD5-1F99-AE25FE8F3B66}"/>
          </ac:spMkLst>
        </pc:spChg>
        <pc:spChg chg="add mod">
          <ac:chgData name="MAIGNAN Victor FRSC" userId="94fc2294-f05d-4f6d-a45c-e2f1f1ee1e39" providerId="ADAL" clId="{679B0183-8F1A-4F0B-BEF9-9EA38EAF46AC}" dt="2023-08-24T13:16:29.381" v="11143" actId="27636"/>
          <ac:spMkLst>
            <pc:docMk/>
            <pc:sldMk cId="1983731077" sldId="2147470936"/>
            <ac:spMk id="13" creationId="{58FAD676-3C69-41D7-76F8-C336A487DBDD}"/>
          </ac:spMkLst>
        </pc:spChg>
        <pc:graphicFrameChg chg="add mod">
          <ac:chgData name="MAIGNAN Victor FRSC" userId="94fc2294-f05d-4f6d-a45c-e2f1f1ee1e39" providerId="ADAL" clId="{679B0183-8F1A-4F0B-BEF9-9EA38EAF46AC}" dt="2023-08-24T13:16:29.381" v="11143" actId="27636"/>
          <ac:graphicFrameMkLst>
            <pc:docMk/>
            <pc:sldMk cId="1983731077" sldId="2147470936"/>
            <ac:graphicFrameMk id="5" creationId="{A55736D1-2999-B6AB-5418-84D8DD36174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29.381" v="11143" actId="27636"/>
          <ac:graphicFrameMkLst>
            <pc:docMk/>
            <pc:sldMk cId="1983731077" sldId="2147470936"/>
            <ac:graphicFrameMk id="10" creationId="{F853F267-C156-E52C-736B-AA4893D9026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6:29.381" v="11143" actId="27636"/>
          <ac:graphicFrameMkLst>
            <pc:docMk/>
            <pc:sldMk cId="1983731077" sldId="2147470936"/>
            <ac:graphicFrameMk id="11" creationId="{B31272CA-6AD3-57E8-4FA2-78891752E0C4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6:29.381" v="11143" actId="27636"/>
          <ac:picMkLst>
            <pc:docMk/>
            <pc:sldMk cId="1983731077" sldId="2147470936"/>
            <ac:picMk id="9" creationId="{80EFB942-71DD-BE6F-9F81-A7FE338827E5}"/>
          </ac:picMkLst>
        </pc:picChg>
        <pc:cxnChg chg="add mod">
          <ac:chgData name="MAIGNAN Victor FRSC" userId="94fc2294-f05d-4f6d-a45c-e2f1f1ee1e39" providerId="ADAL" clId="{679B0183-8F1A-4F0B-BEF9-9EA38EAF46AC}" dt="2023-08-24T13:16:29.381" v="11143" actId="27636"/>
          <ac:cxnSpMkLst>
            <pc:docMk/>
            <pc:sldMk cId="1983731077" sldId="2147470936"/>
            <ac:cxnSpMk id="3" creationId="{377FF8EC-B4E3-E5C2-7971-8576CA9FD567}"/>
          </ac:cxnSpMkLst>
        </pc:cxnChg>
      </pc:sldChg>
      <pc:sldChg chg="addSp modSp add mod modTransition modShow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1113641451" sldId="2147470937"/>
        </pc:sldMkLst>
        <pc:spChg chg="add 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3" creationId="{F9A0939F-CD73-4498-0EBF-4EE6E6C8CFE3}"/>
          </ac:spMkLst>
        </pc:spChg>
        <pc:spChg chg="add 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4" creationId="{FB6C9582-C065-41A6-FBBF-CD8F2E6AE05E}"/>
          </ac:spMkLst>
        </pc:spChg>
        <pc:spChg chg="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6" creationId="{4E9E9CA3-430E-B276-61DE-9587E2EFF75F}"/>
          </ac:spMkLst>
        </pc:spChg>
        <pc:spChg chg="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7" creationId="{970CB6CA-BEE7-8256-8E2B-4CB6364064E5}"/>
          </ac:spMkLst>
        </pc:spChg>
        <pc:spChg chg="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10" creationId="{961F95C7-7AA4-4298-D858-E3073A5F93C2}"/>
          </ac:spMkLst>
        </pc:spChg>
        <pc:spChg chg="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11" creationId="{E02D56DC-8D4D-7352-451F-DF8F3F977DE3}"/>
          </ac:spMkLst>
        </pc:spChg>
        <pc:spChg chg="add 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13" creationId="{99B11BA0-9342-D6B3-73BB-C77E75796C79}"/>
          </ac:spMkLst>
        </pc:spChg>
        <pc:spChg chg="add 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14" creationId="{7E1236E4-5CBB-DFD4-E1DA-8E1A5395CA56}"/>
          </ac:spMkLst>
        </pc:spChg>
        <pc:spChg chg="add mod">
          <ac:chgData name="MAIGNAN Victor FRSC" userId="94fc2294-f05d-4f6d-a45c-e2f1f1ee1e39" providerId="ADAL" clId="{679B0183-8F1A-4F0B-BEF9-9EA38EAF46AC}" dt="2023-08-24T13:16:47.707" v="11150"/>
          <ac:spMkLst>
            <pc:docMk/>
            <pc:sldMk cId="1113641451" sldId="2147470937"/>
            <ac:spMk id="15" creationId="{E8FD3CCA-9EDD-3273-8374-450178946C3A}"/>
          </ac:spMkLst>
        </pc:spChg>
        <pc:grpChg chg="add mod">
          <ac:chgData name="MAIGNAN Victor FRSC" userId="94fc2294-f05d-4f6d-a45c-e2f1f1ee1e39" providerId="ADAL" clId="{679B0183-8F1A-4F0B-BEF9-9EA38EAF46AC}" dt="2023-08-24T13:16:47.707" v="11150"/>
          <ac:grpSpMkLst>
            <pc:docMk/>
            <pc:sldMk cId="1113641451" sldId="2147470937"/>
            <ac:grpSpMk id="5" creationId="{90A5A19E-9134-C181-300B-8BB445452D95}"/>
          </ac:grpSpMkLst>
        </pc:grpChg>
        <pc:grpChg chg="add mod">
          <ac:chgData name="MAIGNAN Victor FRSC" userId="94fc2294-f05d-4f6d-a45c-e2f1f1ee1e39" providerId="ADAL" clId="{679B0183-8F1A-4F0B-BEF9-9EA38EAF46AC}" dt="2023-08-24T13:16:47.707" v="11150"/>
          <ac:grpSpMkLst>
            <pc:docMk/>
            <pc:sldMk cId="1113641451" sldId="2147470937"/>
            <ac:grpSpMk id="9" creationId="{5A90193B-768F-E082-B909-9ABA9005DCB1}"/>
          </ac:grpSpMkLst>
        </pc:grpChg>
        <pc:graphicFrameChg chg="add mod">
          <ac:chgData name="MAIGNAN Victor FRSC" userId="94fc2294-f05d-4f6d-a45c-e2f1f1ee1e39" providerId="ADAL" clId="{679B0183-8F1A-4F0B-BEF9-9EA38EAF46AC}" dt="2023-08-24T13:16:47.707" v="11150"/>
          <ac:graphicFrameMkLst>
            <pc:docMk/>
            <pc:sldMk cId="1113641451" sldId="2147470937"/>
            <ac:graphicFrameMk id="2" creationId="{56D6B9B8-E8BD-CE60-7094-A3C14AF05741}"/>
          </ac:graphicFrameMkLst>
        </pc:graphicFrameChg>
        <pc:picChg chg="mod">
          <ac:chgData name="MAIGNAN Victor FRSC" userId="94fc2294-f05d-4f6d-a45c-e2f1f1ee1e39" providerId="ADAL" clId="{679B0183-8F1A-4F0B-BEF9-9EA38EAF46AC}" dt="2023-08-24T13:16:47.707" v="11150"/>
          <ac:picMkLst>
            <pc:docMk/>
            <pc:sldMk cId="1113641451" sldId="2147470937"/>
            <ac:picMk id="8" creationId="{F6CAE5B4-9A61-F5A7-82B5-1A290AFE3333}"/>
          </ac:picMkLst>
        </pc:picChg>
        <pc:picChg chg="mod">
          <ac:chgData name="MAIGNAN Victor FRSC" userId="94fc2294-f05d-4f6d-a45c-e2f1f1ee1e39" providerId="ADAL" clId="{679B0183-8F1A-4F0B-BEF9-9EA38EAF46AC}" dt="2023-08-24T13:16:47.707" v="11150"/>
          <ac:picMkLst>
            <pc:docMk/>
            <pc:sldMk cId="1113641451" sldId="2147470937"/>
            <ac:picMk id="12" creationId="{7870D924-00AF-6932-DCC6-FE8874BD1840}"/>
          </ac:picMkLst>
        </pc:picChg>
        <pc:cxnChg chg="add mod">
          <ac:chgData name="MAIGNAN Victor FRSC" userId="94fc2294-f05d-4f6d-a45c-e2f1f1ee1e39" providerId="ADAL" clId="{679B0183-8F1A-4F0B-BEF9-9EA38EAF46AC}" dt="2023-08-24T13:16:47.707" v="11150"/>
          <ac:cxnSpMkLst>
            <pc:docMk/>
            <pc:sldMk cId="1113641451" sldId="2147470937"/>
            <ac:cxnSpMk id="16" creationId="{B6926B89-875B-AF8A-6677-C1D4B75ED495}"/>
          </ac:cxnSpMkLst>
        </pc:cxnChg>
      </pc:sldChg>
      <pc:sldChg chg="addSp modSp add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2264856218" sldId="2147470938"/>
        </pc:sldMkLst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3" creationId="{4282B18B-EE0F-E8CF-68FD-4C561CDAC4ED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5" creationId="{2BE6DF53-8ECE-2564-23A4-F039264FEB28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6" creationId="{D0F02EB7-48B6-5420-E30E-8769190A61EE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7" creationId="{48064453-D0AD-32D3-CBCD-A10ADD6CD532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8" creationId="{339F742A-C72A-3448-4525-9A62B8C1F55A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12" creationId="{3AD45F90-FD30-2633-6DBF-B3E8984BD34C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13" creationId="{20586913-CA0A-4D7B-143D-55DC6B97FDEA}"/>
          </ac:spMkLst>
        </pc:spChg>
        <pc:spChg chg="add mod">
          <ac:chgData name="MAIGNAN Victor FRSC" userId="94fc2294-f05d-4f6d-a45c-e2f1f1ee1e39" providerId="ADAL" clId="{679B0183-8F1A-4F0B-BEF9-9EA38EAF46AC}" dt="2023-08-24T13:17:01.936" v="11153"/>
          <ac:spMkLst>
            <pc:docMk/>
            <pc:sldMk cId="2264856218" sldId="2147470938"/>
            <ac:spMk id="14" creationId="{397F327E-AE8C-5DFC-5685-2BAEE2618DDC}"/>
          </ac:spMkLst>
        </pc:spChg>
        <pc:graphicFrameChg chg="add mod">
          <ac:chgData name="MAIGNAN Victor FRSC" userId="94fc2294-f05d-4f6d-a45c-e2f1f1ee1e39" providerId="ADAL" clId="{679B0183-8F1A-4F0B-BEF9-9EA38EAF46AC}" dt="2023-08-24T13:17:01.936" v="11153"/>
          <ac:graphicFrameMkLst>
            <pc:docMk/>
            <pc:sldMk cId="2264856218" sldId="2147470938"/>
            <ac:graphicFrameMk id="2" creationId="{BB4C0DE2-FE2E-9952-9AEC-04ED8839F844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7:01.936" v="11153"/>
          <ac:graphicFrameMkLst>
            <pc:docMk/>
            <pc:sldMk cId="2264856218" sldId="2147470938"/>
            <ac:graphicFrameMk id="10" creationId="{768F7EBB-98D3-14D1-559F-2FA68D0A29A1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7:01.936" v="11153"/>
          <ac:graphicFrameMkLst>
            <pc:docMk/>
            <pc:sldMk cId="2264856218" sldId="2147470938"/>
            <ac:graphicFrameMk id="11" creationId="{51C66244-4CC1-EF7B-AAD5-9FAEDDD1CFEB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7:01.936" v="11153"/>
          <ac:picMkLst>
            <pc:docMk/>
            <pc:sldMk cId="2264856218" sldId="2147470938"/>
            <ac:picMk id="9" creationId="{E6D2BF98-198C-CD44-DA07-2A2706CD624D}"/>
          </ac:picMkLst>
        </pc:picChg>
        <pc:cxnChg chg="add mod">
          <ac:chgData name="MAIGNAN Victor FRSC" userId="94fc2294-f05d-4f6d-a45c-e2f1f1ee1e39" providerId="ADAL" clId="{679B0183-8F1A-4F0B-BEF9-9EA38EAF46AC}" dt="2023-08-24T13:17:01.936" v="11153"/>
          <ac:cxnSpMkLst>
            <pc:docMk/>
            <pc:sldMk cId="2264856218" sldId="2147470938"/>
            <ac:cxnSpMk id="4" creationId="{2C8E775E-1B82-98A7-6BE4-F06A0DFCCBD4}"/>
          </ac:cxnSpMkLst>
        </pc:cxnChg>
      </pc:sldChg>
      <pc:sldChg chg="addSp modSp add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978290576" sldId="2147470939"/>
        </pc:sldMkLst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3" creationId="{7F9F2D85-FCBB-26C0-3375-4EA011D2696F}"/>
          </ac:spMkLst>
        </pc:spChg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5" creationId="{8CFC9666-8E35-71D0-CB21-3B8913F9F7A9}"/>
          </ac:spMkLst>
        </pc:spChg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6" creationId="{C0B924D1-6DEE-4946-7E74-1B8D876C0F5A}"/>
          </ac:spMkLst>
        </pc:spChg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7" creationId="{A010B9F7-1E73-7A7A-02D1-BA618CA12287}"/>
          </ac:spMkLst>
        </pc:spChg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8" creationId="{CDBD8145-2EE2-6168-0494-47D2364C0827}"/>
          </ac:spMkLst>
        </pc:spChg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11" creationId="{83E0923D-9AF3-F911-6F8C-87D6108EBDB4}"/>
          </ac:spMkLst>
        </pc:spChg>
        <pc:spChg chg="add mod">
          <ac:chgData name="MAIGNAN Victor FRSC" userId="94fc2294-f05d-4f6d-a45c-e2f1f1ee1e39" providerId="ADAL" clId="{679B0183-8F1A-4F0B-BEF9-9EA38EAF46AC}" dt="2023-08-24T13:17:11.050" v="11155"/>
          <ac:spMkLst>
            <pc:docMk/>
            <pc:sldMk cId="978290576" sldId="2147470939"/>
            <ac:spMk id="12" creationId="{9D91767B-FA13-57A2-9E8E-0793B5888F0E}"/>
          </ac:spMkLst>
        </pc:spChg>
        <pc:graphicFrameChg chg="add mod">
          <ac:chgData name="MAIGNAN Victor FRSC" userId="94fc2294-f05d-4f6d-a45c-e2f1f1ee1e39" providerId="ADAL" clId="{679B0183-8F1A-4F0B-BEF9-9EA38EAF46AC}" dt="2023-08-24T13:17:11.050" v="11155"/>
          <ac:graphicFrameMkLst>
            <pc:docMk/>
            <pc:sldMk cId="978290576" sldId="2147470939"/>
            <ac:graphicFrameMk id="2" creationId="{E0DA2A92-3D7B-F680-B88B-1C337834FDA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7:11.050" v="11155"/>
          <ac:graphicFrameMkLst>
            <pc:docMk/>
            <pc:sldMk cId="978290576" sldId="2147470939"/>
            <ac:graphicFrameMk id="10" creationId="{9948DB19-3FED-7AA6-F34E-097B2C470B3C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7:11.050" v="11155"/>
          <ac:picMkLst>
            <pc:docMk/>
            <pc:sldMk cId="978290576" sldId="2147470939"/>
            <ac:picMk id="9" creationId="{925351DC-CE69-586C-A4A9-6304962544DE}"/>
          </ac:picMkLst>
        </pc:picChg>
        <pc:cxnChg chg="add mod">
          <ac:chgData name="MAIGNAN Victor FRSC" userId="94fc2294-f05d-4f6d-a45c-e2f1f1ee1e39" providerId="ADAL" clId="{679B0183-8F1A-4F0B-BEF9-9EA38EAF46AC}" dt="2023-08-24T13:17:11.050" v="11155"/>
          <ac:cxnSpMkLst>
            <pc:docMk/>
            <pc:sldMk cId="978290576" sldId="2147470939"/>
            <ac:cxnSpMk id="4" creationId="{289E4B78-9F00-96B9-275D-AC957D3DED23}"/>
          </ac:cxnSpMkLst>
        </pc:cxn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060120746" sldId="2147470940"/>
        </pc:sldMkLst>
        <pc:spChg chg="add mod">
          <ac:chgData name="MAIGNAN Victor FRSC" userId="94fc2294-f05d-4f6d-a45c-e2f1f1ee1e39" providerId="ADAL" clId="{679B0183-8F1A-4F0B-BEF9-9EA38EAF46AC}" dt="2023-08-24T13:17:23.163" v="11159"/>
          <ac:spMkLst>
            <pc:docMk/>
            <pc:sldMk cId="2060120746" sldId="2147470940"/>
            <ac:spMk id="2" creationId="{8666DB94-B9F4-8AD0-77A9-59196835DA5D}"/>
          </ac:spMkLst>
        </pc:spChg>
        <pc:spChg chg="add mod">
          <ac:chgData name="MAIGNAN Victor FRSC" userId="94fc2294-f05d-4f6d-a45c-e2f1f1ee1e39" providerId="ADAL" clId="{679B0183-8F1A-4F0B-BEF9-9EA38EAF46AC}" dt="2023-08-24T13:17:23.163" v="11159"/>
          <ac:spMkLst>
            <pc:docMk/>
            <pc:sldMk cId="2060120746" sldId="2147470940"/>
            <ac:spMk id="4" creationId="{E3B4533F-8CB9-E7DD-C921-B85AFAAD8857}"/>
          </ac:spMkLst>
        </pc:spChg>
        <pc:spChg chg="add mod">
          <ac:chgData name="MAIGNAN Victor FRSC" userId="94fc2294-f05d-4f6d-a45c-e2f1f1ee1e39" providerId="ADAL" clId="{679B0183-8F1A-4F0B-BEF9-9EA38EAF46AC}" dt="2023-08-30T09:39:33.210" v="29071" actId="1036"/>
          <ac:spMkLst>
            <pc:docMk/>
            <pc:sldMk cId="2060120746" sldId="2147470940"/>
            <ac:spMk id="5" creationId="{7D98FF98-1B4B-EE6E-07F3-79B6D86A6DDB}"/>
          </ac:spMkLst>
        </pc:spChg>
        <pc:spChg chg="add mod">
          <ac:chgData name="MAIGNAN Victor FRSC" userId="94fc2294-f05d-4f6d-a45c-e2f1f1ee1e39" providerId="ADAL" clId="{679B0183-8F1A-4F0B-BEF9-9EA38EAF46AC}" dt="2023-08-24T13:17:23.163" v="11159"/>
          <ac:spMkLst>
            <pc:docMk/>
            <pc:sldMk cId="2060120746" sldId="2147470940"/>
            <ac:spMk id="8" creationId="{312D3F2A-2150-F828-282B-57B6737C93E2}"/>
          </ac:spMkLst>
        </pc:spChg>
        <pc:spChg chg="add mod">
          <ac:chgData name="MAIGNAN Victor FRSC" userId="94fc2294-f05d-4f6d-a45c-e2f1f1ee1e39" providerId="ADAL" clId="{679B0183-8F1A-4F0B-BEF9-9EA38EAF46AC}" dt="2023-08-30T09:39:35.943" v="29073" actId="1038"/>
          <ac:spMkLst>
            <pc:docMk/>
            <pc:sldMk cId="2060120746" sldId="2147470940"/>
            <ac:spMk id="10" creationId="{703B1C8D-15F6-4462-C20E-FAEAEAD213B9}"/>
          </ac:spMkLst>
        </pc:spChg>
        <pc:spChg chg="add del mod">
          <ac:chgData name="MAIGNAN Victor FRSC" userId="94fc2294-f05d-4f6d-a45c-e2f1f1ee1e39" providerId="ADAL" clId="{679B0183-8F1A-4F0B-BEF9-9EA38EAF46AC}" dt="2023-08-30T09:41:11.275" v="29148" actId="478"/>
          <ac:spMkLst>
            <pc:docMk/>
            <pc:sldMk cId="2060120746" sldId="2147470940"/>
            <ac:spMk id="11" creationId="{815A58F7-9799-43AA-620C-F1647C549009}"/>
          </ac:spMkLst>
        </pc:spChg>
        <pc:spChg chg="add mod">
          <ac:chgData name="MAIGNAN Victor FRSC" userId="94fc2294-f05d-4f6d-a45c-e2f1f1ee1e39" providerId="ADAL" clId="{679B0183-8F1A-4F0B-BEF9-9EA38EAF46AC}" dt="2023-08-30T09:41:31.638" v="29167" actId="1037"/>
          <ac:spMkLst>
            <pc:docMk/>
            <pc:sldMk cId="2060120746" sldId="2147470940"/>
            <ac:spMk id="12" creationId="{2D9144FC-20FB-4A83-D558-4001480807DB}"/>
          </ac:spMkLst>
        </pc:spChg>
        <pc:graphicFrameChg chg="add mod modGraphic">
          <ac:chgData name="MAIGNAN Victor FRSC" userId="94fc2294-f05d-4f6d-a45c-e2f1f1ee1e39" providerId="ADAL" clId="{679B0183-8F1A-4F0B-BEF9-9EA38EAF46AC}" dt="2023-08-30T09:39:33.210" v="29071" actId="1036"/>
          <ac:graphicFrameMkLst>
            <pc:docMk/>
            <pc:sldMk cId="2060120746" sldId="2147470940"/>
            <ac:graphicFrameMk id="7" creationId="{98E252CF-9923-810B-980C-62A2BCB8DA8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7:23.163" v="11159"/>
          <ac:graphicFrameMkLst>
            <pc:docMk/>
            <pc:sldMk cId="2060120746" sldId="2147470940"/>
            <ac:graphicFrameMk id="9" creationId="{4F0F7EC3-1987-F60F-89BF-6429A224CC01}"/>
          </ac:graphicFrameMkLst>
        </pc:graphicFrameChg>
        <pc:picChg chg="add mod">
          <ac:chgData name="MAIGNAN Victor FRSC" userId="94fc2294-f05d-4f6d-a45c-e2f1f1ee1e39" providerId="ADAL" clId="{679B0183-8F1A-4F0B-BEF9-9EA38EAF46AC}" dt="2023-08-30T09:39:33.210" v="29071" actId="1036"/>
          <ac:picMkLst>
            <pc:docMk/>
            <pc:sldMk cId="2060120746" sldId="2147470940"/>
            <ac:picMk id="6" creationId="{DB275CE7-A881-8FC8-2BDC-F4E4841A6195}"/>
          </ac:picMkLst>
        </pc:picChg>
        <pc:cxnChg chg="add mod">
          <ac:chgData name="MAIGNAN Victor FRSC" userId="94fc2294-f05d-4f6d-a45c-e2f1f1ee1e39" providerId="ADAL" clId="{679B0183-8F1A-4F0B-BEF9-9EA38EAF46AC}" dt="2023-08-24T13:17:23.163" v="11159"/>
          <ac:cxnSpMkLst>
            <pc:docMk/>
            <pc:sldMk cId="2060120746" sldId="2147470940"/>
            <ac:cxnSpMk id="3" creationId="{A726E88B-A273-1010-DA8E-433F8C538A2D}"/>
          </ac:cxnSpMkLst>
        </pc:cxnChg>
      </pc:sldChg>
      <pc:sldChg chg="addSp modSp ad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2924361165" sldId="2147470941"/>
        </pc:sldMkLst>
        <pc:spChg chg="add 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2" creationId="{143ED1D4-2F2E-0DAD-10D3-DF30A27FA0EC}"/>
          </ac:spMkLst>
        </pc:spChg>
        <pc:spChg chg="add 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3" creationId="{E15D5400-5E7F-330A-5442-3E473A4FB7B0}"/>
          </ac:spMkLst>
        </pc:spChg>
        <pc:spChg chg="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8" creationId="{772974D5-DC44-977E-8731-F50D86179D2A}"/>
          </ac:spMkLst>
        </pc:spChg>
        <pc:spChg chg="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9" creationId="{C32FEEA8-CBEC-9BD4-3B37-306CD2A19029}"/>
          </ac:spMkLst>
        </pc:spChg>
        <pc:spChg chg="add 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12" creationId="{DBC4E09B-19EE-10C9-D7A1-DA2EB6062485}"/>
          </ac:spMkLst>
        </pc:spChg>
        <pc:spChg chg="add 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13" creationId="{1FA596D7-44AE-D879-01FF-096FDD875833}"/>
          </ac:spMkLst>
        </pc:spChg>
        <pc:spChg chg="add mod">
          <ac:chgData name="MAIGNAN Victor FRSC" userId="94fc2294-f05d-4f6d-a45c-e2f1f1ee1e39" providerId="ADAL" clId="{679B0183-8F1A-4F0B-BEF9-9EA38EAF46AC}" dt="2023-08-24T13:17:42.335" v="11162"/>
          <ac:spMkLst>
            <pc:docMk/>
            <pc:sldMk cId="2924361165" sldId="2147470941"/>
            <ac:spMk id="14" creationId="{DD932B8E-7E06-6F04-98D2-A394CCEEBBEE}"/>
          </ac:spMkLst>
        </pc:spChg>
        <pc:spChg chg="add mod">
          <ac:chgData name="MAIGNAN Victor FRSC" userId="94fc2294-f05d-4f6d-a45c-e2f1f1ee1e39" providerId="ADAL" clId="{679B0183-8F1A-4F0B-BEF9-9EA38EAF46AC}" dt="2023-08-30T08:36:52.864" v="28873"/>
          <ac:spMkLst>
            <pc:docMk/>
            <pc:sldMk cId="2924361165" sldId="2147470941"/>
            <ac:spMk id="15" creationId="{FB71334A-F352-F7CD-B7B5-7D17875100E5}"/>
          </ac:spMkLst>
        </pc:spChg>
        <pc:grpChg chg="add mod">
          <ac:chgData name="MAIGNAN Victor FRSC" userId="94fc2294-f05d-4f6d-a45c-e2f1f1ee1e39" providerId="ADAL" clId="{679B0183-8F1A-4F0B-BEF9-9EA38EAF46AC}" dt="2023-08-24T13:17:42.335" v="11162"/>
          <ac:grpSpMkLst>
            <pc:docMk/>
            <pc:sldMk cId="2924361165" sldId="2147470941"/>
            <ac:grpSpMk id="5" creationId="{EA103039-CD4F-0A54-A244-332E262D8574}"/>
          </ac:grpSpMkLst>
        </pc:grpChg>
        <pc:grpChg chg="mod">
          <ac:chgData name="MAIGNAN Victor FRSC" userId="94fc2294-f05d-4f6d-a45c-e2f1f1ee1e39" providerId="ADAL" clId="{679B0183-8F1A-4F0B-BEF9-9EA38EAF46AC}" dt="2023-08-24T13:17:42.335" v="11162"/>
          <ac:grpSpMkLst>
            <pc:docMk/>
            <pc:sldMk cId="2924361165" sldId="2147470941"/>
            <ac:grpSpMk id="6" creationId="{2841F596-AE87-B315-81C0-E617E8268F25}"/>
          </ac:grpSpMkLst>
        </pc:grpChg>
        <pc:graphicFrameChg chg="add mod">
          <ac:chgData name="MAIGNAN Victor FRSC" userId="94fc2294-f05d-4f6d-a45c-e2f1f1ee1e39" providerId="ADAL" clId="{679B0183-8F1A-4F0B-BEF9-9EA38EAF46AC}" dt="2023-08-24T13:17:42.335" v="11162"/>
          <ac:graphicFrameMkLst>
            <pc:docMk/>
            <pc:sldMk cId="2924361165" sldId="2147470941"/>
            <ac:graphicFrameMk id="10" creationId="{0DA8F7B0-5D47-E644-E671-A2CEE5ADAE41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7:42.335" v="11162"/>
          <ac:graphicFrameMkLst>
            <pc:docMk/>
            <pc:sldMk cId="2924361165" sldId="2147470941"/>
            <ac:graphicFrameMk id="11" creationId="{813CDDD6-4419-EC8D-145C-39B3B351950D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7:42.335" v="11162"/>
          <ac:picMkLst>
            <pc:docMk/>
            <pc:sldMk cId="2924361165" sldId="2147470941"/>
            <ac:picMk id="4" creationId="{4EA8FA67-F90D-44BE-C175-EC9E9E552A3E}"/>
          </ac:picMkLst>
        </pc:picChg>
        <pc:picChg chg="mod">
          <ac:chgData name="MAIGNAN Victor FRSC" userId="94fc2294-f05d-4f6d-a45c-e2f1f1ee1e39" providerId="ADAL" clId="{679B0183-8F1A-4F0B-BEF9-9EA38EAF46AC}" dt="2023-08-24T13:17:42.335" v="11162"/>
          <ac:picMkLst>
            <pc:docMk/>
            <pc:sldMk cId="2924361165" sldId="2147470941"/>
            <ac:picMk id="7" creationId="{74AF019F-B0F5-CE8D-E217-1BEF5BC5F960}"/>
          </ac:picMkLst>
        </pc:picChg>
      </pc:sldChg>
      <pc:sldChg chg="addSp modSp ad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948648555" sldId="2147470942"/>
        </pc:sldMkLst>
        <pc:spChg chg="add mod">
          <ac:chgData name="MAIGNAN Victor FRSC" userId="94fc2294-f05d-4f6d-a45c-e2f1f1ee1e39" providerId="ADAL" clId="{679B0183-8F1A-4F0B-BEF9-9EA38EAF46AC}" dt="2023-08-24T13:17:55.190" v="11168"/>
          <ac:spMkLst>
            <pc:docMk/>
            <pc:sldMk cId="948648555" sldId="2147470942"/>
            <ac:spMk id="2" creationId="{12AD425B-B99C-2F9D-D6D7-ECB1144FFA0B}"/>
          </ac:spMkLst>
        </pc:spChg>
        <pc:spChg chg="add mod">
          <ac:chgData name="MAIGNAN Victor FRSC" userId="94fc2294-f05d-4f6d-a45c-e2f1f1ee1e39" providerId="ADAL" clId="{679B0183-8F1A-4F0B-BEF9-9EA38EAF46AC}" dt="2023-08-24T13:17:55.190" v="11168"/>
          <ac:spMkLst>
            <pc:docMk/>
            <pc:sldMk cId="948648555" sldId="2147470942"/>
            <ac:spMk id="3" creationId="{DD2078C3-EE3C-F1CB-DF1B-585294727CA8}"/>
          </ac:spMkLst>
        </pc:spChg>
        <pc:spChg chg="mod">
          <ac:chgData name="MAIGNAN Victor FRSC" userId="94fc2294-f05d-4f6d-a45c-e2f1f1ee1e39" providerId="ADAL" clId="{679B0183-8F1A-4F0B-BEF9-9EA38EAF46AC}" dt="2023-08-24T13:17:55.190" v="11168"/>
          <ac:spMkLst>
            <pc:docMk/>
            <pc:sldMk cId="948648555" sldId="2147470942"/>
            <ac:spMk id="8" creationId="{F72DAC7F-DF22-E6B0-816B-2B7197E116EE}"/>
          </ac:spMkLst>
        </pc:spChg>
        <pc:spChg chg="mod">
          <ac:chgData name="MAIGNAN Victor FRSC" userId="94fc2294-f05d-4f6d-a45c-e2f1f1ee1e39" providerId="ADAL" clId="{679B0183-8F1A-4F0B-BEF9-9EA38EAF46AC}" dt="2023-08-24T13:17:55.190" v="11168"/>
          <ac:spMkLst>
            <pc:docMk/>
            <pc:sldMk cId="948648555" sldId="2147470942"/>
            <ac:spMk id="9" creationId="{F178B4D7-EF70-96BA-B7FE-FE9ACFAFD501}"/>
          </ac:spMkLst>
        </pc:spChg>
        <pc:spChg chg="add mod">
          <ac:chgData name="MAIGNAN Victor FRSC" userId="94fc2294-f05d-4f6d-a45c-e2f1f1ee1e39" providerId="ADAL" clId="{679B0183-8F1A-4F0B-BEF9-9EA38EAF46AC}" dt="2023-08-24T13:17:55.190" v="11168"/>
          <ac:spMkLst>
            <pc:docMk/>
            <pc:sldMk cId="948648555" sldId="2147470942"/>
            <ac:spMk id="11" creationId="{B4DE3F80-7FF6-11BF-EAEA-9C1B6C6D216A}"/>
          </ac:spMkLst>
        </pc:spChg>
        <pc:spChg chg="add mod">
          <ac:chgData name="MAIGNAN Victor FRSC" userId="94fc2294-f05d-4f6d-a45c-e2f1f1ee1e39" providerId="ADAL" clId="{679B0183-8F1A-4F0B-BEF9-9EA38EAF46AC}" dt="2023-08-24T13:17:55.190" v="11168"/>
          <ac:spMkLst>
            <pc:docMk/>
            <pc:sldMk cId="948648555" sldId="2147470942"/>
            <ac:spMk id="12" creationId="{A2616B7C-F87A-5E0E-73F0-6F07576C269A}"/>
          </ac:spMkLst>
        </pc:spChg>
        <pc:spChg chg="add mod">
          <ac:chgData name="MAIGNAN Victor FRSC" userId="94fc2294-f05d-4f6d-a45c-e2f1f1ee1e39" providerId="ADAL" clId="{679B0183-8F1A-4F0B-BEF9-9EA38EAF46AC}" dt="2023-08-30T08:36:53.917" v="28874"/>
          <ac:spMkLst>
            <pc:docMk/>
            <pc:sldMk cId="948648555" sldId="2147470942"/>
            <ac:spMk id="14" creationId="{F0B8419C-4EA2-FF3D-5666-6DF07348F380}"/>
          </ac:spMkLst>
        </pc:spChg>
        <pc:grpChg chg="add mod">
          <ac:chgData name="MAIGNAN Victor FRSC" userId="94fc2294-f05d-4f6d-a45c-e2f1f1ee1e39" providerId="ADAL" clId="{679B0183-8F1A-4F0B-BEF9-9EA38EAF46AC}" dt="2023-08-24T13:17:55.190" v="11168"/>
          <ac:grpSpMkLst>
            <pc:docMk/>
            <pc:sldMk cId="948648555" sldId="2147470942"/>
            <ac:grpSpMk id="5" creationId="{1FC4355D-6C34-8011-05C7-F8DEFC560D24}"/>
          </ac:grpSpMkLst>
        </pc:grpChg>
        <pc:grpChg chg="mod">
          <ac:chgData name="MAIGNAN Victor FRSC" userId="94fc2294-f05d-4f6d-a45c-e2f1f1ee1e39" providerId="ADAL" clId="{679B0183-8F1A-4F0B-BEF9-9EA38EAF46AC}" dt="2023-08-24T13:17:55.190" v="11168"/>
          <ac:grpSpMkLst>
            <pc:docMk/>
            <pc:sldMk cId="948648555" sldId="2147470942"/>
            <ac:grpSpMk id="6" creationId="{9C8E2A3C-8519-A89D-1EE8-E8720460156F}"/>
          </ac:grpSpMkLst>
        </pc:grpChg>
        <pc:graphicFrameChg chg="add mod">
          <ac:chgData name="MAIGNAN Victor FRSC" userId="94fc2294-f05d-4f6d-a45c-e2f1f1ee1e39" providerId="ADAL" clId="{679B0183-8F1A-4F0B-BEF9-9EA38EAF46AC}" dt="2023-08-24T13:17:55.190" v="11168"/>
          <ac:graphicFrameMkLst>
            <pc:docMk/>
            <pc:sldMk cId="948648555" sldId="2147470942"/>
            <ac:graphicFrameMk id="10" creationId="{9560F6AC-2C2B-F820-8970-FF049A6E4C92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7:55.190" v="11168"/>
          <ac:graphicFrameMkLst>
            <pc:docMk/>
            <pc:sldMk cId="948648555" sldId="2147470942"/>
            <ac:graphicFrameMk id="13" creationId="{F0DE18C7-B5F7-844F-9F5B-7829E23F652C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7:55.190" v="11168"/>
          <ac:picMkLst>
            <pc:docMk/>
            <pc:sldMk cId="948648555" sldId="2147470942"/>
            <ac:picMk id="4" creationId="{CAE54BBC-529B-E2DA-FCB2-105C0050F512}"/>
          </ac:picMkLst>
        </pc:picChg>
        <pc:picChg chg="mod">
          <ac:chgData name="MAIGNAN Victor FRSC" userId="94fc2294-f05d-4f6d-a45c-e2f1f1ee1e39" providerId="ADAL" clId="{679B0183-8F1A-4F0B-BEF9-9EA38EAF46AC}" dt="2023-08-24T13:17:55.190" v="11168"/>
          <ac:picMkLst>
            <pc:docMk/>
            <pc:sldMk cId="948648555" sldId="2147470942"/>
            <ac:picMk id="7" creationId="{B82B1CE2-377E-813C-95DB-31999E8865AD}"/>
          </ac:picMkLst>
        </pc:picChg>
      </pc:sldChg>
      <pc:sldChg chg="addSp modSp add mod modTransition">
        <pc:chgData name="MAIGNAN Victor FRSC" userId="94fc2294-f05d-4f6d-a45c-e2f1f1ee1e39" providerId="ADAL" clId="{679B0183-8F1A-4F0B-BEF9-9EA38EAF46AC}" dt="2023-09-04T13:08:51.340" v="29328" actId="27918"/>
        <pc:sldMkLst>
          <pc:docMk/>
          <pc:sldMk cId="1604139384" sldId="2147470943"/>
        </pc:sldMkLst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2" creationId="{ED739A56-28CA-CAA7-3DFC-12B72024AF84}"/>
          </ac:spMkLst>
        </pc:spChg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3" creationId="{A8EC5E23-EEFF-95D0-B8B5-87AE82F66BA1}"/>
          </ac:spMkLst>
        </pc:spChg>
        <pc:spChg chg="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8" creationId="{128F9CEC-C559-EC1F-0E8C-73AD00BAA068}"/>
          </ac:spMkLst>
        </pc:spChg>
        <pc:spChg chg="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9" creationId="{E708A388-CF9A-5419-FF63-797E80FE220B}"/>
          </ac:spMkLst>
        </pc:spChg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11" creationId="{3BE018AE-B6B7-FC1A-BBE4-BD11602A9540}"/>
          </ac:spMkLst>
        </pc:spChg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12" creationId="{6CFE37DD-3D9A-AECC-78EB-77C82F010719}"/>
          </ac:spMkLst>
        </pc:spChg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13" creationId="{4928DCDC-1E64-54FB-0B26-3903B11C55E5}"/>
          </ac:spMkLst>
        </pc:spChg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14" creationId="{815DC241-232F-E09C-C30A-947DFDDAFA68}"/>
          </ac:spMkLst>
        </pc:spChg>
        <pc:spChg chg="add mod">
          <ac:chgData name="MAIGNAN Victor FRSC" userId="94fc2294-f05d-4f6d-a45c-e2f1f1ee1e39" providerId="ADAL" clId="{679B0183-8F1A-4F0B-BEF9-9EA38EAF46AC}" dt="2023-08-24T13:18:09.239" v="11171"/>
          <ac:spMkLst>
            <pc:docMk/>
            <pc:sldMk cId="1604139384" sldId="2147470943"/>
            <ac:spMk id="15" creationId="{5047E2B6-1DA3-EFDB-EAC3-5CDF57F96877}"/>
          </ac:spMkLst>
        </pc:spChg>
        <pc:spChg chg="add mod">
          <ac:chgData name="MAIGNAN Victor FRSC" userId="94fc2294-f05d-4f6d-a45c-e2f1f1ee1e39" providerId="ADAL" clId="{679B0183-8F1A-4F0B-BEF9-9EA38EAF46AC}" dt="2023-08-30T08:36:55.342" v="28875"/>
          <ac:spMkLst>
            <pc:docMk/>
            <pc:sldMk cId="1604139384" sldId="2147470943"/>
            <ac:spMk id="16" creationId="{C1B28ED2-531D-8527-1132-9BDA0FE37D09}"/>
          </ac:spMkLst>
        </pc:spChg>
        <pc:grpChg chg="add mod">
          <ac:chgData name="MAIGNAN Victor FRSC" userId="94fc2294-f05d-4f6d-a45c-e2f1f1ee1e39" providerId="ADAL" clId="{679B0183-8F1A-4F0B-BEF9-9EA38EAF46AC}" dt="2023-08-24T13:18:09.239" v="11171"/>
          <ac:grpSpMkLst>
            <pc:docMk/>
            <pc:sldMk cId="1604139384" sldId="2147470943"/>
            <ac:grpSpMk id="5" creationId="{65120246-A4BC-83E1-765C-5C2DBFF8ED8C}"/>
          </ac:grpSpMkLst>
        </pc:grpChg>
        <pc:grpChg chg="mod">
          <ac:chgData name="MAIGNAN Victor FRSC" userId="94fc2294-f05d-4f6d-a45c-e2f1f1ee1e39" providerId="ADAL" clId="{679B0183-8F1A-4F0B-BEF9-9EA38EAF46AC}" dt="2023-08-24T13:18:09.239" v="11171"/>
          <ac:grpSpMkLst>
            <pc:docMk/>
            <pc:sldMk cId="1604139384" sldId="2147470943"/>
            <ac:grpSpMk id="6" creationId="{B7CE0CD7-6230-557A-A4FD-C33DABACC4DF}"/>
          </ac:grpSpMkLst>
        </pc:grpChg>
        <pc:graphicFrameChg chg="add mod">
          <ac:chgData name="MAIGNAN Victor FRSC" userId="94fc2294-f05d-4f6d-a45c-e2f1f1ee1e39" providerId="ADAL" clId="{679B0183-8F1A-4F0B-BEF9-9EA38EAF46AC}" dt="2023-08-24T13:18:09.239" v="11171"/>
          <ac:graphicFrameMkLst>
            <pc:docMk/>
            <pc:sldMk cId="1604139384" sldId="2147470943"/>
            <ac:graphicFrameMk id="10" creationId="{9FC836D4-D6D4-E58E-6917-C6FC6BD5AA74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8:09.239" v="11171"/>
          <ac:picMkLst>
            <pc:docMk/>
            <pc:sldMk cId="1604139384" sldId="2147470943"/>
            <ac:picMk id="4" creationId="{1EA39652-3A0A-F714-FECD-3D9C47B1B0A4}"/>
          </ac:picMkLst>
        </pc:picChg>
        <pc:picChg chg="mod">
          <ac:chgData name="MAIGNAN Victor FRSC" userId="94fc2294-f05d-4f6d-a45c-e2f1f1ee1e39" providerId="ADAL" clId="{679B0183-8F1A-4F0B-BEF9-9EA38EAF46AC}" dt="2023-08-24T13:18:09.239" v="11171"/>
          <ac:picMkLst>
            <pc:docMk/>
            <pc:sldMk cId="1604139384" sldId="2147470943"/>
            <ac:picMk id="7" creationId="{26EDD721-FCCB-07A0-0EDD-E2FF02F16CFC}"/>
          </ac:picMkLst>
        </pc:picChg>
      </pc:sldChg>
      <pc:sldChg chg="add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582331109" sldId="2147470944"/>
        </pc:sldMkLst>
        <pc:spChg chg="add 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2" creationId="{0B984C1E-D8EC-58AD-0E81-09D58B02210D}"/>
          </ac:spMkLst>
        </pc:spChg>
        <pc:spChg chg="add 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3" creationId="{3C38780E-0F55-E29C-D528-7EEDE8A95013}"/>
          </ac:spMkLst>
        </pc:spChg>
        <pc:spChg chg="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8" creationId="{891C08AB-7EDE-E2A9-FC90-95C7042BD5CC}"/>
          </ac:spMkLst>
        </pc:spChg>
        <pc:spChg chg="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9" creationId="{33C1EE12-56D8-B1BB-0B4C-56CF768B7601}"/>
          </ac:spMkLst>
        </pc:spChg>
        <pc:spChg chg="add 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12" creationId="{7D019C56-1DB6-8B3F-6844-9C1BD06D984E}"/>
          </ac:spMkLst>
        </pc:spChg>
        <pc:spChg chg="add 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13" creationId="{D0F337DD-AF7B-B10D-64AC-117BF67A6F2E}"/>
          </ac:spMkLst>
        </pc:spChg>
        <pc:spChg chg="add 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14" creationId="{93E16727-2BFC-E90B-35BA-AA50D00FA289}"/>
          </ac:spMkLst>
        </pc:spChg>
        <pc:spChg chg="add mod">
          <ac:chgData name="MAIGNAN Victor FRSC" userId="94fc2294-f05d-4f6d-a45c-e2f1f1ee1e39" providerId="ADAL" clId="{679B0183-8F1A-4F0B-BEF9-9EA38EAF46AC}" dt="2023-08-24T13:18:16.754" v="11173"/>
          <ac:spMkLst>
            <pc:docMk/>
            <pc:sldMk cId="2582331109" sldId="2147470944"/>
            <ac:spMk id="15" creationId="{ECB1B587-B099-1663-8EBE-D1A64EE2A707}"/>
          </ac:spMkLst>
        </pc:spChg>
        <pc:spChg chg="add mod">
          <ac:chgData name="MAIGNAN Victor FRSC" userId="94fc2294-f05d-4f6d-a45c-e2f1f1ee1e39" providerId="ADAL" clId="{679B0183-8F1A-4F0B-BEF9-9EA38EAF46AC}" dt="2023-08-28T13:05:36.598" v="18036" actId="1038"/>
          <ac:spMkLst>
            <pc:docMk/>
            <pc:sldMk cId="2582331109" sldId="2147470944"/>
            <ac:spMk id="16" creationId="{C89CF496-D3BC-E286-3A4C-CDE0CBB82D4E}"/>
          </ac:spMkLst>
        </pc:spChg>
        <pc:spChg chg="add mod">
          <ac:chgData name="MAIGNAN Victor FRSC" userId="94fc2294-f05d-4f6d-a45c-e2f1f1ee1e39" providerId="ADAL" clId="{679B0183-8F1A-4F0B-BEF9-9EA38EAF46AC}" dt="2023-08-30T08:36:56.750" v="28876"/>
          <ac:spMkLst>
            <pc:docMk/>
            <pc:sldMk cId="2582331109" sldId="2147470944"/>
            <ac:spMk id="17" creationId="{F1A8E402-6A6B-D947-43C8-3E3425AE856C}"/>
          </ac:spMkLst>
        </pc:spChg>
        <pc:grpChg chg="add mod">
          <ac:chgData name="MAIGNAN Victor FRSC" userId="94fc2294-f05d-4f6d-a45c-e2f1f1ee1e39" providerId="ADAL" clId="{679B0183-8F1A-4F0B-BEF9-9EA38EAF46AC}" dt="2023-08-24T13:18:16.754" v="11173"/>
          <ac:grpSpMkLst>
            <pc:docMk/>
            <pc:sldMk cId="2582331109" sldId="2147470944"/>
            <ac:grpSpMk id="5" creationId="{1B4AD0FA-805F-A4EB-0975-3A0FD469E7F9}"/>
          </ac:grpSpMkLst>
        </pc:grpChg>
        <pc:grpChg chg="mod">
          <ac:chgData name="MAIGNAN Victor FRSC" userId="94fc2294-f05d-4f6d-a45c-e2f1f1ee1e39" providerId="ADAL" clId="{679B0183-8F1A-4F0B-BEF9-9EA38EAF46AC}" dt="2023-08-24T13:18:16.754" v="11173"/>
          <ac:grpSpMkLst>
            <pc:docMk/>
            <pc:sldMk cId="2582331109" sldId="2147470944"/>
            <ac:grpSpMk id="6" creationId="{D66EFCB7-2519-2170-4420-438D3E3E3FFF}"/>
          </ac:grpSpMkLst>
        </pc:grpChg>
        <pc:graphicFrameChg chg="add mod">
          <ac:chgData name="MAIGNAN Victor FRSC" userId="94fc2294-f05d-4f6d-a45c-e2f1f1ee1e39" providerId="ADAL" clId="{679B0183-8F1A-4F0B-BEF9-9EA38EAF46AC}" dt="2023-08-24T13:18:16.754" v="11173"/>
          <ac:graphicFrameMkLst>
            <pc:docMk/>
            <pc:sldMk cId="2582331109" sldId="2147470944"/>
            <ac:graphicFrameMk id="10" creationId="{13D41E63-DC2E-F698-4167-E7257693A6C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4T13:18:16.754" v="11173"/>
          <ac:graphicFrameMkLst>
            <pc:docMk/>
            <pc:sldMk cId="2582331109" sldId="2147470944"/>
            <ac:graphicFrameMk id="11" creationId="{CB73F702-0C09-CA43-412C-008A11897AB4}"/>
          </ac:graphicFrameMkLst>
        </pc:graphicFrameChg>
        <pc:picChg chg="add mod">
          <ac:chgData name="MAIGNAN Victor FRSC" userId="94fc2294-f05d-4f6d-a45c-e2f1f1ee1e39" providerId="ADAL" clId="{679B0183-8F1A-4F0B-BEF9-9EA38EAF46AC}" dt="2023-08-24T13:18:16.754" v="11173"/>
          <ac:picMkLst>
            <pc:docMk/>
            <pc:sldMk cId="2582331109" sldId="2147470944"/>
            <ac:picMk id="4" creationId="{52287263-9575-3539-11C3-4B8B9D641981}"/>
          </ac:picMkLst>
        </pc:picChg>
        <pc:picChg chg="mod">
          <ac:chgData name="MAIGNAN Victor FRSC" userId="94fc2294-f05d-4f6d-a45c-e2f1f1ee1e39" providerId="ADAL" clId="{679B0183-8F1A-4F0B-BEF9-9EA38EAF46AC}" dt="2023-08-24T13:18:16.754" v="11173"/>
          <ac:picMkLst>
            <pc:docMk/>
            <pc:sldMk cId="2582331109" sldId="2147470944"/>
            <ac:picMk id="7" creationId="{E26132D1-2DE4-C361-2EC7-21AC2F2CE017}"/>
          </ac:picMkLst>
        </pc:picChg>
      </pc:sldChg>
      <pc:sldChg chg="addSp modSp add del">
        <pc:chgData name="MAIGNAN Victor FRSC" userId="94fc2294-f05d-4f6d-a45c-e2f1f1ee1e39" providerId="ADAL" clId="{679B0183-8F1A-4F0B-BEF9-9EA38EAF46AC}" dt="2023-08-24T13:18:35.591" v="11179" actId="47"/>
        <pc:sldMkLst>
          <pc:docMk/>
          <pc:sldMk cId="1191747617" sldId="2147470945"/>
        </pc:sldMkLst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2" creationId="{79C07775-7ED1-1D81-361A-62B90F2A8665}"/>
          </ac:spMkLst>
        </pc:spChg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3" creationId="{13D6417A-5C5F-5AF7-F996-266A41240B1C}"/>
          </ac:spMkLst>
        </pc:spChg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5" creationId="{DB0B5642-2D41-4D35-17A3-BC08C6001490}"/>
          </ac:spMkLst>
        </pc:spChg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6" creationId="{553FC011-AB90-B993-18A5-27450027CD2B}"/>
          </ac:spMkLst>
        </pc:spChg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7" creationId="{70EBD759-529C-CA66-3FF4-7D14308922AA}"/>
          </ac:spMkLst>
        </pc:spChg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9" creationId="{F30C4737-CEA8-BF58-380F-C357DAE2D626}"/>
          </ac:spMkLst>
        </pc:spChg>
        <pc:spChg chg="add mod">
          <ac:chgData name="MAIGNAN Victor FRSC" userId="94fc2294-f05d-4f6d-a45c-e2f1f1ee1e39" providerId="ADAL" clId="{679B0183-8F1A-4F0B-BEF9-9EA38EAF46AC}" dt="2023-08-24T13:18:32.162" v="11178"/>
          <ac:spMkLst>
            <pc:docMk/>
            <pc:sldMk cId="1191747617" sldId="2147470945"/>
            <ac:spMk id="10" creationId="{17A13E58-5655-431C-70F1-ECC7E5623EA2}"/>
          </ac:spMkLst>
        </pc:spChg>
        <pc:picChg chg="add mod">
          <ac:chgData name="MAIGNAN Victor FRSC" userId="94fc2294-f05d-4f6d-a45c-e2f1f1ee1e39" providerId="ADAL" clId="{679B0183-8F1A-4F0B-BEF9-9EA38EAF46AC}" dt="2023-08-24T13:18:32.162" v="11178"/>
          <ac:picMkLst>
            <pc:docMk/>
            <pc:sldMk cId="1191747617" sldId="2147470945"/>
            <ac:picMk id="4" creationId="{D76FBA3A-B872-CC1E-80CC-5A71BE478D28}"/>
          </ac:picMkLst>
        </pc:picChg>
        <pc:picChg chg="add mod">
          <ac:chgData name="MAIGNAN Victor FRSC" userId="94fc2294-f05d-4f6d-a45c-e2f1f1ee1e39" providerId="ADAL" clId="{679B0183-8F1A-4F0B-BEF9-9EA38EAF46AC}" dt="2023-08-24T13:18:32.162" v="11178"/>
          <ac:picMkLst>
            <pc:docMk/>
            <pc:sldMk cId="1191747617" sldId="2147470945"/>
            <ac:picMk id="8" creationId="{886B5CA5-6FDA-6FB2-AD3C-43CCD899DC13}"/>
          </ac:picMkLst>
        </pc:picChg>
        <pc:picChg chg="add mod">
          <ac:chgData name="MAIGNAN Victor FRSC" userId="94fc2294-f05d-4f6d-a45c-e2f1f1ee1e39" providerId="ADAL" clId="{679B0183-8F1A-4F0B-BEF9-9EA38EAF46AC}" dt="2023-08-24T13:18:32.162" v="11178"/>
          <ac:picMkLst>
            <pc:docMk/>
            <pc:sldMk cId="1191747617" sldId="2147470945"/>
            <ac:picMk id="11" creationId="{1653F785-6F4C-5B2B-6D71-D9930CF9068B}"/>
          </ac:picMkLst>
        </pc:picChg>
      </pc:sldChg>
      <pc:sldChg chg="addSp modSp ad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886673264" sldId="2147470946"/>
        </pc:sldMkLst>
        <pc:spChg chg="add mod">
          <ac:chgData name="MAIGNAN Victor FRSC" userId="94fc2294-f05d-4f6d-a45c-e2f1f1ee1e39" providerId="ADAL" clId="{679B0183-8F1A-4F0B-BEF9-9EA38EAF46AC}" dt="2023-08-24T13:18:50.238" v="11184"/>
          <ac:spMkLst>
            <pc:docMk/>
            <pc:sldMk cId="886673264" sldId="2147470946"/>
            <ac:spMk id="2" creationId="{036A3782-FDD8-EA11-9F8D-BD2F587DCABC}"/>
          </ac:spMkLst>
        </pc:spChg>
        <pc:spChg chg="add mod">
          <ac:chgData name="MAIGNAN Victor FRSC" userId="94fc2294-f05d-4f6d-a45c-e2f1f1ee1e39" providerId="ADAL" clId="{679B0183-8F1A-4F0B-BEF9-9EA38EAF46AC}" dt="2023-08-30T08:37:01.653" v="28878"/>
          <ac:spMkLst>
            <pc:docMk/>
            <pc:sldMk cId="886673264" sldId="2147470946"/>
            <ac:spMk id="4" creationId="{51083327-A943-2602-D412-03FE32305E0F}"/>
          </ac:spMkLst>
        </pc:spChg>
        <pc:picChg chg="add mod">
          <ac:chgData name="MAIGNAN Victor FRSC" userId="94fc2294-f05d-4f6d-a45c-e2f1f1ee1e39" providerId="ADAL" clId="{679B0183-8F1A-4F0B-BEF9-9EA38EAF46AC}" dt="2023-08-24T13:18:50.238" v="11184"/>
          <ac:picMkLst>
            <pc:docMk/>
            <pc:sldMk cId="886673264" sldId="2147470946"/>
            <ac:picMk id="3" creationId="{2AA44C44-DDCF-3D43-BA8C-A1352C3BED25}"/>
          </ac:picMkLst>
        </pc:picChg>
      </pc:sldChg>
      <pc:sldChg chg="add del">
        <pc:chgData name="MAIGNAN Victor FRSC" userId="94fc2294-f05d-4f6d-a45c-e2f1f1ee1e39" providerId="ADAL" clId="{679B0183-8F1A-4F0B-BEF9-9EA38EAF46AC}" dt="2023-08-24T13:19:14.598" v="11188" actId="47"/>
        <pc:sldMkLst>
          <pc:docMk/>
          <pc:sldMk cId="3390804235" sldId="2147470947"/>
        </pc:sldMkLst>
      </pc:sldChg>
      <pc:sldChg chg="addSp delSp modSp new mod modTransition modClrScheme chgLayout">
        <pc:chgData name="MAIGNAN Victor FRSC" userId="94fc2294-f05d-4f6d-a45c-e2f1f1ee1e39" providerId="ADAL" clId="{679B0183-8F1A-4F0B-BEF9-9EA38EAF46AC}" dt="2023-09-07T07:50:11.003" v="29773" actId="20577"/>
        <pc:sldMkLst>
          <pc:docMk/>
          <pc:sldMk cId="3602420232" sldId="2147470947"/>
        </pc:sldMkLst>
        <pc:spChg chg="mod ord">
          <ac:chgData name="MAIGNAN Victor FRSC" userId="94fc2294-f05d-4f6d-a45c-e2f1f1ee1e39" providerId="ADAL" clId="{679B0183-8F1A-4F0B-BEF9-9EA38EAF46AC}" dt="2023-08-29T14:25:20.853" v="25956" actId="700"/>
          <ac:spMkLst>
            <pc:docMk/>
            <pc:sldMk cId="3602420232" sldId="2147470947"/>
            <ac:spMk id="2" creationId="{632E51BE-0AF7-C36E-29C7-9BE93240DD6E}"/>
          </ac:spMkLst>
        </pc:spChg>
        <pc:spChg chg="mod ord">
          <ac:chgData name="MAIGNAN Victor FRSC" userId="94fc2294-f05d-4f6d-a45c-e2f1f1ee1e39" providerId="ADAL" clId="{679B0183-8F1A-4F0B-BEF9-9EA38EAF46AC}" dt="2023-09-07T07:50:11.003" v="29773" actId="20577"/>
          <ac:spMkLst>
            <pc:docMk/>
            <pc:sldMk cId="3602420232" sldId="2147470947"/>
            <ac:spMk id="3" creationId="{92DC750C-DC00-14C9-5467-CACCF04C8773}"/>
          </ac:spMkLst>
        </pc:spChg>
        <pc:spChg chg="add del mod">
          <ac:chgData name="MAIGNAN Victor FRSC" userId="94fc2294-f05d-4f6d-a45c-e2f1f1ee1e39" providerId="ADAL" clId="{679B0183-8F1A-4F0B-BEF9-9EA38EAF46AC}" dt="2023-08-29T14:21:55.946" v="25537" actId="478"/>
          <ac:spMkLst>
            <pc:docMk/>
            <pc:sldMk cId="3602420232" sldId="2147470947"/>
            <ac:spMk id="5" creationId="{80E1FEFD-F246-FCDD-EF15-067E5A8D20A9}"/>
          </ac:spMkLst>
        </pc:spChg>
        <pc:spChg chg="add mod">
          <ac:chgData name="MAIGNAN Victor FRSC" userId="94fc2294-f05d-4f6d-a45c-e2f1f1ee1e39" providerId="ADAL" clId="{679B0183-8F1A-4F0B-BEF9-9EA38EAF46AC}" dt="2023-08-30T08:36:11.921" v="28863"/>
          <ac:spMkLst>
            <pc:docMk/>
            <pc:sldMk cId="3602420232" sldId="2147470947"/>
            <ac:spMk id="5" creationId="{9CE1FA9C-15A8-E081-CB8E-317E1AE7E8B3}"/>
          </ac:spMkLst>
        </pc:spChg>
        <pc:graphicFrameChg chg="add mod modGraphic">
          <ac:chgData name="MAIGNAN Victor FRSC" userId="94fc2294-f05d-4f6d-a45c-e2f1f1ee1e39" providerId="ADAL" clId="{679B0183-8F1A-4F0B-BEF9-9EA38EAF46AC}" dt="2023-08-30T08:29:02.068" v="28588" actId="20577"/>
          <ac:graphicFrameMkLst>
            <pc:docMk/>
            <pc:sldMk cId="3602420232" sldId="2147470947"/>
            <ac:graphicFrameMk id="4" creationId="{8671C0DC-9FC1-7E2C-792B-7C2387812481}"/>
          </ac:graphicFrameMkLst>
        </pc:graphicFrameChg>
      </pc:sldChg>
      <pc:sldChg chg="add del">
        <pc:chgData name="MAIGNAN Victor FRSC" userId="94fc2294-f05d-4f6d-a45c-e2f1f1ee1e39" providerId="ADAL" clId="{679B0183-8F1A-4F0B-BEF9-9EA38EAF46AC}" dt="2023-08-24T13:19:13.645" v="11187" actId="47"/>
        <pc:sldMkLst>
          <pc:docMk/>
          <pc:sldMk cId="1269945135" sldId="2147470948"/>
        </pc:sldMkLst>
      </pc:sldChg>
      <pc:sldChg chg="addSp delSp modSp new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3886762903" sldId="2147470948"/>
        </pc:sldMkLst>
        <pc:spChg chg="del mod ord">
          <ac:chgData name="MAIGNAN Victor FRSC" userId="94fc2294-f05d-4f6d-a45c-e2f1f1ee1e39" providerId="ADAL" clId="{679B0183-8F1A-4F0B-BEF9-9EA38EAF46AC}" dt="2023-08-24T14:37:48.075" v="11380" actId="700"/>
          <ac:spMkLst>
            <pc:docMk/>
            <pc:sldMk cId="3886762903" sldId="2147470948"/>
            <ac:spMk id="2" creationId="{0D621B2B-B4B4-0427-98D8-49C38100088E}"/>
          </ac:spMkLst>
        </pc:spChg>
        <pc:spChg chg="add mod ord">
          <ac:chgData name="MAIGNAN Victor FRSC" userId="94fc2294-f05d-4f6d-a45c-e2f1f1ee1e39" providerId="ADAL" clId="{679B0183-8F1A-4F0B-BEF9-9EA38EAF46AC}" dt="2023-08-24T14:43:19.894" v="11677" actId="20577"/>
          <ac:spMkLst>
            <pc:docMk/>
            <pc:sldMk cId="3886762903" sldId="2147470948"/>
            <ac:spMk id="3" creationId="{AE0F0B9F-D1AC-0F60-E922-5933A38E164E}"/>
          </ac:spMkLst>
        </pc:spChg>
        <pc:spChg chg="add del mod ord">
          <ac:chgData name="MAIGNAN Victor FRSC" userId="94fc2294-f05d-4f6d-a45c-e2f1f1ee1e39" providerId="ADAL" clId="{679B0183-8F1A-4F0B-BEF9-9EA38EAF46AC}" dt="2023-08-24T14:38:42.132" v="11381" actId="478"/>
          <ac:spMkLst>
            <pc:docMk/>
            <pc:sldMk cId="3886762903" sldId="2147470948"/>
            <ac:spMk id="4" creationId="{67278BC6-1761-4F35-95FA-4A468B046029}"/>
          </ac:spMkLst>
        </pc:spChg>
        <pc:spChg chg="add mod">
          <ac:chgData name="MAIGNAN Victor FRSC" userId="94fc2294-f05d-4f6d-a45c-e2f1f1ee1e39" providerId="ADAL" clId="{679B0183-8F1A-4F0B-BEF9-9EA38EAF46AC}" dt="2023-08-24T14:43:14.516" v="11676" actId="14100"/>
          <ac:spMkLst>
            <pc:docMk/>
            <pc:sldMk cId="3886762903" sldId="2147470948"/>
            <ac:spMk id="7" creationId="{814FC4C2-CB21-5ED4-6608-285CAE2AA414}"/>
          </ac:spMkLst>
        </pc:spChg>
        <pc:picChg chg="add mod">
          <ac:chgData name="MAIGNAN Victor FRSC" userId="94fc2294-f05d-4f6d-a45c-e2f1f1ee1e39" providerId="ADAL" clId="{679B0183-8F1A-4F0B-BEF9-9EA38EAF46AC}" dt="2023-08-24T14:38:59.855" v="11417" actId="14100"/>
          <ac:picMkLst>
            <pc:docMk/>
            <pc:sldMk cId="3886762903" sldId="2147470948"/>
            <ac:picMk id="6" creationId="{582C6ECD-3C0A-B987-94A0-050A664B31F1}"/>
          </ac:picMkLst>
        </pc:picChg>
      </pc:sldChg>
      <pc:sldChg chg="addSp new del mod">
        <pc:chgData name="MAIGNAN Victor FRSC" userId="94fc2294-f05d-4f6d-a45c-e2f1f1ee1e39" providerId="ADAL" clId="{679B0183-8F1A-4F0B-BEF9-9EA38EAF46AC}" dt="2023-08-24T14:45:26.693" v="11698" actId="47"/>
        <pc:sldMkLst>
          <pc:docMk/>
          <pc:sldMk cId="1465959665" sldId="2147470949"/>
        </pc:sldMkLst>
        <pc:picChg chg="add">
          <ac:chgData name="MAIGNAN Victor FRSC" userId="94fc2294-f05d-4f6d-a45c-e2f1f1ee1e39" providerId="ADAL" clId="{679B0183-8F1A-4F0B-BEF9-9EA38EAF46AC}" dt="2023-08-24T14:45:04.883" v="11679" actId="22"/>
          <ac:picMkLst>
            <pc:docMk/>
            <pc:sldMk cId="1465959665" sldId="2147470949"/>
            <ac:picMk id="5" creationId="{7C87E277-C622-9E87-14E2-EA00BC4B99DF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3168828824" sldId="2147470950"/>
        </pc:sldMkLst>
        <pc:spChg chg="mod">
          <ac:chgData name="MAIGNAN Victor FRSC" userId="94fc2294-f05d-4f6d-a45c-e2f1f1ee1e39" providerId="ADAL" clId="{679B0183-8F1A-4F0B-BEF9-9EA38EAF46AC}" dt="2023-08-24T14:45:12.440" v="11693" actId="20577"/>
          <ac:spMkLst>
            <pc:docMk/>
            <pc:sldMk cId="3168828824" sldId="2147470950"/>
            <ac:spMk id="3" creationId="{AE0F0B9F-D1AC-0F60-E922-5933A38E164E}"/>
          </ac:spMkLst>
        </pc:spChg>
        <pc:spChg chg="mod">
          <ac:chgData name="MAIGNAN Victor FRSC" userId="94fc2294-f05d-4f6d-a45c-e2f1f1ee1e39" providerId="ADAL" clId="{679B0183-8F1A-4F0B-BEF9-9EA38EAF46AC}" dt="2023-08-24T14:47:28.726" v="11893" actId="20577"/>
          <ac:spMkLst>
            <pc:docMk/>
            <pc:sldMk cId="3168828824" sldId="2147470950"/>
            <ac:spMk id="7" creationId="{814FC4C2-CB21-5ED4-6608-285CAE2AA414}"/>
          </ac:spMkLst>
        </pc:spChg>
        <pc:picChg chg="add mod">
          <ac:chgData name="MAIGNAN Victor FRSC" userId="94fc2294-f05d-4f6d-a45c-e2f1f1ee1e39" providerId="ADAL" clId="{679B0183-8F1A-4F0B-BEF9-9EA38EAF46AC}" dt="2023-08-24T14:45:22.757" v="11697" actId="14100"/>
          <ac:picMkLst>
            <pc:docMk/>
            <pc:sldMk cId="3168828824" sldId="2147470950"/>
            <ac:picMk id="2" creationId="{FF517191-9B93-04AE-F491-983883DD528F}"/>
          </ac:picMkLst>
        </pc:picChg>
        <pc:picChg chg="del">
          <ac:chgData name="MAIGNAN Victor FRSC" userId="94fc2294-f05d-4f6d-a45c-e2f1f1ee1e39" providerId="ADAL" clId="{679B0183-8F1A-4F0B-BEF9-9EA38EAF46AC}" dt="2023-08-24T14:45:08.865" v="11681" actId="478"/>
          <ac:picMkLst>
            <pc:docMk/>
            <pc:sldMk cId="3168828824" sldId="2147470950"/>
            <ac:picMk id="6" creationId="{582C6ECD-3C0A-B987-94A0-050A664B31F1}"/>
          </ac:picMkLst>
        </pc:picChg>
      </pc:sldChg>
      <pc:sldChg chg="addSp delSp modSp add del mod">
        <pc:chgData name="MAIGNAN Victor FRSC" userId="94fc2294-f05d-4f6d-a45c-e2f1f1ee1e39" providerId="ADAL" clId="{679B0183-8F1A-4F0B-BEF9-9EA38EAF46AC}" dt="2023-08-29T08:36:06.714" v="22549" actId="47"/>
        <pc:sldMkLst>
          <pc:docMk/>
          <pc:sldMk cId="38129624" sldId="2147470951"/>
        </pc:sldMkLst>
        <pc:spChg chg="del">
          <ac:chgData name="MAIGNAN Victor FRSC" userId="94fc2294-f05d-4f6d-a45c-e2f1f1ee1e39" providerId="ADAL" clId="{679B0183-8F1A-4F0B-BEF9-9EA38EAF46AC}" dt="2023-08-24T15:04:04.277" v="12074" actId="478"/>
          <ac:spMkLst>
            <pc:docMk/>
            <pc:sldMk cId="38129624" sldId="2147470951"/>
            <ac:spMk id="3" creationId="{92DC750C-DC00-14C9-5467-CACCF04C8773}"/>
          </ac:spMkLst>
        </pc:spChg>
        <pc:spChg chg="add del mod">
          <ac:chgData name="MAIGNAN Victor FRSC" userId="94fc2294-f05d-4f6d-a45c-e2f1f1ee1e39" providerId="ADAL" clId="{679B0183-8F1A-4F0B-BEF9-9EA38EAF46AC}" dt="2023-08-24T15:04:07.640" v="12075" actId="478"/>
          <ac:spMkLst>
            <pc:docMk/>
            <pc:sldMk cId="38129624" sldId="2147470951"/>
            <ac:spMk id="5" creationId="{2F14904A-0E9C-FF8D-E79C-99FC79184A3C}"/>
          </ac:spMkLst>
        </pc:spChg>
        <pc:spChg chg="add mod">
          <ac:chgData name="MAIGNAN Victor FRSC" userId="94fc2294-f05d-4f6d-a45c-e2f1f1ee1e39" providerId="ADAL" clId="{679B0183-8F1A-4F0B-BEF9-9EA38EAF46AC}" dt="2023-08-24T15:05:05.765" v="12137" actId="20577"/>
          <ac:spMkLst>
            <pc:docMk/>
            <pc:sldMk cId="38129624" sldId="2147470951"/>
            <ac:spMk id="6" creationId="{CDE9FFF8-B39E-64D1-E422-E07126F5419A}"/>
          </ac:spMkLst>
        </pc:spChg>
      </pc:sldChg>
      <pc:sldChg chg="addSp delSp modSp add del mod modTransition modShow">
        <pc:chgData name="MAIGNAN Victor FRSC" userId="94fc2294-f05d-4f6d-a45c-e2f1f1ee1e39" providerId="ADAL" clId="{679B0183-8F1A-4F0B-BEF9-9EA38EAF46AC}" dt="2023-08-30T11:00:18.014" v="29171"/>
        <pc:sldMkLst>
          <pc:docMk/>
          <pc:sldMk cId="621090457" sldId="2147470952"/>
        </pc:sldMkLst>
        <pc:spChg chg="mod">
          <ac:chgData name="MAIGNAN Victor FRSC" userId="94fc2294-f05d-4f6d-a45c-e2f1f1ee1e39" providerId="ADAL" clId="{679B0183-8F1A-4F0B-BEF9-9EA38EAF46AC}" dt="2023-08-29T14:45:48.720" v="26195" actId="207"/>
          <ac:spMkLst>
            <pc:docMk/>
            <pc:sldMk cId="621090457" sldId="2147470952"/>
            <ac:spMk id="2" creationId="{632E51BE-0AF7-C36E-29C7-9BE93240DD6E}"/>
          </ac:spMkLst>
        </pc:spChg>
        <pc:spChg chg="add mod">
          <ac:chgData name="MAIGNAN Victor FRSC" userId="94fc2294-f05d-4f6d-a45c-e2f1f1ee1e39" providerId="ADAL" clId="{679B0183-8F1A-4F0B-BEF9-9EA38EAF46AC}" dt="2023-08-29T14:49:38.511" v="26369" actId="20577"/>
          <ac:spMkLst>
            <pc:docMk/>
            <pc:sldMk cId="621090457" sldId="2147470952"/>
            <ac:spMk id="4" creationId="{A2C89B50-22E4-3C69-089D-C99879C950EF}"/>
          </ac:spMkLst>
        </pc:spChg>
        <pc:spChg chg="add mod">
          <ac:chgData name="MAIGNAN Victor FRSC" userId="94fc2294-f05d-4f6d-a45c-e2f1f1ee1e39" providerId="ADAL" clId="{679B0183-8F1A-4F0B-BEF9-9EA38EAF46AC}" dt="2023-08-30T08:36:09.507" v="28861"/>
          <ac:spMkLst>
            <pc:docMk/>
            <pc:sldMk cId="621090457" sldId="2147470952"/>
            <ac:spMk id="6" creationId="{79D712BE-07EC-3BE6-2BE4-5F22D8C9348B}"/>
          </ac:spMkLst>
        </pc:spChg>
        <pc:spChg chg="del mod">
          <ac:chgData name="MAIGNAN Victor FRSC" userId="94fc2294-f05d-4f6d-a45c-e2f1f1ee1e39" providerId="ADAL" clId="{679B0183-8F1A-4F0B-BEF9-9EA38EAF46AC}" dt="2023-08-29T14:16:45.228" v="25479" actId="478"/>
          <ac:spMkLst>
            <pc:docMk/>
            <pc:sldMk cId="621090457" sldId="2147470952"/>
            <ac:spMk id="6" creationId="{CDE9FFF8-B39E-64D1-E422-E07126F5419A}"/>
          </ac:spMkLst>
        </pc:spChg>
        <pc:spChg chg="mod">
          <ac:chgData name="MAIGNAN Victor FRSC" userId="94fc2294-f05d-4f6d-a45c-e2f1f1ee1e39" providerId="ADAL" clId="{679B0183-8F1A-4F0B-BEF9-9EA38EAF46AC}" dt="2023-08-29T14:16:02.904" v="25445"/>
          <ac:spMkLst>
            <pc:docMk/>
            <pc:sldMk cId="621090457" sldId="2147470952"/>
            <ac:spMk id="7" creationId="{BC139FA3-B88E-C71B-B704-C50BD48D2A00}"/>
          </ac:spMkLst>
        </pc:spChg>
        <pc:spChg chg="add mod">
          <ac:chgData name="MAIGNAN Victor FRSC" userId="94fc2294-f05d-4f6d-a45c-e2f1f1ee1e39" providerId="ADAL" clId="{679B0183-8F1A-4F0B-BEF9-9EA38EAF46AC}" dt="2023-08-29T14:47:20.080" v="26334" actId="20577"/>
          <ac:spMkLst>
            <pc:docMk/>
            <pc:sldMk cId="621090457" sldId="2147470952"/>
            <ac:spMk id="9" creationId="{18F302E3-EB0F-A524-3E1E-1275566DAA79}"/>
          </ac:spMkLst>
        </pc:spChg>
        <pc:spChg chg="mod">
          <ac:chgData name="MAIGNAN Victor FRSC" userId="94fc2294-f05d-4f6d-a45c-e2f1f1ee1e39" providerId="ADAL" clId="{679B0183-8F1A-4F0B-BEF9-9EA38EAF46AC}" dt="2023-08-29T14:16:02.904" v="25445"/>
          <ac:spMkLst>
            <pc:docMk/>
            <pc:sldMk cId="621090457" sldId="2147470952"/>
            <ac:spMk id="13" creationId="{9648CB26-0CE1-6E9A-2E80-86E8894140D0}"/>
          </ac:spMkLst>
        </pc:spChg>
        <pc:spChg chg="mod">
          <ac:chgData name="MAIGNAN Victor FRSC" userId="94fc2294-f05d-4f6d-a45c-e2f1f1ee1e39" providerId="ADAL" clId="{679B0183-8F1A-4F0B-BEF9-9EA38EAF46AC}" dt="2023-08-29T14:16:02.904" v="25445"/>
          <ac:spMkLst>
            <pc:docMk/>
            <pc:sldMk cId="621090457" sldId="2147470952"/>
            <ac:spMk id="14" creationId="{7AABD32E-5A74-A5FB-A2AE-F31D9B12EF9D}"/>
          </ac:spMkLst>
        </pc:spChg>
        <pc:spChg chg="mod">
          <ac:chgData name="MAIGNAN Victor FRSC" userId="94fc2294-f05d-4f6d-a45c-e2f1f1ee1e39" providerId="ADAL" clId="{679B0183-8F1A-4F0B-BEF9-9EA38EAF46AC}" dt="2023-08-29T14:16:02.904" v="25445"/>
          <ac:spMkLst>
            <pc:docMk/>
            <pc:sldMk cId="621090457" sldId="2147470952"/>
            <ac:spMk id="15" creationId="{BC7A5B2F-8575-CE3A-C7DE-DC0F0EB85A86}"/>
          </ac:spMkLst>
        </pc:spChg>
        <pc:spChg chg="add del mod">
          <ac:chgData name="MAIGNAN Victor FRSC" userId="94fc2294-f05d-4f6d-a45c-e2f1f1ee1e39" providerId="ADAL" clId="{679B0183-8F1A-4F0B-BEF9-9EA38EAF46AC}" dt="2023-08-29T14:16:25.088" v="25460"/>
          <ac:spMkLst>
            <pc:docMk/>
            <pc:sldMk cId="621090457" sldId="2147470952"/>
            <ac:spMk id="16" creationId="{A42EEE03-9837-5C3A-086B-92F729AFCC35}"/>
          </ac:spMkLst>
        </pc:spChg>
        <pc:spChg chg="mod">
          <ac:chgData name="MAIGNAN Victor FRSC" userId="94fc2294-f05d-4f6d-a45c-e2f1f1ee1e39" providerId="ADAL" clId="{679B0183-8F1A-4F0B-BEF9-9EA38EAF46AC}" dt="2023-08-29T14:16:24.091" v="25459"/>
          <ac:spMkLst>
            <pc:docMk/>
            <pc:sldMk cId="621090457" sldId="2147470952"/>
            <ac:spMk id="20" creationId="{2E447FD8-5953-5B10-A442-CB4D710D07B7}"/>
          </ac:spMkLst>
        </pc:spChg>
        <pc:spChg chg="mod">
          <ac:chgData name="MAIGNAN Victor FRSC" userId="94fc2294-f05d-4f6d-a45c-e2f1f1ee1e39" providerId="ADAL" clId="{679B0183-8F1A-4F0B-BEF9-9EA38EAF46AC}" dt="2023-08-29T14:16:24.091" v="25459"/>
          <ac:spMkLst>
            <pc:docMk/>
            <pc:sldMk cId="621090457" sldId="2147470952"/>
            <ac:spMk id="21" creationId="{5CA0D85B-920C-D6A2-8711-31371BDBBA86}"/>
          </ac:spMkLst>
        </pc:spChg>
        <pc:spChg chg="mod">
          <ac:chgData name="MAIGNAN Victor FRSC" userId="94fc2294-f05d-4f6d-a45c-e2f1f1ee1e39" providerId="ADAL" clId="{679B0183-8F1A-4F0B-BEF9-9EA38EAF46AC}" dt="2023-08-29T14:16:24.091" v="25459"/>
          <ac:spMkLst>
            <pc:docMk/>
            <pc:sldMk cId="621090457" sldId="2147470952"/>
            <ac:spMk id="22" creationId="{B08FCC51-D97D-2663-4147-EB35B345BBCE}"/>
          </ac:spMkLst>
        </pc:spChg>
        <pc:spChg chg="mod">
          <ac:chgData name="MAIGNAN Victor FRSC" userId="94fc2294-f05d-4f6d-a45c-e2f1f1ee1e39" providerId="ADAL" clId="{679B0183-8F1A-4F0B-BEF9-9EA38EAF46AC}" dt="2023-08-29T14:16:29.868" v="25461"/>
          <ac:spMkLst>
            <pc:docMk/>
            <pc:sldMk cId="621090457" sldId="2147470952"/>
            <ac:spMk id="26" creationId="{1008E5F1-C551-FBF9-A70A-FFADBCC2AB94}"/>
          </ac:spMkLst>
        </pc:spChg>
        <pc:spChg chg="mod">
          <ac:chgData name="MAIGNAN Victor FRSC" userId="94fc2294-f05d-4f6d-a45c-e2f1f1ee1e39" providerId="ADAL" clId="{679B0183-8F1A-4F0B-BEF9-9EA38EAF46AC}" dt="2023-08-29T14:16:29.868" v="25461"/>
          <ac:spMkLst>
            <pc:docMk/>
            <pc:sldMk cId="621090457" sldId="2147470952"/>
            <ac:spMk id="27" creationId="{06CCF565-E199-ECBB-E294-49ED6D5E5C3E}"/>
          </ac:spMkLst>
        </pc:spChg>
        <pc:spChg chg="mod">
          <ac:chgData name="MAIGNAN Victor FRSC" userId="94fc2294-f05d-4f6d-a45c-e2f1f1ee1e39" providerId="ADAL" clId="{679B0183-8F1A-4F0B-BEF9-9EA38EAF46AC}" dt="2023-08-29T14:16:29.868" v="25461"/>
          <ac:spMkLst>
            <pc:docMk/>
            <pc:sldMk cId="621090457" sldId="2147470952"/>
            <ac:spMk id="28" creationId="{2D98CB86-CBBC-2951-FC87-57FBD014234B}"/>
          </ac:spMkLst>
        </pc:spChg>
        <pc:grpChg chg="add mod">
          <ac:chgData name="MAIGNAN Victor FRSC" userId="94fc2294-f05d-4f6d-a45c-e2f1f1ee1e39" providerId="ADAL" clId="{679B0183-8F1A-4F0B-BEF9-9EA38EAF46AC}" dt="2023-08-29T14:16:02.904" v="25445"/>
          <ac:grpSpMkLst>
            <pc:docMk/>
            <pc:sldMk cId="621090457" sldId="2147470952"/>
            <ac:grpSpMk id="5" creationId="{30DC1102-2D40-A722-DAD5-7FCCFE7E4213}"/>
          </ac:grpSpMkLst>
        </pc:grpChg>
        <pc:grpChg chg="add del mod">
          <ac:chgData name="MAIGNAN Victor FRSC" userId="94fc2294-f05d-4f6d-a45c-e2f1f1ee1e39" providerId="ADAL" clId="{679B0183-8F1A-4F0B-BEF9-9EA38EAF46AC}" dt="2023-08-29T14:16:31.587" v="25462" actId="478"/>
          <ac:grpSpMkLst>
            <pc:docMk/>
            <pc:sldMk cId="621090457" sldId="2147470952"/>
            <ac:grpSpMk id="10" creationId="{E5DEA110-0070-5E12-5421-D305A00B9DF5}"/>
          </ac:grpSpMkLst>
        </pc:grpChg>
        <pc:grpChg chg="add del mod">
          <ac:chgData name="MAIGNAN Victor FRSC" userId="94fc2294-f05d-4f6d-a45c-e2f1f1ee1e39" providerId="ADAL" clId="{679B0183-8F1A-4F0B-BEF9-9EA38EAF46AC}" dt="2023-08-29T14:16:25.088" v="25460"/>
          <ac:grpSpMkLst>
            <pc:docMk/>
            <pc:sldMk cId="621090457" sldId="2147470952"/>
            <ac:grpSpMk id="17" creationId="{93E9B714-7553-19AE-C298-85239D791A57}"/>
          </ac:grpSpMkLst>
        </pc:grpChg>
        <pc:grpChg chg="add mod">
          <ac:chgData name="MAIGNAN Victor FRSC" userId="94fc2294-f05d-4f6d-a45c-e2f1f1ee1e39" providerId="ADAL" clId="{679B0183-8F1A-4F0B-BEF9-9EA38EAF46AC}" dt="2023-08-29T14:45:36.271" v="26193" actId="1076"/>
          <ac:grpSpMkLst>
            <pc:docMk/>
            <pc:sldMk cId="621090457" sldId="2147470952"/>
            <ac:grpSpMk id="23" creationId="{7A30CEC4-0CCB-9652-9D34-973871A630B4}"/>
          </ac:grpSpMkLst>
        </pc:grpChg>
        <pc:graphicFrameChg chg="add mod">
          <ac:chgData name="MAIGNAN Victor FRSC" userId="94fc2294-f05d-4f6d-a45c-e2f1f1ee1e39" providerId="ADAL" clId="{679B0183-8F1A-4F0B-BEF9-9EA38EAF46AC}" dt="2023-08-29T14:51:10.328" v="26395" actId="1038"/>
          <ac:graphicFrameMkLst>
            <pc:docMk/>
            <pc:sldMk cId="621090457" sldId="2147470952"/>
            <ac:graphicFrameMk id="3" creationId="{E11ACF13-A2F6-8520-27A2-D30F28F060F0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9T14:16:02.904" v="25445"/>
          <ac:graphicFrameMkLst>
            <pc:docMk/>
            <pc:sldMk cId="621090457" sldId="2147470952"/>
            <ac:graphicFrameMk id="12" creationId="{0B284DF3-BAE2-1B1D-365D-70CCAC6D1EF7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9T14:16:24.091" v="25459"/>
          <ac:graphicFrameMkLst>
            <pc:docMk/>
            <pc:sldMk cId="621090457" sldId="2147470952"/>
            <ac:graphicFrameMk id="19" creationId="{5400547C-5ABC-7C85-AE49-38CA5660955A}"/>
          </ac:graphicFrameMkLst>
        </pc:graphicFrameChg>
        <pc:graphicFrameChg chg="mod">
          <ac:chgData name="MAIGNAN Victor FRSC" userId="94fc2294-f05d-4f6d-a45c-e2f1f1ee1e39" providerId="ADAL" clId="{679B0183-8F1A-4F0B-BEF9-9EA38EAF46AC}" dt="2023-08-29T14:16:29.868" v="25461"/>
          <ac:graphicFrameMkLst>
            <pc:docMk/>
            <pc:sldMk cId="621090457" sldId="2147470952"/>
            <ac:graphicFrameMk id="25" creationId="{B0A81244-26B9-3078-0CCE-9A261EA51F98}"/>
          </ac:graphicFrameMkLst>
        </pc:graphicFrameChg>
        <pc:picChg chg="mod">
          <ac:chgData name="MAIGNAN Victor FRSC" userId="94fc2294-f05d-4f6d-a45c-e2f1f1ee1e39" providerId="ADAL" clId="{679B0183-8F1A-4F0B-BEF9-9EA38EAF46AC}" dt="2023-08-29T14:16:02.904" v="25445"/>
          <ac:picMkLst>
            <pc:docMk/>
            <pc:sldMk cId="621090457" sldId="2147470952"/>
            <ac:picMk id="8" creationId="{1E37FD2C-B8E9-5C30-1462-4BA67A3F6342}"/>
          </ac:picMkLst>
        </pc:picChg>
        <pc:picChg chg="mod">
          <ac:chgData name="MAIGNAN Victor FRSC" userId="94fc2294-f05d-4f6d-a45c-e2f1f1ee1e39" providerId="ADAL" clId="{679B0183-8F1A-4F0B-BEF9-9EA38EAF46AC}" dt="2023-08-29T14:16:02.904" v="25445"/>
          <ac:picMkLst>
            <pc:docMk/>
            <pc:sldMk cId="621090457" sldId="2147470952"/>
            <ac:picMk id="11" creationId="{8D7F86A2-AC36-5986-6B2F-4909BD0A4BE6}"/>
          </ac:picMkLst>
        </pc:picChg>
        <pc:picChg chg="mod">
          <ac:chgData name="MAIGNAN Victor FRSC" userId="94fc2294-f05d-4f6d-a45c-e2f1f1ee1e39" providerId="ADAL" clId="{679B0183-8F1A-4F0B-BEF9-9EA38EAF46AC}" dt="2023-08-29T14:16:24.091" v="25459"/>
          <ac:picMkLst>
            <pc:docMk/>
            <pc:sldMk cId="621090457" sldId="2147470952"/>
            <ac:picMk id="18" creationId="{8A4CB5E4-9E42-B251-5321-AE50C908F7ED}"/>
          </ac:picMkLst>
        </pc:picChg>
        <pc:picChg chg="mod">
          <ac:chgData name="MAIGNAN Victor FRSC" userId="94fc2294-f05d-4f6d-a45c-e2f1f1ee1e39" providerId="ADAL" clId="{679B0183-8F1A-4F0B-BEF9-9EA38EAF46AC}" dt="2023-08-29T14:16:29.868" v="25461"/>
          <ac:picMkLst>
            <pc:docMk/>
            <pc:sldMk cId="621090457" sldId="2147470952"/>
            <ac:picMk id="24" creationId="{B02291B3-9B71-9A1C-5E4B-E447F9535555}"/>
          </ac:picMkLst>
        </pc:picChg>
        <pc:picChg chg="add mod">
          <ac:chgData name="MAIGNAN Victor FRSC" userId="94fc2294-f05d-4f6d-a45c-e2f1f1ee1e39" providerId="ADAL" clId="{679B0183-8F1A-4F0B-BEF9-9EA38EAF46AC}" dt="2023-08-29T14:20:02.015" v="25530" actId="1076"/>
          <ac:picMkLst>
            <pc:docMk/>
            <pc:sldMk cId="621090457" sldId="2147470952"/>
            <ac:picMk id="29" creationId="{1CBDFBB6-7A66-2985-9D71-ED2FABC55C0D}"/>
          </ac:picMkLst>
        </pc:picChg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9024662" sldId="2147470953"/>
        </pc:sldMkLst>
        <pc:spChg chg="mod ord">
          <ac:chgData name="MAIGNAN Victor FRSC" userId="94fc2294-f05d-4f6d-a45c-e2f1f1ee1e39" providerId="ADAL" clId="{679B0183-8F1A-4F0B-BEF9-9EA38EAF46AC}" dt="2023-08-25T15:01:19.423" v="16890" actId="700"/>
          <ac:spMkLst>
            <pc:docMk/>
            <pc:sldMk cId="9024662" sldId="2147470953"/>
            <ac:spMk id="2" creationId="{632E51BE-0AF7-C36E-29C7-9BE93240DD6E}"/>
          </ac:spMkLst>
        </pc:spChg>
        <pc:spChg chg="add mod">
          <ac:chgData name="MAIGNAN Victor FRSC" userId="94fc2294-f05d-4f6d-a45c-e2f1f1ee1e39" providerId="ADAL" clId="{679B0183-8F1A-4F0B-BEF9-9EA38EAF46AC}" dt="2023-08-30T08:36:10.390" v="28862"/>
          <ac:spMkLst>
            <pc:docMk/>
            <pc:sldMk cId="9024662" sldId="2147470953"/>
            <ac:spMk id="3" creationId="{29387287-726F-D503-796F-677F055DF47D}"/>
          </ac:spMkLst>
        </pc:spChg>
        <pc:spChg chg="del mod">
          <ac:chgData name="MAIGNAN Victor FRSC" userId="94fc2294-f05d-4f6d-a45c-e2f1f1ee1e39" providerId="ADAL" clId="{679B0183-8F1A-4F0B-BEF9-9EA38EAF46AC}" dt="2023-08-25T14:47:40.722" v="16189" actId="478"/>
          <ac:spMkLst>
            <pc:docMk/>
            <pc:sldMk cId="9024662" sldId="2147470953"/>
            <ac:spMk id="6" creationId="{CDE9FFF8-B39E-64D1-E422-E07126F5419A}"/>
          </ac:spMkLst>
        </pc:spChg>
        <pc:spChg chg="add mod">
          <ac:chgData name="MAIGNAN Victor FRSC" userId="94fc2294-f05d-4f6d-a45c-e2f1f1ee1e39" providerId="ADAL" clId="{679B0183-8F1A-4F0B-BEF9-9EA38EAF46AC}" dt="2023-08-25T15:01:33.928" v="16894" actId="1076"/>
          <ac:spMkLst>
            <pc:docMk/>
            <pc:sldMk cId="9024662" sldId="2147470953"/>
            <ac:spMk id="8" creationId="{803DEDFB-E353-FF42-1CB6-EF4C6CABDF73}"/>
          </ac:spMkLst>
        </pc:spChg>
        <pc:spChg chg="add mod">
          <ac:chgData name="MAIGNAN Victor FRSC" userId="94fc2294-f05d-4f6d-a45c-e2f1f1ee1e39" providerId="ADAL" clId="{679B0183-8F1A-4F0B-BEF9-9EA38EAF46AC}" dt="2023-08-25T15:00:38.785" v="16880" actId="20577"/>
          <ac:spMkLst>
            <pc:docMk/>
            <pc:sldMk cId="9024662" sldId="2147470953"/>
            <ac:spMk id="9" creationId="{6FD36A33-F9C2-9208-7F03-8ACA56CCD3A9}"/>
          </ac:spMkLst>
        </pc:spChg>
        <pc:spChg chg="add mod">
          <ac:chgData name="MAIGNAN Victor FRSC" userId="94fc2294-f05d-4f6d-a45c-e2f1f1ee1e39" providerId="ADAL" clId="{679B0183-8F1A-4F0B-BEF9-9EA38EAF46AC}" dt="2023-08-29T08:36:17.243" v="22557" actId="14100"/>
          <ac:spMkLst>
            <pc:docMk/>
            <pc:sldMk cId="9024662" sldId="2147470953"/>
            <ac:spMk id="10" creationId="{0F506F9F-BC26-C2DF-8EE7-071D0D8D890E}"/>
          </ac:spMkLst>
        </pc:spChg>
        <pc:spChg chg="add del mod ord">
          <ac:chgData name="MAIGNAN Victor FRSC" userId="94fc2294-f05d-4f6d-a45c-e2f1f1ee1e39" providerId="ADAL" clId="{679B0183-8F1A-4F0B-BEF9-9EA38EAF46AC}" dt="2023-08-25T15:01:22.478" v="16891" actId="478"/>
          <ac:spMkLst>
            <pc:docMk/>
            <pc:sldMk cId="9024662" sldId="2147470953"/>
            <ac:spMk id="12" creationId="{BBCAD70D-7765-A1FD-7783-9259F3C25314}"/>
          </ac:spMkLst>
        </pc:spChg>
        <pc:graphicFrameChg chg="add mod">
          <ac:chgData name="MAIGNAN Victor FRSC" userId="94fc2294-f05d-4f6d-a45c-e2f1f1ee1e39" providerId="ADAL" clId="{679B0183-8F1A-4F0B-BEF9-9EA38EAF46AC}" dt="2023-08-25T14:47:46.279" v="16195"/>
          <ac:graphicFrameMkLst>
            <pc:docMk/>
            <pc:sldMk cId="9024662" sldId="2147470953"/>
            <ac:graphicFrameMk id="3" creationId="{079B9325-D4EC-46F1-8B70-6E97DABE011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4:47:46.279" v="16195"/>
          <ac:graphicFrameMkLst>
            <pc:docMk/>
            <pc:sldMk cId="9024662" sldId="2147470953"/>
            <ac:graphicFrameMk id="4" creationId="{FBFB0027-FF91-45BD-BC66-853EE87626CC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5:01:03.372" v="16887"/>
          <ac:graphicFrameMkLst>
            <pc:docMk/>
            <pc:sldMk cId="9024662" sldId="2147470953"/>
            <ac:graphicFrameMk id="5" creationId="{079B9325-D4EC-46F1-8B70-6E97DABE011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5:01:02.454" v="16886" actId="1038"/>
          <ac:graphicFrameMkLst>
            <pc:docMk/>
            <pc:sldMk cId="9024662" sldId="2147470953"/>
            <ac:graphicFrameMk id="7" creationId="{FBFB0027-FF91-45BD-BC66-853EE87626CC}"/>
          </ac:graphicFrameMkLst>
        </pc:graphicFrameChg>
        <pc:picChg chg="add mod">
          <ac:chgData name="MAIGNAN Victor FRSC" userId="94fc2294-f05d-4f6d-a45c-e2f1f1ee1e39" providerId="ADAL" clId="{679B0183-8F1A-4F0B-BEF9-9EA38EAF46AC}" dt="2023-08-25T15:01:33.928" v="16894" actId="1076"/>
          <ac:picMkLst>
            <pc:docMk/>
            <pc:sldMk cId="9024662" sldId="2147470953"/>
            <ac:picMk id="11" creationId="{9E118977-7D70-EC42-67C7-20513B3A20EE}"/>
          </ac:picMkLst>
        </pc:picChg>
      </pc:sldChg>
      <pc:sldChg chg="addSp delSp modSp new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395748625" sldId="2147470954"/>
        </pc:sldMkLst>
        <pc:spChg chg="mod">
          <ac:chgData name="MAIGNAN Victor FRSC" userId="94fc2294-f05d-4f6d-a45c-e2f1f1ee1e39" providerId="ADAL" clId="{679B0183-8F1A-4F0B-BEF9-9EA38EAF46AC}" dt="2023-08-24T15:31:58.605" v="12357" actId="20577"/>
          <ac:spMkLst>
            <pc:docMk/>
            <pc:sldMk cId="1395748625" sldId="2147470954"/>
            <ac:spMk id="2" creationId="{B8D87521-BE2D-282E-6E06-989E605F0D4C}"/>
          </ac:spMkLst>
        </pc:spChg>
        <pc:spChg chg="mod">
          <ac:chgData name="MAIGNAN Victor FRSC" userId="94fc2294-f05d-4f6d-a45c-e2f1f1ee1e39" providerId="ADAL" clId="{679B0183-8F1A-4F0B-BEF9-9EA38EAF46AC}" dt="2023-08-29T13:54:06.773" v="25416" actId="1076"/>
          <ac:spMkLst>
            <pc:docMk/>
            <pc:sldMk cId="1395748625" sldId="2147470954"/>
            <ac:spMk id="3" creationId="{D541F791-77C1-7E33-556A-A85D0C3FCB8C}"/>
          </ac:spMkLst>
        </pc:spChg>
        <pc:spChg chg="add del mod">
          <ac:chgData name="MAIGNAN Victor FRSC" userId="94fc2294-f05d-4f6d-a45c-e2f1f1ee1e39" providerId="ADAL" clId="{679B0183-8F1A-4F0B-BEF9-9EA38EAF46AC}" dt="2023-08-29T08:03:03.986" v="22438" actId="478"/>
          <ac:spMkLst>
            <pc:docMk/>
            <pc:sldMk cId="1395748625" sldId="2147470954"/>
            <ac:spMk id="5" creationId="{2F859E5D-9C4E-88B2-3A40-3344C62A43E6}"/>
          </ac:spMkLst>
        </pc:spChg>
        <pc:spChg chg="add mod">
          <ac:chgData name="MAIGNAN Victor FRSC" userId="94fc2294-f05d-4f6d-a45c-e2f1f1ee1e39" providerId="ADAL" clId="{679B0183-8F1A-4F0B-BEF9-9EA38EAF46AC}" dt="2023-08-30T08:30:34.044" v="28608"/>
          <ac:spMkLst>
            <pc:docMk/>
            <pc:sldMk cId="1395748625" sldId="2147470954"/>
            <ac:spMk id="5" creationId="{47355F30-8245-D77F-A1CA-261493F8E952}"/>
          </ac:spMkLst>
        </pc:spChg>
        <pc:graphicFrameChg chg="add mod modGraphic">
          <ac:chgData name="MAIGNAN Victor FRSC" userId="94fc2294-f05d-4f6d-a45c-e2f1f1ee1e39" providerId="ADAL" clId="{679B0183-8F1A-4F0B-BEF9-9EA38EAF46AC}" dt="2023-08-30T08:29:16.845" v="28595" actId="20577"/>
          <ac:graphicFrameMkLst>
            <pc:docMk/>
            <pc:sldMk cId="1395748625" sldId="2147470954"/>
            <ac:graphicFrameMk id="4" creationId="{116D4CC0-F2B1-488D-69DB-B73C59F4DF81}"/>
          </ac:graphicFrameMkLst>
        </pc:graphicFrameChg>
      </pc:sldChg>
      <pc:sldChg chg="modSp add del mod">
        <pc:chgData name="MAIGNAN Victor FRSC" userId="94fc2294-f05d-4f6d-a45c-e2f1f1ee1e39" providerId="ADAL" clId="{679B0183-8F1A-4F0B-BEF9-9EA38EAF46AC}" dt="2023-08-25T14:55:08.670" v="16678" actId="47"/>
        <pc:sldMkLst>
          <pc:docMk/>
          <pc:sldMk cId="1570779550" sldId="2147470955"/>
        </pc:sldMkLst>
        <pc:spChg chg="mod">
          <ac:chgData name="MAIGNAN Victor FRSC" userId="94fc2294-f05d-4f6d-a45c-e2f1f1ee1e39" providerId="ADAL" clId="{679B0183-8F1A-4F0B-BEF9-9EA38EAF46AC}" dt="2023-08-24T15:35:43.395" v="12566" actId="20577"/>
          <ac:spMkLst>
            <pc:docMk/>
            <pc:sldMk cId="1570779550" sldId="2147470955"/>
            <ac:spMk id="2" creationId="{22690DB6-5438-198C-2E50-A2A7543A4E7C}"/>
          </ac:spMkLst>
        </pc:spChg>
      </pc:sldChg>
      <pc:sldChg chg="addSp delSp modSp new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119905794" sldId="2147470956"/>
        </pc:sldMkLst>
        <pc:spChg chg="del mod ord">
          <ac:chgData name="MAIGNAN Victor FRSC" userId="94fc2294-f05d-4f6d-a45c-e2f1f1ee1e39" providerId="ADAL" clId="{679B0183-8F1A-4F0B-BEF9-9EA38EAF46AC}" dt="2023-08-25T06:44:23.992" v="12599" actId="700"/>
          <ac:spMkLst>
            <pc:docMk/>
            <pc:sldMk cId="119905794" sldId="2147470956"/>
            <ac:spMk id="2" creationId="{40602107-F36D-F0E8-D5FA-AB9B8249F30D}"/>
          </ac:spMkLst>
        </pc:spChg>
        <pc:spChg chg="add mod ord">
          <ac:chgData name="MAIGNAN Victor FRSC" userId="94fc2294-f05d-4f6d-a45c-e2f1f1ee1e39" providerId="ADAL" clId="{679B0183-8F1A-4F0B-BEF9-9EA38EAF46AC}" dt="2023-08-29T06:04:17.907" v="20865" actId="20577"/>
          <ac:spMkLst>
            <pc:docMk/>
            <pc:sldMk cId="119905794" sldId="2147470956"/>
            <ac:spMk id="3" creationId="{B6777523-3368-5B70-A069-4C8039C40C32}"/>
          </ac:spMkLst>
        </pc:spChg>
        <pc:spChg chg="add del mod ord">
          <ac:chgData name="MAIGNAN Victor FRSC" userId="94fc2294-f05d-4f6d-a45c-e2f1f1ee1e39" providerId="ADAL" clId="{679B0183-8F1A-4F0B-BEF9-9EA38EAF46AC}" dt="2023-08-29T06:04:12.223" v="20861" actId="478"/>
          <ac:spMkLst>
            <pc:docMk/>
            <pc:sldMk cId="119905794" sldId="2147470956"/>
            <ac:spMk id="4" creationId="{A165B69A-EF8A-08B9-7979-261F39A7DA00}"/>
          </ac:spMkLst>
        </pc:spChg>
        <pc:spChg chg="add mod">
          <ac:chgData name="MAIGNAN Victor FRSC" userId="94fc2294-f05d-4f6d-a45c-e2f1f1ee1e39" providerId="ADAL" clId="{679B0183-8F1A-4F0B-BEF9-9EA38EAF46AC}" dt="2023-08-29T06:05:13.424" v="20879" actId="14100"/>
          <ac:spMkLst>
            <pc:docMk/>
            <pc:sldMk cId="119905794" sldId="2147470956"/>
            <ac:spMk id="6" creationId="{9902E144-4AFF-05F5-0789-1CEFB6C49F9D}"/>
          </ac:spMkLst>
        </pc:spChg>
        <pc:spChg chg="add mod">
          <ac:chgData name="MAIGNAN Victor FRSC" userId="94fc2294-f05d-4f6d-a45c-e2f1f1ee1e39" providerId="ADAL" clId="{679B0183-8F1A-4F0B-BEF9-9EA38EAF46AC}" dt="2023-08-29T06:05:09.340" v="20878" actId="14100"/>
          <ac:spMkLst>
            <pc:docMk/>
            <pc:sldMk cId="119905794" sldId="2147470956"/>
            <ac:spMk id="7" creationId="{5657E149-D9E7-5E20-63DE-E55F91E1CD80}"/>
          </ac:spMkLst>
        </pc:spChg>
        <pc:spChg chg="add mod">
          <ac:chgData name="MAIGNAN Victor FRSC" userId="94fc2294-f05d-4f6d-a45c-e2f1f1ee1e39" providerId="ADAL" clId="{679B0183-8F1A-4F0B-BEF9-9EA38EAF46AC}" dt="2023-08-29T06:06:06.101" v="20944" actId="114"/>
          <ac:spMkLst>
            <pc:docMk/>
            <pc:sldMk cId="119905794" sldId="2147470956"/>
            <ac:spMk id="15" creationId="{B90A2135-4FFF-7054-12F5-ABE858BFE900}"/>
          </ac:spMkLst>
        </pc:spChg>
        <pc:spChg chg="add mod">
          <ac:chgData name="MAIGNAN Victor FRSC" userId="94fc2294-f05d-4f6d-a45c-e2f1f1ee1e39" providerId="ADAL" clId="{679B0183-8F1A-4F0B-BEF9-9EA38EAF46AC}" dt="2023-08-30T06:41:04.616" v="27260" actId="14100"/>
          <ac:spMkLst>
            <pc:docMk/>
            <pc:sldMk cId="119905794" sldId="2147470956"/>
            <ac:spMk id="16" creationId="{4698FE6B-D805-BACD-BFD3-5834A22E5A1E}"/>
          </ac:spMkLst>
        </pc:spChg>
        <pc:picChg chg="add mod modCrop">
          <ac:chgData name="MAIGNAN Victor FRSC" userId="94fc2294-f05d-4f6d-a45c-e2f1f1ee1e39" providerId="ADAL" clId="{679B0183-8F1A-4F0B-BEF9-9EA38EAF46AC}" dt="2023-08-30T06:41:13.575" v="27263" actId="732"/>
          <ac:picMkLst>
            <pc:docMk/>
            <pc:sldMk cId="119905794" sldId="2147470956"/>
            <ac:picMk id="5" creationId="{80B52D58-1E7E-7F48-27D8-8020A6ACA118}"/>
          </ac:picMkLst>
        </pc:picChg>
        <pc:cxnChg chg="add mod">
          <ac:chgData name="MAIGNAN Victor FRSC" userId="94fc2294-f05d-4f6d-a45c-e2f1f1ee1e39" providerId="ADAL" clId="{679B0183-8F1A-4F0B-BEF9-9EA38EAF46AC}" dt="2023-08-29T06:05:32.279" v="20886" actId="14100"/>
          <ac:cxnSpMkLst>
            <pc:docMk/>
            <pc:sldMk cId="119905794" sldId="2147470956"/>
            <ac:cxnSpMk id="9" creationId="{B862D17D-5E44-91AE-A6EB-814A9660AB25}"/>
          </ac:cxnSpMkLst>
        </pc:cxnChg>
        <pc:cxnChg chg="add mod">
          <ac:chgData name="MAIGNAN Victor FRSC" userId="94fc2294-f05d-4f6d-a45c-e2f1f1ee1e39" providerId="ADAL" clId="{679B0183-8F1A-4F0B-BEF9-9EA38EAF46AC}" dt="2023-08-29T06:05:27.288" v="20883" actId="14100"/>
          <ac:cxnSpMkLst>
            <pc:docMk/>
            <pc:sldMk cId="119905794" sldId="2147470956"/>
            <ac:cxnSpMk id="10" creationId="{85958D8F-B6E4-305A-97A7-07DDF8431248}"/>
          </ac:cxnSpMkLst>
        </pc:cxn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086642467" sldId="2147470957"/>
        </pc:sldMkLst>
        <pc:spChg chg="mod">
          <ac:chgData name="MAIGNAN Victor FRSC" userId="94fc2294-f05d-4f6d-a45c-e2f1f1ee1e39" providerId="ADAL" clId="{679B0183-8F1A-4F0B-BEF9-9EA38EAF46AC}" dt="2023-08-29T06:06:58.152" v="21000" actId="20577"/>
          <ac:spMkLst>
            <pc:docMk/>
            <pc:sldMk cId="2086642467" sldId="2147470957"/>
            <ac:spMk id="3" creationId="{B6777523-3368-5B70-A069-4C8039C40C32}"/>
          </ac:spMkLst>
        </pc:spChg>
        <pc:spChg chg="del">
          <ac:chgData name="MAIGNAN Victor FRSC" userId="94fc2294-f05d-4f6d-a45c-e2f1f1ee1e39" providerId="ADAL" clId="{679B0183-8F1A-4F0B-BEF9-9EA38EAF46AC}" dt="2023-08-29T06:06:59.727" v="21001" actId="478"/>
          <ac:spMkLst>
            <pc:docMk/>
            <pc:sldMk cId="2086642467" sldId="2147470957"/>
            <ac:spMk id="4" creationId="{A165B69A-EF8A-08B9-7979-261F39A7DA00}"/>
          </ac:spMkLst>
        </pc:spChg>
        <pc:spChg chg="add del mod">
          <ac:chgData name="MAIGNAN Victor FRSC" userId="94fc2294-f05d-4f6d-a45c-e2f1f1ee1e39" providerId="ADAL" clId="{679B0183-8F1A-4F0B-BEF9-9EA38EAF46AC}" dt="2023-08-29T13:48:52.863" v="25398" actId="478"/>
          <ac:spMkLst>
            <pc:docMk/>
            <pc:sldMk cId="2086642467" sldId="2147470957"/>
            <ac:spMk id="6" creationId="{23C2DE07-F304-A5BD-55B8-830E1A5D3552}"/>
          </ac:spMkLst>
        </pc:spChg>
        <pc:picChg chg="add mod">
          <ac:chgData name="MAIGNAN Victor FRSC" userId="94fc2294-f05d-4f6d-a45c-e2f1f1ee1e39" providerId="ADAL" clId="{679B0183-8F1A-4F0B-BEF9-9EA38EAF46AC}" dt="2023-08-29T06:07:32.437" v="21006" actId="14100"/>
          <ac:picMkLst>
            <pc:docMk/>
            <pc:sldMk cId="2086642467" sldId="2147470957"/>
            <ac:picMk id="5" creationId="{46832792-4B29-DD5B-6C2A-21B45E2CC22B}"/>
          </ac:picMkLst>
        </pc:picChg>
      </pc:sldChg>
      <pc:sldChg chg="addSp delSp modSp add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2283805449" sldId="2147470958"/>
        </pc:sldMkLst>
        <pc:spChg chg="mod">
          <ac:chgData name="MAIGNAN Victor FRSC" userId="94fc2294-f05d-4f6d-a45c-e2f1f1ee1e39" providerId="ADAL" clId="{679B0183-8F1A-4F0B-BEF9-9EA38EAF46AC}" dt="2023-08-29T14:52:52.411" v="26459" actId="20577"/>
          <ac:spMkLst>
            <pc:docMk/>
            <pc:sldMk cId="2283805449" sldId="2147470958"/>
            <ac:spMk id="3" creationId="{B6777523-3368-5B70-A069-4C8039C40C32}"/>
          </ac:spMkLst>
        </pc:spChg>
        <pc:spChg chg="del mod">
          <ac:chgData name="MAIGNAN Victor FRSC" userId="94fc2294-f05d-4f6d-a45c-e2f1f1ee1e39" providerId="ADAL" clId="{679B0183-8F1A-4F0B-BEF9-9EA38EAF46AC}" dt="2023-08-29T14:52:32.022" v="26398" actId="478"/>
          <ac:spMkLst>
            <pc:docMk/>
            <pc:sldMk cId="2283805449" sldId="2147470958"/>
            <ac:spMk id="4" creationId="{A165B69A-EF8A-08B9-7979-261F39A7DA00}"/>
          </ac:spMkLst>
        </pc:spChg>
        <pc:spChg chg="add mod">
          <ac:chgData name="MAIGNAN Victor FRSC" userId="94fc2294-f05d-4f6d-a45c-e2f1f1ee1e39" providerId="ADAL" clId="{679B0183-8F1A-4F0B-BEF9-9EA38EAF46AC}" dt="2023-08-30T08:37:06.418" v="28880"/>
          <ac:spMkLst>
            <pc:docMk/>
            <pc:sldMk cId="2283805449" sldId="2147470958"/>
            <ac:spMk id="4" creationId="{BD0A0E2B-C67C-8C26-8617-49613D51B139}"/>
          </ac:spMkLst>
        </pc:spChg>
        <pc:spChg chg="add del mod">
          <ac:chgData name="MAIGNAN Victor FRSC" userId="94fc2294-f05d-4f6d-a45c-e2f1f1ee1e39" providerId="ADAL" clId="{679B0183-8F1A-4F0B-BEF9-9EA38EAF46AC}" dt="2023-08-29T14:52:35.078" v="26399" actId="478"/>
          <ac:spMkLst>
            <pc:docMk/>
            <pc:sldMk cId="2283805449" sldId="2147470958"/>
            <ac:spMk id="6" creationId="{77A71A12-11A7-9412-2B40-559A1EF30B4E}"/>
          </ac:spMkLst>
        </pc:spChg>
        <pc:spChg chg="add mod">
          <ac:chgData name="MAIGNAN Victor FRSC" userId="94fc2294-f05d-4f6d-a45c-e2f1f1ee1e39" providerId="ADAL" clId="{679B0183-8F1A-4F0B-BEF9-9EA38EAF46AC}" dt="2023-08-30T08:38:14.641" v="28889" actId="1076"/>
          <ac:spMkLst>
            <pc:docMk/>
            <pc:sldMk cId="2283805449" sldId="2147470958"/>
            <ac:spMk id="6" creationId="{D68020D1-70E7-7174-CF5E-8024033A64AE}"/>
          </ac:spMkLst>
        </pc:spChg>
        <pc:spChg chg="add mod">
          <ac:chgData name="MAIGNAN Victor FRSC" userId="94fc2294-f05d-4f6d-a45c-e2f1f1ee1e39" providerId="ADAL" clId="{679B0183-8F1A-4F0B-BEF9-9EA38EAF46AC}" dt="2023-08-29T15:30:39.807" v="27255" actId="1035"/>
          <ac:spMkLst>
            <pc:docMk/>
            <pc:sldMk cId="2283805449" sldId="2147470958"/>
            <ac:spMk id="7" creationId="{AB31B4A7-920E-BA67-2F00-0DB93D7DB876}"/>
          </ac:spMkLst>
        </pc:spChg>
        <pc:spChg chg="add mod">
          <ac:chgData name="MAIGNAN Victor FRSC" userId="94fc2294-f05d-4f6d-a45c-e2f1f1ee1e39" providerId="ADAL" clId="{679B0183-8F1A-4F0B-BEF9-9EA38EAF46AC}" dt="2023-08-30T08:38:34.906" v="28897" actId="1076"/>
          <ac:spMkLst>
            <pc:docMk/>
            <pc:sldMk cId="2283805449" sldId="2147470958"/>
            <ac:spMk id="8" creationId="{34F9C647-57A8-25B2-16DC-BC5BA7F94035}"/>
          </ac:spMkLst>
        </pc:spChg>
        <pc:spChg chg="add del mod">
          <ac:chgData name="MAIGNAN Victor FRSC" userId="94fc2294-f05d-4f6d-a45c-e2f1f1ee1e39" providerId="ADAL" clId="{679B0183-8F1A-4F0B-BEF9-9EA38EAF46AC}" dt="2023-08-29T15:18:59.454" v="27093" actId="478"/>
          <ac:spMkLst>
            <pc:docMk/>
            <pc:sldMk cId="2283805449" sldId="2147470958"/>
            <ac:spMk id="10" creationId="{F03DDF23-0419-FA48-232E-E43601F5F622}"/>
          </ac:spMkLst>
        </pc:spChg>
        <pc:spChg chg="add del mod">
          <ac:chgData name="MAIGNAN Victor FRSC" userId="94fc2294-f05d-4f6d-a45c-e2f1f1ee1e39" providerId="ADAL" clId="{679B0183-8F1A-4F0B-BEF9-9EA38EAF46AC}" dt="2023-08-29T15:28:25.985" v="27148" actId="478"/>
          <ac:spMkLst>
            <pc:docMk/>
            <pc:sldMk cId="2283805449" sldId="2147470958"/>
            <ac:spMk id="11" creationId="{28460F0A-81A4-CE08-0818-62FC6A67C86E}"/>
          </ac:spMkLst>
        </pc:spChg>
        <pc:graphicFrameChg chg="add mod modGraphic">
          <ac:chgData name="MAIGNAN Victor FRSC" userId="94fc2294-f05d-4f6d-a45c-e2f1f1ee1e39" providerId="ADAL" clId="{679B0183-8F1A-4F0B-BEF9-9EA38EAF46AC}" dt="2023-08-29T15:30:39.807" v="27255" actId="1035"/>
          <ac:graphicFrameMkLst>
            <pc:docMk/>
            <pc:sldMk cId="2283805449" sldId="2147470958"/>
            <ac:graphicFrameMk id="2" creationId="{878D15B0-383D-7A29-ED5A-A078A50E8BC3}"/>
          </ac:graphicFrameMkLst>
        </pc:graphicFrameChg>
      </pc:sldChg>
      <pc:sldChg chg="addSp delSp modSp add mod modTransition modNotesTx">
        <pc:chgData name="MAIGNAN Victor FRSC" userId="94fc2294-f05d-4f6d-a45c-e2f1f1ee1e39" providerId="ADAL" clId="{679B0183-8F1A-4F0B-BEF9-9EA38EAF46AC}" dt="2023-09-12T10:20:54.695" v="34092" actId="1076"/>
        <pc:sldMkLst>
          <pc:docMk/>
          <pc:sldMk cId="2242791457" sldId="2147470959"/>
        </pc:sldMkLst>
        <pc:spChg chg="mod">
          <ac:chgData name="MAIGNAN Victor FRSC" userId="94fc2294-f05d-4f6d-a45c-e2f1f1ee1e39" providerId="ADAL" clId="{679B0183-8F1A-4F0B-BEF9-9EA38EAF46AC}" dt="2023-08-25T13:45:13.359" v="15497" actId="20577"/>
          <ac:spMkLst>
            <pc:docMk/>
            <pc:sldMk cId="2242791457" sldId="2147470959"/>
            <ac:spMk id="2" creationId="{7A218546-5EC8-2E70-37FD-CD76BAD4EE18}"/>
          </ac:spMkLst>
        </pc:spChg>
        <pc:spChg chg="mod">
          <ac:chgData name="MAIGNAN Victor FRSC" userId="94fc2294-f05d-4f6d-a45c-e2f1f1ee1e39" providerId="ADAL" clId="{679B0183-8F1A-4F0B-BEF9-9EA38EAF46AC}" dt="2023-08-30T08:01:40.571" v="28548" actId="14100"/>
          <ac:spMkLst>
            <pc:docMk/>
            <pc:sldMk cId="2242791457" sldId="2147470959"/>
            <ac:spMk id="3" creationId="{3AB45235-F2C5-178D-02CF-0CB3DB1A0FDC}"/>
          </ac:spMkLst>
        </pc:spChg>
        <pc:spChg chg="add mod">
          <ac:chgData name="MAIGNAN Victor FRSC" userId="94fc2294-f05d-4f6d-a45c-e2f1f1ee1e39" providerId="ADAL" clId="{679B0183-8F1A-4F0B-BEF9-9EA38EAF46AC}" dt="2023-09-12T10:20:54.695" v="34092" actId="1076"/>
          <ac:spMkLst>
            <pc:docMk/>
            <pc:sldMk cId="2242791457" sldId="2147470959"/>
            <ac:spMk id="4" creationId="{194B177B-E7FB-9593-1A80-17BDCC2CC591}"/>
          </ac:spMkLst>
        </pc:spChg>
        <pc:spChg chg="mod">
          <ac:chgData name="MAIGNAN Victor FRSC" userId="94fc2294-f05d-4f6d-a45c-e2f1f1ee1e39" providerId="ADAL" clId="{679B0183-8F1A-4F0B-BEF9-9EA38EAF46AC}" dt="2023-09-11T09:05:05.714" v="32955" actId="20577"/>
          <ac:spMkLst>
            <pc:docMk/>
            <pc:sldMk cId="2242791457" sldId="2147470959"/>
            <ac:spMk id="6" creationId="{3EE00315-DD23-26E7-0AFA-BAA74F2C7C52}"/>
          </ac:spMkLst>
        </pc:spChg>
        <pc:spChg chg="add mod">
          <ac:chgData name="MAIGNAN Victor FRSC" userId="94fc2294-f05d-4f6d-a45c-e2f1f1ee1e39" providerId="ADAL" clId="{679B0183-8F1A-4F0B-BEF9-9EA38EAF46AC}" dt="2023-09-12T10:20:42.976" v="34084"/>
          <ac:spMkLst>
            <pc:docMk/>
            <pc:sldMk cId="2242791457" sldId="2147470959"/>
            <ac:spMk id="7" creationId="{4E1B7F45-C588-CAD4-E6DF-F1F29EF93A9F}"/>
          </ac:spMkLst>
        </pc:spChg>
        <pc:spChg chg="mod ord">
          <ac:chgData name="MAIGNAN Victor FRSC" userId="94fc2294-f05d-4f6d-a45c-e2f1f1ee1e39" providerId="ADAL" clId="{679B0183-8F1A-4F0B-BEF9-9EA38EAF46AC}" dt="2023-08-25T13:51:17.024" v="15631" actId="1035"/>
          <ac:spMkLst>
            <pc:docMk/>
            <pc:sldMk cId="2242791457" sldId="2147470959"/>
            <ac:spMk id="8" creationId="{B1BFEDB9-1D86-2D63-9A76-E8E316D4F2A8}"/>
          </ac:spMkLst>
        </pc:spChg>
        <pc:spChg chg="del">
          <ac:chgData name="MAIGNAN Victor FRSC" userId="94fc2294-f05d-4f6d-a45c-e2f1f1ee1e39" providerId="ADAL" clId="{679B0183-8F1A-4F0B-BEF9-9EA38EAF46AC}" dt="2023-08-25T13:45:25.499" v="15499" actId="478"/>
          <ac:spMkLst>
            <pc:docMk/>
            <pc:sldMk cId="2242791457" sldId="2147470959"/>
            <ac:spMk id="9" creationId="{2384A522-708D-50B0-6082-B1A14E331E3F}"/>
          </ac:spMkLst>
        </pc:spChg>
        <pc:spChg chg="del">
          <ac:chgData name="MAIGNAN Victor FRSC" userId="94fc2294-f05d-4f6d-a45c-e2f1f1ee1e39" providerId="ADAL" clId="{679B0183-8F1A-4F0B-BEF9-9EA38EAF46AC}" dt="2023-08-25T13:48:22.610" v="15582" actId="478"/>
          <ac:spMkLst>
            <pc:docMk/>
            <pc:sldMk cId="2242791457" sldId="2147470959"/>
            <ac:spMk id="11" creationId="{8C847A9F-1511-622D-6C27-9AD5ED027FCE}"/>
          </ac:spMkLst>
        </pc:spChg>
        <pc:graphicFrameChg chg="add mod">
          <ac:chgData name="MAIGNAN Victor FRSC" userId="94fc2294-f05d-4f6d-a45c-e2f1f1ee1e39" providerId="ADAL" clId="{679B0183-8F1A-4F0B-BEF9-9EA38EAF46AC}" dt="2023-08-25T13:47:21.178" v="15558" actId="113"/>
          <ac:graphicFrameMkLst>
            <pc:docMk/>
            <pc:sldMk cId="2242791457" sldId="2147470959"/>
            <ac:graphicFrameMk id="5" creationId="{580A593D-FC7E-6776-BC56-5E3C95E1F88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3:47:45.778" v="15579" actId="20577"/>
          <ac:graphicFrameMkLst>
            <pc:docMk/>
            <pc:sldMk cId="2242791457" sldId="2147470959"/>
            <ac:graphicFrameMk id="10" creationId="{CF3541A8-5684-8C82-A807-F6230F69A6DC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5T13:45:20.995" v="15498" actId="478"/>
          <ac:graphicFrameMkLst>
            <pc:docMk/>
            <pc:sldMk cId="2242791457" sldId="2147470959"/>
            <ac:graphicFrameMk id="13" creationId="{37E4119A-6F7C-BD16-5480-E15D12348F91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5T13:45:20.995" v="15498" actId="478"/>
          <ac:graphicFrameMkLst>
            <pc:docMk/>
            <pc:sldMk cId="2242791457" sldId="2147470959"/>
            <ac:graphicFrameMk id="15" creationId="{8AD0D891-D428-5789-A792-7B7B445A0E85}"/>
          </ac:graphicFrameMkLst>
        </pc:graphicFrameChg>
        <pc:picChg chg="del mod">
          <ac:chgData name="MAIGNAN Victor FRSC" userId="94fc2294-f05d-4f6d-a45c-e2f1f1ee1e39" providerId="ADAL" clId="{679B0183-8F1A-4F0B-BEF9-9EA38EAF46AC}" dt="2023-08-25T13:49:07.350" v="15590" actId="478"/>
          <ac:picMkLst>
            <pc:docMk/>
            <pc:sldMk cId="2242791457" sldId="2147470959"/>
            <ac:picMk id="4" creationId="{2B5BF8EA-730E-1017-4DD7-F45D576E7F68}"/>
          </ac:picMkLst>
        </pc:picChg>
        <pc:picChg chg="del">
          <ac:chgData name="MAIGNAN Victor FRSC" userId="94fc2294-f05d-4f6d-a45c-e2f1f1ee1e39" providerId="ADAL" clId="{679B0183-8F1A-4F0B-BEF9-9EA38EAF46AC}" dt="2023-08-25T13:45:25.499" v="15499" actId="478"/>
          <ac:picMkLst>
            <pc:docMk/>
            <pc:sldMk cId="2242791457" sldId="2147470959"/>
            <ac:picMk id="7" creationId="{9EBA8C32-4E1C-95CD-DEED-AA39508AFEDE}"/>
          </ac:picMkLst>
        </pc:picChg>
        <pc:picChg chg="add mod">
          <ac:chgData name="MAIGNAN Victor FRSC" userId="94fc2294-f05d-4f6d-a45c-e2f1f1ee1e39" providerId="ADAL" clId="{679B0183-8F1A-4F0B-BEF9-9EA38EAF46AC}" dt="2023-08-25T13:49:30.981" v="15598" actId="1076"/>
          <ac:picMkLst>
            <pc:docMk/>
            <pc:sldMk cId="2242791457" sldId="2147470959"/>
            <ac:picMk id="12" creationId="{A4CA70AF-5359-74F2-B12E-434ED6A014EA}"/>
          </ac:picMkLst>
        </pc:picChg>
      </pc:sldChg>
      <pc:sldChg chg="addSp delSp modSp add mod modTransition modNotesTx">
        <pc:chgData name="MAIGNAN Victor FRSC" userId="94fc2294-f05d-4f6d-a45c-e2f1f1ee1e39" providerId="ADAL" clId="{679B0183-8F1A-4F0B-BEF9-9EA38EAF46AC}" dt="2023-09-11T09:02:02.784" v="32861" actId="20577"/>
        <pc:sldMkLst>
          <pc:docMk/>
          <pc:sldMk cId="1793672251" sldId="2147470960"/>
        </pc:sldMkLst>
        <pc:spChg chg="mod">
          <ac:chgData name="MAIGNAN Victor FRSC" userId="94fc2294-f05d-4f6d-a45c-e2f1f1ee1e39" providerId="ADAL" clId="{679B0183-8F1A-4F0B-BEF9-9EA38EAF46AC}" dt="2023-08-25T13:54:30.929" v="15647" actId="20577"/>
          <ac:spMkLst>
            <pc:docMk/>
            <pc:sldMk cId="1793672251" sldId="2147470960"/>
            <ac:spMk id="2" creationId="{BB2B037F-659A-2822-5842-5959C8055B0A}"/>
          </ac:spMkLst>
        </pc:spChg>
        <pc:spChg chg="del">
          <ac:chgData name="MAIGNAN Victor FRSC" userId="94fc2294-f05d-4f6d-a45c-e2f1f1ee1e39" providerId="ADAL" clId="{679B0183-8F1A-4F0B-BEF9-9EA38EAF46AC}" dt="2023-08-25T13:54:22.819" v="15633" actId="478"/>
          <ac:spMkLst>
            <pc:docMk/>
            <pc:sldMk cId="1793672251" sldId="2147470960"/>
            <ac:spMk id="3" creationId="{2F1056D6-6E1C-9E75-719C-85079D8D3737}"/>
          </ac:spMkLst>
        </pc:spChg>
        <pc:spChg chg="add mod">
          <ac:chgData name="MAIGNAN Victor FRSC" userId="94fc2294-f05d-4f6d-a45c-e2f1f1ee1e39" providerId="ADAL" clId="{679B0183-8F1A-4F0B-BEF9-9EA38EAF46AC}" dt="2023-08-28T15:02:40.251" v="19972" actId="20577"/>
          <ac:spMkLst>
            <pc:docMk/>
            <pc:sldMk cId="1793672251" sldId="2147470960"/>
            <ac:spMk id="3" creationId="{FC093202-6666-A081-CE5A-93257B175035}"/>
          </ac:spMkLst>
        </pc:spChg>
        <pc:spChg chg="add mod">
          <ac:chgData name="MAIGNAN Victor FRSC" userId="94fc2294-f05d-4f6d-a45c-e2f1f1ee1e39" providerId="ADAL" clId="{679B0183-8F1A-4F0B-BEF9-9EA38EAF46AC}" dt="2023-08-28T15:02:59.395" v="19993" actId="1038"/>
          <ac:spMkLst>
            <pc:docMk/>
            <pc:sldMk cId="1793672251" sldId="2147470960"/>
            <ac:spMk id="4" creationId="{446AD22B-E91B-E8C8-079D-D935F8E0A307}"/>
          </ac:spMkLst>
        </pc:spChg>
        <pc:spChg chg="add del mod">
          <ac:chgData name="MAIGNAN Victor FRSC" userId="94fc2294-f05d-4f6d-a45c-e2f1f1ee1e39" providerId="ADAL" clId="{679B0183-8F1A-4F0B-BEF9-9EA38EAF46AC}" dt="2023-08-28T15:36:07.847" v="20143" actId="21"/>
          <ac:spMkLst>
            <pc:docMk/>
            <pc:sldMk cId="1793672251" sldId="2147470960"/>
            <ac:spMk id="5" creationId="{0AFF16F6-4C4A-B755-BD70-48683B0A8D4B}"/>
          </ac:spMkLst>
        </pc:spChg>
        <pc:spChg chg="add mod">
          <ac:chgData name="MAIGNAN Victor FRSC" userId="94fc2294-f05d-4f6d-a45c-e2f1f1ee1e39" providerId="ADAL" clId="{679B0183-8F1A-4F0B-BEF9-9EA38EAF46AC}" dt="2023-08-30T06:58:40.235" v="28211" actId="1035"/>
          <ac:spMkLst>
            <pc:docMk/>
            <pc:sldMk cId="1793672251" sldId="2147470960"/>
            <ac:spMk id="5" creationId="{23D98049-0A3A-6E2E-84F2-40F977FFF301}"/>
          </ac:spMkLst>
        </pc:spChg>
        <pc:spChg chg="mod">
          <ac:chgData name="MAIGNAN Victor FRSC" userId="94fc2294-f05d-4f6d-a45c-e2f1f1ee1e39" providerId="ADAL" clId="{679B0183-8F1A-4F0B-BEF9-9EA38EAF46AC}" dt="2023-09-11T09:02:02.784" v="32861" actId="20577"/>
          <ac:spMkLst>
            <pc:docMk/>
            <pc:sldMk cId="1793672251" sldId="2147470960"/>
            <ac:spMk id="6" creationId="{0F2CFDEA-EF3A-C4FE-BE83-E587969C514F}"/>
          </ac:spMkLst>
        </pc:spChg>
        <pc:spChg chg="add mod">
          <ac:chgData name="MAIGNAN Victor FRSC" userId="94fc2294-f05d-4f6d-a45c-e2f1f1ee1e39" providerId="ADAL" clId="{679B0183-8F1A-4F0B-BEF9-9EA38EAF46AC}" dt="2023-08-30T08:34:48.145" v="28812"/>
          <ac:spMkLst>
            <pc:docMk/>
            <pc:sldMk cId="1793672251" sldId="2147470960"/>
            <ac:spMk id="7" creationId="{AD2C1A6A-9CC4-DC59-51AA-46FEDF84565B}"/>
          </ac:spMkLst>
        </pc:spChg>
        <pc:spChg chg="mod">
          <ac:chgData name="MAIGNAN Victor FRSC" userId="94fc2294-f05d-4f6d-a45c-e2f1f1ee1e39" providerId="ADAL" clId="{679B0183-8F1A-4F0B-BEF9-9EA38EAF46AC}" dt="2023-08-30T06:58:40.235" v="28211" actId="1035"/>
          <ac:spMkLst>
            <pc:docMk/>
            <pc:sldMk cId="1793672251" sldId="2147470960"/>
            <ac:spMk id="8" creationId="{D36F90B9-39D2-8A19-3247-C7EC58CC0D3E}"/>
          </ac:spMkLst>
        </pc:spChg>
        <pc:spChg chg="del">
          <ac:chgData name="MAIGNAN Victor FRSC" userId="94fc2294-f05d-4f6d-a45c-e2f1f1ee1e39" providerId="ADAL" clId="{679B0183-8F1A-4F0B-BEF9-9EA38EAF46AC}" dt="2023-08-25T14:12:31.387" v="15785" actId="478"/>
          <ac:spMkLst>
            <pc:docMk/>
            <pc:sldMk cId="1793672251" sldId="2147470960"/>
            <ac:spMk id="11" creationId="{8CFF49F5-832F-D29B-757E-34345A7B0FCE}"/>
          </ac:spMkLst>
        </pc:spChg>
        <pc:spChg chg="del">
          <ac:chgData name="MAIGNAN Victor FRSC" userId="94fc2294-f05d-4f6d-a45c-e2f1f1ee1e39" providerId="ADAL" clId="{679B0183-8F1A-4F0B-BEF9-9EA38EAF46AC}" dt="2023-08-25T14:12:31.387" v="15785" actId="478"/>
          <ac:spMkLst>
            <pc:docMk/>
            <pc:sldMk cId="1793672251" sldId="2147470960"/>
            <ac:spMk id="12" creationId="{F82E4A85-C178-6BB0-929D-919659B34DC8}"/>
          </ac:spMkLst>
        </pc:spChg>
        <pc:spChg chg="del">
          <ac:chgData name="MAIGNAN Victor FRSC" userId="94fc2294-f05d-4f6d-a45c-e2f1f1ee1e39" providerId="ADAL" clId="{679B0183-8F1A-4F0B-BEF9-9EA38EAF46AC}" dt="2023-08-25T14:12:31.387" v="15785" actId="478"/>
          <ac:spMkLst>
            <pc:docMk/>
            <pc:sldMk cId="1793672251" sldId="2147470960"/>
            <ac:spMk id="13" creationId="{7DCEED22-67FD-3A68-08F3-B0D2B05A5F83}"/>
          </ac:spMkLst>
        </pc:spChg>
        <pc:spChg chg="del">
          <ac:chgData name="MAIGNAN Victor FRSC" userId="94fc2294-f05d-4f6d-a45c-e2f1f1ee1e39" providerId="ADAL" clId="{679B0183-8F1A-4F0B-BEF9-9EA38EAF46AC}" dt="2023-08-25T14:12:31.387" v="15785" actId="478"/>
          <ac:spMkLst>
            <pc:docMk/>
            <pc:sldMk cId="1793672251" sldId="2147470960"/>
            <ac:spMk id="14" creationId="{41C2E351-C875-20B1-BBDB-7279C938AA39}"/>
          </ac:spMkLst>
        </pc:spChg>
        <pc:spChg chg="add mod">
          <ac:chgData name="MAIGNAN Victor FRSC" userId="94fc2294-f05d-4f6d-a45c-e2f1f1ee1e39" providerId="ADAL" clId="{679B0183-8F1A-4F0B-BEF9-9EA38EAF46AC}" dt="2023-08-30T06:58:40.235" v="28211" actId="1035"/>
          <ac:spMkLst>
            <pc:docMk/>
            <pc:sldMk cId="1793672251" sldId="2147470960"/>
            <ac:spMk id="17" creationId="{F7118E97-0AB7-0B5E-A862-451956C4633C}"/>
          </ac:spMkLst>
        </pc:spChg>
        <pc:graphicFrameChg chg="del">
          <ac:chgData name="MAIGNAN Victor FRSC" userId="94fc2294-f05d-4f6d-a45c-e2f1f1ee1e39" providerId="ADAL" clId="{679B0183-8F1A-4F0B-BEF9-9EA38EAF46AC}" dt="2023-08-25T13:55:00.222" v="15715" actId="478"/>
          <ac:graphicFrameMkLst>
            <pc:docMk/>
            <pc:sldMk cId="1793672251" sldId="2147470960"/>
            <ac:graphicFrameMk id="7" creationId="{542B041A-BD05-400E-B92F-F3FF48CB021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4:21:22.231" v="16037" actId="1035"/>
          <ac:graphicFrameMkLst>
            <pc:docMk/>
            <pc:sldMk cId="1793672251" sldId="2147470960"/>
            <ac:graphicFrameMk id="15" creationId="{06EB64E0-9B37-4E17-AD93-3A751799A84E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4:21:22.231" v="16037" actId="1035"/>
          <ac:graphicFrameMkLst>
            <pc:docMk/>
            <pc:sldMk cId="1793672251" sldId="2147470960"/>
            <ac:graphicFrameMk id="16" creationId="{00608CE6-3816-4AA3-A66B-D445CB1E4AC5}"/>
          </ac:graphicFrameMkLst>
        </pc:graphicFrameChg>
        <pc:picChg chg="del">
          <ac:chgData name="MAIGNAN Victor FRSC" userId="94fc2294-f05d-4f6d-a45c-e2f1f1ee1e39" providerId="ADAL" clId="{679B0183-8F1A-4F0B-BEF9-9EA38EAF46AC}" dt="2023-08-25T13:54:58.484" v="15714" actId="478"/>
          <ac:picMkLst>
            <pc:docMk/>
            <pc:sldMk cId="1793672251" sldId="2147470960"/>
            <ac:picMk id="4" creationId="{D521332A-8089-2331-A5C3-48D6B11C79D9}"/>
          </ac:picMkLst>
        </pc:picChg>
        <pc:picChg chg="mod">
          <ac:chgData name="MAIGNAN Victor FRSC" userId="94fc2294-f05d-4f6d-a45c-e2f1f1ee1e39" providerId="ADAL" clId="{679B0183-8F1A-4F0B-BEF9-9EA38EAF46AC}" dt="2023-08-30T06:58:40.235" v="28211" actId="1035"/>
          <ac:picMkLst>
            <pc:docMk/>
            <pc:sldMk cId="1793672251" sldId="2147470960"/>
            <ac:picMk id="9" creationId="{51A74CC4-4A9C-18B8-6BD4-9FBBE27DD895}"/>
          </ac:picMkLst>
        </pc:picChg>
        <pc:picChg chg="add mod modCrop">
          <ac:chgData name="MAIGNAN Victor FRSC" userId="94fc2294-f05d-4f6d-a45c-e2f1f1ee1e39" providerId="ADAL" clId="{679B0183-8F1A-4F0B-BEF9-9EA38EAF46AC}" dt="2023-08-30T06:58:40.235" v="28211" actId="1035"/>
          <ac:picMkLst>
            <pc:docMk/>
            <pc:sldMk cId="1793672251" sldId="2147470960"/>
            <ac:picMk id="10" creationId="{4EEA0E6E-0E36-A10A-AD7D-DD30EEF565B5}"/>
          </ac:picMkLst>
        </pc:picChg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902133824" sldId="2147470961"/>
        </pc:sldMkLst>
        <pc:spChg chg="mod ord">
          <ac:chgData name="MAIGNAN Victor FRSC" userId="94fc2294-f05d-4f6d-a45c-e2f1f1ee1e39" providerId="ADAL" clId="{679B0183-8F1A-4F0B-BEF9-9EA38EAF46AC}" dt="2023-08-25T14:58:42.085" v="16770" actId="20577"/>
          <ac:spMkLst>
            <pc:docMk/>
            <pc:sldMk cId="902133824" sldId="2147470961"/>
            <ac:spMk id="2" creationId="{632E51BE-0AF7-C36E-29C7-9BE93240DD6E}"/>
          </ac:spMkLst>
        </pc:spChg>
        <pc:spChg chg="add del mod ord">
          <ac:chgData name="MAIGNAN Victor FRSC" userId="94fc2294-f05d-4f6d-a45c-e2f1f1ee1e39" providerId="ADAL" clId="{679B0183-8F1A-4F0B-BEF9-9EA38EAF46AC}" dt="2023-08-25T14:55:04.438" v="16677" actId="478"/>
          <ac:spMkLst>
            <pc:docMk/>
            <pc:sldMk cId="902133824" sldId="2147470961"/>
            <ac:spMk id="3" creationId="{100AFF25-24F8-14F3-115C-DE5DCDD594CE}"/>
          </ac:spMkLst>
        </pc:spChg>
        <pc:spChg chg="add mod">
          <ac:chgData name="MAIGNAN Victor FRSC" userId="94fc2294-f05d-4f6d-a45c-e2f1f1ee1e39" providerId="ADAL" clId="{679B0183-8F1A-4F0B-BEF9-9EA38EAF46AC}" dt="2023-08-30T08:30:31.526" v="28607"/>
          <ac:spMkLst>
            <pc:docMk/>
            <pc:sldMk cId="902133824" sldId="2147470961"/>
            <ac:spMk id="3" creationId="{B94827E5-FEC9-71C3-7C25-C308FFFEC2A2}"/>
          </ac:spMkLst>
        </pc:spChg>
        <pc:spChg chg="mod">
          <ac:chgData name="MAIGNAN Victor FRSC" userId="94fc2294-f05d-4f6d-a45c-e2f1f1ee1e39" providerId="ADAL" clId="{679B0183-8F1A-4F0B-BEF9-9EA38EAF46AC}" dt="2023-08-25T14:59:38.382" v="16853" actId="1076"/>
          <ac:spMkLst>
            <pc:docMk/>
            <pc:sldMk cId="902133824" sldId="2147470961"/>
            <ac:spMk id="8" creationId="{803DEDFB-E353-FF42-1CB6-EF4C6CABDF73}"/>
          </ac:spMkLst>
        </pc:spChg>
        <pc:spChg chg="mod">
          <ac:chgData name="MAIGNAN Victor FRSC" userId="94fc2294-f05d-4f6d-a45c-e2f1f1ee1e39" providerId="ADAL" clId="{679B0183-8F1A-4F0B-BEF9-9EA38EAF46AC}" dt="2023-08-25T14:59:04.115" v="16828" actId="20577"/>
          <ac:spMkLst>
            <pc:docMk/>
            <pc:sldMk cId="902133824" sldId="2147470961"/>
            <ac:spMk id="9" creationId="{6FD36A33-F9C2-9208-7F03-8ACA56CCD3A9}"/>
          </ac:spMkLst>
        </pc:spChg>
        <pc:spChg chg="mod">
          <ac:chgData name="MAIGNAN Victor FRSC" userId="94fc2294-f05d-4f6d-a45c-e2f1f1ee1e39" providerId="ADAL" clId="{679B0183-8F1A-4F0B-BEF9-9EA38EAF46AC}" dt="2023-08-25T14:58:14.724" v="16762" actId="1037"/>
          <ac:spMkLst>
            <pc:docMk/>
            <pc:sldMk cId="902133824" sldId="2147470961"/>
            <ac:spMk id="10" creationId="{0F506F9F-BC26-C2DF-8EE7-071D0D8D890E}"/>
          </ac:spMkLst>
        </pc:spChg>
        <pc:graphicFrameChg chg="add mod">
          <ac:chgData name="MAIGNAN Victor FRSC" userId="94fc2294-f05d-4f6d-a45c-e2f1f1ee1e39" providerId="ADAL" clId="{679B0183-8F1A-4F0B-BEF9-9EA38EAF46AC}" dt="2023-08-25T14:58:38.060" v="16769"/>
          <ac:graphicFrameMkLst>
            <pc:docMk/>
            <pc:sldMk cId="902133824" sldId="2147470961"/>
            <ac:graphicFrameMk id="4" creationId="{9AEB5D37-47F9-CC80-1E0B-06AD2ABE06CA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5T14:55:49.338" v="16686" actId="478"/>
          <ac:graphicFrameMkLst>
            <pc:docMk/>
            <pc:sldMk cId="902133824" sldId="2147470961"/>
            <ac:graphicFrameMk id="5" creationId="{079B9325-D4EC-46F1-8B70-6E97DABE011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5T14:57:34.400" v="16747"/>
          <ac:graphicFrameMkLst>
            <pc:docMk/>
            <pc:sldMk cId="902133824" sldId="2147470961"/>
            <ac:graphicFrameMk id="6" creationId="{C9B80446-6FBC-4227-A683-2583A4F3CDAD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5T14:55:49.338" v="16686" actId="478"/>
          <ac:graphicFrameMkLst>
            <pc:docMk/>
            <pc:sldMk cId="902133824" sldId="2147470961"/>
            <ac:graphicFrameMk id="7" creationId="{FBFB0027-FF91-45BD-BC66-853EE87626CC}"/>
          </ac:graphicFrameMkLst>
        </pc:graphicFrameChg>
        <pc:picChg chg="del mod">
          <ac:chgData name="MAIGNAN Victor FRSC" userId="94fc2294-f05d-4f6d-a45c-e2f1f1ee1e39" providerId="ADAL" clId="{679B0183-8F1A-4F0B-BEF9-9EA38EAF46AC}" dt="2023-08-25T14:59:20.427" v="16841" actId="478"/>
          <ac:picMkLst>
            <pc:docMk/>
            <pc:sldMk cId="902133824" sldId="2147470961"/>
            <ac:picMk id="11" creationId="{9E118977-7D70-EC42-67C7-20513B3A20EE}"/>
          </ac:picMkLst>
        </pc:picChg>
        <pc:picChg chg="add mod">
          <ac:chgData name="MAIGNAN Victor FRSC" userId="94fc2294-f05d-4f6d-a45c-e2f1f1ee1e39" providerId="ADAL" clId="{679B0183-8F1A-4F0B-BEF9-9EA38EAF46AC}" dt="2023-08-25T14:59:38.382" v="16853" actId="1076"/>
          <ac:picMkLst>
            <pc:docMk/>
            <pc:sldMk cId="902133824" sldId="2147470961"/>
            <ac:picMk id="12" creationId="{1483808E-B64D-07F5-8938-1C559E8E1686}"/>
          </ac:picMkLst>
        </pc:picChg>
      </pc:sldChg>
      <pc:sldChg chg="addSp delSp modSp add mod modTransition modNotesTx">
        <pc:chgData name="MAIGNAN Victor FRSC" userId="94fc2294-f05d-4f6d-a45c-e2f1f1ee1e39" providerId="ADAL" clId="{679B0183-8F1A-4F0B-BEF9-9EA38EAF46AC}" dt="2023-09-06T09:35:34.450" v="29383" actId="20577"/>
        <pc:sldMkLst>
          <pc:docMk/>
          <pc:sldMk cId="2982048384" sldId="2147470962"/>
        </pc:sldMkLst>
        <pc:spChg chg="mod">
          <ac:chgData name="MAIGNAN Victor FRSC" userId="94fc2294-f05d-4f6d-a45c-e2f1f1ee1e39" providerId="ADAL" clId="{679B0183-8F1A-4F0B-BEF9-9EA38EAF46AC}" dt="2023-09-06T09:34:18.860" v="29334" actId="20577"/>
          <ac:spMkLst>
            <pc:docMk/>
            <pc:sldMk cId="2982048384" sldId="2147470962"/>
            <ac:spMk id="2" creationId="{6F865246-A4A7-D8B0-9BE0-B2B5BF035FD8}"/>
          </ac:spMkLst>
        </pc:spChg>
        <pc:spChg chg="add mod">
          <ac:chgData name="MAIGNAN Victor FRSC" userId="94fc2294-f05d-4f6d-a45c-e2f1f1ee1e39" providerId="ADAL" clId="{679B0183-8F1A-4F0B-BEF9-9EA38EAF46AC}" dt="2023-08-30T08:36:43.037" v="28872"/>
          <ac:spMkLst>
            <pc:docMk/>
            <pc:sldMk cId="2982048384" sldId="2147470962"/>
            <ac:spMk id="3" creationId="{C878F10D-0B6C-0CCA-9BE4-7AD533FA3067}"/>
          </ac:spMkLst>
        </pc:spChg>
        <pc:spChg chg="add mod">
          <ac:chgData name="MAIGNAN Victor FRSC" userId="94fc2294-f05d-4f6d-a45c-e2f1f1ee1e39" providerId="ADAL" clId="{679B0183-8F1A-4F0B-BEF9-9EA38EAF46AC}" dt="2023-09-06T09:35:34.450" v="29383" actId="20577"/>
          <ac:spMkLst>
            <pc:docMk/>
            <pc:sldMk cId="2982048384" sldId="2147470962"/>
            <ac:spMk id="5" creationId="{C3BFC3ED-94E5-8E5D-0432-5213458BD6E7}"/>
          </ac:spMkLst>
        </pc:spChg>
        <pc:spChg chg="del">
          <ac:chgData name="MAIGNAN Victor FRSC" userId="94fc2294-f05d-4f6d-a45c-e2f1f1ee1e39" providerId="ADAL" clId="{679B0183-8F1A-4F0B-BEF9-9EA38EAF46AC}" dt="2023-08-28T12:09:15.159" v="16901" actId="478"/>
          <ac:spMkLst>
            <pc:docMk/>
            <pc:sldMk cId="2982048384" sldId="2147470962"/>
            <ac:spMk id="6" creationId="{74F841BF-F9ED-8F47-AA88-EFF697F34F9E}"/>
          </ac:spMkLst>
        </pc:spChg>
        <pc:spChg chg="del">
          <ac:chgData name="MAIGNAN Victor FRSC" userId="94fc2294-f05d-4f6d-a45c-e2f1f1ee1e39" providerId="ADAL" clId="{679B0183-8F1A-4F0B-BEF9-9EA38EAF46AC}" dt="2023-08-28T12:09:15.159" v="16901" actId="478"/>
          <ac:spMkLst>
            <pc:docMk/>
            <pc:sldMk cId="2982048384" sldId="2147470962"/>
            <ac:spMk id="7" creationId="{4CB88183-F5C2-E5C2-68E3-39F255711E56}"/>
          </ac:spMkLst>
        </pc:spChg>
        <pc:spChg chg="add mod">
          <ac:chgData name="MAIGNAN Victor FRSC" userId="94fc2294-f05d-4f6d-a45c-e2f1f1ee1e39" providerId="ADAL" clId="{679B0183-8F1A-4F0B-BEF9-9EA38EAF46AC}" dt="2023-08-28T12:35:14.727" v="17489" actId="1076"/>
          <ac:spMkLst>
            <pc:docMk/>
            <pc:sldMk cId="2982048384" sldId="2147470962"/>
            <ac:spMk id="8" creationId="{B7B591B9-2D44-BC74-A476-D76BBFE38CE0}"/>
          </ac:spMkLst>
        </pc:spChg>
        <pc:spChg chg="add mod">
          <ac:chgData name="MAIGNAN Victor FRSC" userId="94fc2294-f05d-4f6d-a45c-e2f1f1ee1e39" providerId="ADAL" clId="{679B0183-8F1A-4F0B-BEF9-9EA38EAF46AC}" dt="2023-08-28T12:34:50.133" v="17432" actId="20577"/>
          <ac:spMkLst>
            <pc:docMk/>
            <pc:sldMk cId="2982048384" sldId="2147470962"/>
            <ac:spMk id="11" creationId="{49F29D7F-9BE1-048F-7F55-5E9F3AB7DB7B}"/>
          </ac:spMkLst>
        </pc:spChg>
        <pc:spChg chg="add mod">
          <ac:chgData name="MAIGNAN Victor FRSC" userId="94fc2294-f05d-4f6d-a45c-e2f1f1ee1e39" providerId="ADAL" clId="{679B0183-8F1A-4F0B-BEF9-9EA38EAF46AC}" dt="2023-08-28T12:33:54.808" v="17326" actId="1035"/>
          <ac:spMkLst>
            <pc:docMk/>
            <pc:sldMk cId="2982048384" sldId="2147470962"/>
            <ac:spMk id="13" creationId="{49819425-9D8F-37B7-09BA-9BDC05F87E96}"/>
          </ac:spMkLst>
        </pc:spChg>
        <pc:spChg chg="add mod">
          <ac:chgData name="MAIGNAN Victor FRSC" userId="94fc2294-f05d-4f6d-a45c-e2f1f1ee1e39" providerId="ADAL" clId="{679B0183-8F1A-4F0B-BEF9-9EA38EAF46AC}" dt="2023-08-28T12:33:51.131" v="17322" actId="1038"/>
          <ac:spMkLst>
            <pc:docMk/>
            <pc:sldMk cId="2982048384" sldId="2147470962"/>
            <ac:spMk id="17" creationId="{BB2A4E36-16C5-135E-8CD4-8D8FE6E7A532}"/>
          </ac:spMkLst>
        </pc:spChg>
        <pc:spChg chg="del">
          <ac:chgData name="MAIGNAN Victor FRSC" userId="94fc2294-f05d-4f6d-a45c-e2f1f1ee1e39" providerId="ADAL" clId="{679B0183-8F1A-4F0B-BEF9-9EA38EAF46AC}" dt="2023-08-28T12:09:15.159" v="16901" actId="478"/>
          <ac:spMkLst>
            <pc:docMk/>
            <pc:sldMk cId="2982048384" sldId="2147470962"/>
            <ac:spMk id="38" creationId="{F2196AAE-B7B0-010C-194B-97F4D68D5299}"/>
          </ac:spMkLst>
        </pc:spChg>
        <pc:spChg chg="del">
          <ac:chgData name="MAIGNAN Victor FRSC" userId="94fc2294-f05d-4f6d-a45c-e2f1f1ee1e39" providerId="ADAL" clId="{679B0183-8F1A-4F0B-BEF9-9EA38EAF46AC}" dt="2023-08-28T12:09:15.159" v="16901" actId="478"/>
          <ac:spMkLst>
            <pc:docMk/>
            <pc:sldMk cId="2982048384" sldId="2147470962"/>
            <ac:spMk id="39" creationId="{28CE054F-D243-8AAB-CDCE-C51A8FB12438}"/>
          </ac:spMkLst>
        </pc:spChg>
        <pc:spChg chg="del">
          <ac:chgData name="MAIGNAN Victor FRSC" userId="94fc2294-f05d-4f6d-a45c-e2f1f1ee1e39" providerId="ADAL" clId="{679B0183-8F1A-4F0B-BEF9-9EA38EAF46AC}" dt="2023-08-28T12:09:15.159" v="16901" actId="478"/>
          <ac:spMkLst>
            <pc:docMk/>
            <pc:sldMk cId="2982048384" sldId="2147470962"/>
            <ac:spMk id="40" creationId="{572D8C3E-FC09-AEEF-F97D-8148F22BC627}"/>
          </ac:spMkLst>
        </pc:spChg>
        <pc:spChg chg="del">
          <ac:chgData name="MAIGNAN Victor FRSC" userId="94fc2294-f05d-4f6d-a45c-e2f1f1ee1e39" providerId="ADAL" clId="{679B0183-8F1A-4F0B-BEF9-9EA38EAF46AC}" dt="2023-08-28T12:09:15.159" v="16901" actId="478"/>
          <ac:spMkLst>
            <pc:docMk/>
            <pc:sldMk cId="2982048384" sldId="2147470962"/>
            <ac:spMk id="42" creationId="{9AD749CA-33AA-3758-CFDE-4DFC748EED95}"/>
          </ac:spMkLst>
        </pc:spChg>
        <pc:graphicFrameChg chg="add del mod">
          <ac:chgData name="MAIGNAN Victor FRSC" userId="94fc2294-f05d-4f6d-a45c-e2f1f1ee1e39" providerId="ADAL" clId="{679B0183-8F1A-4F0B-BEF9-9EA38EAF46AC}" dt="2023-08-28T12:19:19.328" v="17127" actId="478"/>
          <ac:graphicFrameMkLst>
            <pc:docMk/>
            <pc:sldMk cId="2982048384" sldId="2147470962"/>
            <ac:graphicFrameMk id="3" creationId="{CA26D2F1-91EE-9FFD-89D0-3CCB0C8C4A4B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8T12:19:18.780" v="17126" actId="478"/>
          <ac:graphicFrameMkLst>
            <pc:docMk/>
            <pc:sldMk cId="2982048384" sldId="2147470962"/>
            <ac:graphicFrameMk id="4" creationId="{3B18FC94-D8FB-72F4-AC47-C1CC09441E7A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2:09:15.159" v="16901" actId="478"/>
          <ac:graphicFrameMkLst>
            <pc:docMk/>
            <pc:sldMk cId="2982048384" sldId="2147470962"/>
            <ac:graphicFrameMk id="10" creationId="{3159722A-3E33-2586-D97B-4C44122064A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9-06T09:35:23.896" v="29355"/>
          <ac:graphicFrameMkLst>
            <pc:docMk/>
            <pc:sldMk cId="2982048384" sldId="2147470962"/>
            <ac:graphicFrameMk id="15" creationId="{CA26D2F1-91EE-9FFD-89D0-3CCB0C8C4A4B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8T12:33:03.271" v="17299" actId="404"/>
          <ac:graphicFrameMkLst>
            <pc:docMk/>
            <pc:sldMk cId="2982048384" sldId="2147470962"/>
            <ac:graphicFrameMk id="16" creationId="{3B18FC94-D8FB-72F4-AC47-C1CC09441E7A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2:09:15.159" v="16901" actId="478"/>
          <ac:graphicFrameMkLst>
            <pc:docMk/>
            <pc:sldMk cId="2982048384" sldId="2147470962"/>
            <ac:graphicFrameMk id="24" creationId="{17106820-E78B-554E-DAAF-47537E1984B0}"/>
          </ac:graphicFrameMkLst>
        </pc:graphicFrameChg>
        <pc:picChg chg="add mod">
          <ac:chgData name="MAIGNAN Victor FRSC" userId="94fc2294-f05d-4f6d-a45c-e2f1f1ee1e39" providerId="ADAL" clId="{679B0183-8F1A-4F0B-BEF9-9EA38EAF46AC}" dt="2023-08-28T12:35:14.727" v="17489" actId="1076"/>
          <ac:picMkLst>
            <pc:docMk/>
            <pc:sldMk cId="2982048384" sldId="2147470962"/>
            <ac:picMk id="9" creationId="{CF62694B-B4FE-82B6-D8F3-07B910B338EF}"/>
          </ac:picMkLst>
        </pc:picChg>
        <pc:cxnChg chg="del">
          <ac:chgData name="MAIGNAN Victor FRSC" userId="94fc2294-f05d-4f6d-a45c-e2f1f1ee1e39" providerId="ADAL" clId="{679B0183-8F1A-4F0B-BEF9-9EA38EAF46AC}" dt="2023-08-28T12:09:15.159" v="16901" actId="478"/>
          <ac:cxnSpMkLst>
            <pc:docMk/>
            <pc:sldMk cId="2982048384" sldId="2147470962"/>
            <ac:cxnSpMk id="12" creationId="{913579B6-72AF-BBA9-02AA-4207080B79EA}"/>
          </ac:cxnSpMkLst>
        </pc:cxnChg>
        <pc:cxnChg chg="del">
          <ac:chgData name="MAIGNAN Victor FRSC" userId="94fc2294-f05d-4f6d-a45c-e2f1f1ee1e39" providerId="ADAL" clId="{679B0183-8F1A-4F0B-BEF9-9EA38EAF46AC}" dt="2023-08-28T12:09:15.159" v="16901" actId="478"/>
          <ac:cxnSpMkLst>
            <pc:docMk/>
            <pc:sldMk cId="2982048384" sldId="2147470962"/>
            <ac:cxnSpMk id="14" creationId="{1F9C1AEE-EDBF-60D7-5A7A-7CCE1B7964FF}"/>
          </ac:cxnSpMkLst>
        </pc:cxnChg>
        <pc:cxnChg chg="del">
          <ac:chgData name="MAIGNAN Victor FRSC" userId="94fc2294-f05d-4f6d-a45c-e2f1f1ee1e39" providerId="ADAL" clId="{679B0183-8F1A-4F0B-BEF9-9EA38EAF46AC}" dt="2023-08-28T12:09:15.159" v="16901" actId="478"/>
          <ac:cxnSpMkLst>
            <pc:docMk/>
            <pc:sldMk cId="2982048384" sldId="2147470962"/>
            <ac:cxnSpMk id="27" creationId="{A165C896-EB28-40E5-2764-63B6F867EC03}"/>
          </ac:cxnSpMkLst>
        </pc:cxnChg>
        <pc:cxnChg chg="del">
          <ac:chgData name="MAIGNAN Victor FRSC" userId="94fc2294-f05d-4f6d-a45c-e2f1f1ee1e39" providerId="ADAL" clId="{679B0183-8F1A-4F0B-BEF9-9EA38EAF46AC}" dt="2023-08-28T12:09:15.159" v="16901" actId="478"/>
          <ac:cxnSpMkLst>
            <pc:docMk/>
            <pc:sldMk cId="2982048384" sldId="2147470962"/>
            <ac:cxnSpMk id="29" creationId="{A310A274-7251-5FA0-7590-D28BC7AA07EE}"/>
          </ac:cxnSpMkLst>
        </pc:cxnChg>
      </pc:sldChg>
      <pc:sldChg chg="addSp delSp modSp add mod modTransition modNotesTx">
        <pc:chgData name="MAIGNAN Victor FRSC" userId="94fc2294-f05d-4f6d-a45c-e2f1f1ee1e39" providerId="ADAL" clId="{679B0183-8F1A-4F0B-BEF9-9EA38EAF46AC}" dt="2023-09-11T09:00:47.775" v="32814"/>
        <pc:sldMkLst>
          <pc:docMk/>
          <pc:sldMk cId="2460765482" sldId="2147470963"/>
        </pc:sldMkLst>
        <pc:spChg chg="add mod">
          <ac:chgData name="MAIGNAN Victor FRSC" userId="94fc2294-f05d-4f6d-a45c-e2f1f1ee1e39" providerId="ADAL" clId="{679B0183-8F1A-4F0B-BEF9-9EA38EAF46AC}" dt="2023-08-30T08:33:15.394" v="28784" actId="1076"/>
          <ac:spMkLst>
            <pc:docMk/>
            <pc:sldMk cId="2460765482" sldId="2147470963"/>
            <ac:spMk id="4" creationId="{23922AA4-8FA1-1393-A882-DB8001CE084B}"/>
          </ac:spMkLst>
        </pc:spChg>
        <pc:spChg chg="mod">
          <ac:chgData name="MAIGNAN Victor FRSC" userId="94fc2294-f05d-4f6d-a45c-e2f1f1ee1e39" providerId="ADAL" clId="{679B0183-8F1A-4F0B-BEF9-9EA38EAF46AC}" dt="2023-09-11T09:00:47.775" v="32814"/>
          <ac:spMkLst>
            <pc:docMk/>
            <pc:sldMk cId="2460765482" sldId="2147470963"/>
            <ac:spMk id="7" creationId="{71A96964-C5D1-2106-3812-103AEFEE4BD8}"/>
          </ac:spMkLst>
        </pc:spChg>
        <pc:spChg chg="mod">
          <ac:chgData name="MAIGNAN Victor FRSC" userId="94fc2294-f05d-4f6d-a45c-e2f1f1ee1e39" providerId="ADAL" clId="{679B0183-8F1A-4F0B-BEF9-9EA38EAF46AC}" dt="2023-08-28T13:56:55.765" v="18991" actId="1037"/>
          <ac:spMkLst>
            <pc:docMk/>
            <pc:sldMk cId="2460765482" sldId="2147470963"/>
            <ac:spMk id="8" creationId="{BAD85C18-D0B4-58CF-5F92-694877CBBFCB}"/>
          </ac:spMkLst>
        </pc:spChg>
        <pc:spChg chg="del">
          <ac:chgData name="MAIGNAN Victor FRSC" userId="94fc2294-f05d-4f6d-a45c-e2f1f1ee1e39" providerId="ADAL" clId="{679B0183-8F1A-4F0B-BEF9-9EA38EAF46AC}" dt="2023-08-28T13:28:43.590" v="18238" actId="478"/>
          <ac:spMkLst>
            <pc:docMk/>
            <pc:sldMk cId="2460765482" sldId="2147470963"/>
            <ac:spMk id="10" creationId="{8F7D1C25-1F92-AD85-CDDC-6E17AF029500}"/>
          </ac:spMkLst>
        </pc:spChg>
        <pc:spChg chg="mod">
          <ac:chgData name="MAIGNAN Victor FRSC" userId="94fc2294-f05d-4f6d-a45c-e2f1f1ee1e39" providerId="ADAL" clId="{679B0183-8F1A-4F0B-BEF9-9EA38EAF46AC}" dt="2023-08-28T13:55:14.132" v="18875" actId="1035"/>
          <ac:spMkLst>
            <pc:docMk/>
            <pc:sldMk cId="2460765482" sldId="2147470963"/>
            <ac:spMk id="11" creationId="{2A82D50A-B21A-E69C-C6A2-6D658D4A4407}"/>
          </ac:spMkLst>
        </pc:spChg>
        <pc:spChg chg="del">
          <ac:chgData name="MAIGNAN Victor FRSC" userId="94fc2294-f05d-4f6d-a45c-e2f1f1ee1e39" providerId="ADAL" clId="{679B0183-8F1A-4F0B-BEF9-9EA38EAF46AC}" dt="2023-08-28T13:28:43.590" v="18238" actId="478"/>
          <ac:spMkLst>
            <pc:docMk/>
            <pc:sldMk cId="2460765482" sldId="2147470963"/>
            <ac:spMk id="12" creationId="{DB566A65-2FAE-9228-3A83-04A0B2F1CAE2}"/>
          </ac:spMkLst>
        </pc:spChg>
        <pc:spChg chg="del">
          <ac:chgData name="MAIGNAN Victor FRSC" userId="94fc2294-f05d-4f6d-a45c-e2f1f1ee1e39" providerId="ADAL" clId="{679B0183-8F1A-4F0B-BEF9-9EA38EAF46AC}" dt="2023-08-28T13:29:08.781" v="18244" actId="478"/>
          <ac:spMkLst>
            <pc:docMk/>
            <pc:sldMk cId="2460765482" sldId="2147470963"/>
            <ac:spMk id="13" creationId="{90B4C27B-2425-BCB2-E546-02BE9C8CEC2D}"/>
          </ac:spMkLst>
        </pc:spChg>
        <pc:spChg chg="add mod">
          <ac:chgData name="MAIGNAN Victor FRSC" userId="94fc2294-f05d-4f6d-a45c-e2f1f1ee1e39" providerId="ADAL" clId="{679B0183-8F1A-4F0B-BEF9-9EA38EAF46AC}" dt="2023-08-28T13:55:14.132" v="18875" actId="1035"/>
          <ac:spMkLst>
            <pc:docMk/>
            <pc:sldMk cId="2460765482" sldId="2147470963"/>
            <ac:spMk id="14" creationId="{866B2C84-E048-EA32-1B44-9666A2228524}"/>
          </ac:spMkLst>
        </pc:spChg>
        <pc:spChg chg="mod">
          <ac:chgData name="MAIGNAN Victor FRSC" userId="94fc2294-f05d-4f6d-a45c-e2f1f1ee1e39" providerId="ADAL" clId="{679B0183-8F1A-4F0B-BEF9-9EA38EAF46AC}" dt="2023-08-28T13:55:14.132" v="18875" actId="1035"/>
          <ac:spMkLst>
            <pc:docMk/>
            <pc:sldMk cId="2460765482" sldId="2147470963"/>
            <ac:spMk id="16" creationId="{FADA417C-E670-4ACD-7DEE-1199808E0CCF}"/>
          </ac:spMkLst>
        </pc:spChg>
        <pc:spChg chg="add mod">
          <ac:chgData name="MAIGNAN Victor FRSC" userId="94fc2294-f05d-4f6d-a45c-e2f1f1ee1e39" providerId="ADAL" clId="{679B0183-8F1A-4F0B-BEF9-9EA38EAF46AC}" dt="2023-08-28T13:56:19.959" v="18918" actId="14100"/>
          <ac:spMkLst>
            <pc:docMk/>
            <pc:sldMk cId="2460765482" sldId="2147470963"/>
            <ac:spMk id="20" creationId="{18FEFF96-2246-875C-13C3-AE4D72F88AAE}"/>
          </ac:spMkLst>
        </pc:spChg>
        <pc:spChg chg="add mod">
          <ac:chgData name="MAIGNAN Victor FRSC" userId="94fc2294-f05d-4f6d-a45c-e2f1f1ee1e39" providerId="ADAL" clId="{679B0183-8F1A-4F0B-BEF9-9EA38EAF46AC}" dt="2023-08-28T13:56:08.683" v="18916" actId="1037"/>
          <ac:spMkLst>
            <pc:docMk/>
            <pc:sldMk cId="2460765482" sldId="2147470963"/>
            <ac:spMk id="21" creationId="{87FA1979-31A6-D692-E28E-03FBDFC7D0E8}"/>
          </ac:spMkLst>
        </pc:spChg>
        <pc:graphicFrameChg chg="add mod">
          <ac:chgData name="MAIGNAN Victor FRSC" userId="94fc2294-f05d-4f6d-a45c-e2f1f1ee1e39" providerId="ADAL" clId="{679B0183-8F1A-4F0B-BEF9-9EA38EAF46AC}" dt="2023-08-28T13:55:14.132" v="18875" actId="1035"/>
          <ac:graphicFrameMkLst>
            <pc:docMk/>
            <pc:sldMk cId="2460765482" sldId="2147470963"/>
            <ac:graphicFrameMk id="3" creationId="{6D08FB65-BF9B-4564-9DE7-164A1FA5453A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3:26:54.630" v="18188" actId="478"/>
          <ac:graphicFrameMkLst>
            <pc:docMk/>
            <pc:sldMk cId="2460765482" sldId="2147470963"/>
            <ac:graphicFrameMk id="4" creationId="{218A4ED7-9D26-483F-8732-9842AFE9B794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3:26:54.630" v="18188" actId="478"/>
          <ac:graphicFrameMkLst>
            <pc:docMk/>
            <pc:sldMk cId="2460765482" sldId="2147470963"/>
            <ac:graphicFrameMk id="5" creationId="{BE6D9AFA-6265-438F-A629-69583F3C3F0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8T13:55:14.132" v="18875" actId="1035"/>
          <ac:graphicFrameMkLst>
            <pc:docMk/>
            <pc:sldMk cId="2460765482" sldId="2147470963"/>
            <ac:graphicFrameMk id="6" creationId="{FFA401D3-DB1A-4967-A1CD-6B1A3B65EE8C}"/>
          </ac:graphicFrameMkLst>
        </pc:graphicFrameChg>
        <pc:picChg chg="mod">
          <ac:chgData name="MAIGNAN Victor FRSC" userId="94fc2294-f05d-4f6d-a45c-e2f1f1ee1e39" providerId="ADAL" clId="{679B0183-8F1A-4F0B-BEF9-9EA38EAF46AC}" dt="2023-08-28T13:56:55.765" v="18991" actId="1037"/>
          <ac:picMkLst>
            <pc:docMk/>
            <pc:sldMk cId="2460765482" sldId="2147470963"/>
            <ac:picMk id="9" creationId="{E07DB797-C850-F4B7-1BC8-1DC5CCE170AF}"/>
          </ac:picMkLst>
        </pc:picChg>
        <pc:picChg chg="add mod">
          <ac:chgData name="MAIGNAN Victor FRSC" userId="94fc2294-f05d-4f6d-a45c-e2f1f1ee1e39" providerId="ADAL" clId="{679B0183-8F1A-4F0B-BEF9-9EA38EAF46AC}" dt="2023-08-28T13:55:45.943" v="18906" actId="1038"/>
          <ac:picMkLst>
            <pc:docMk/>
            <pc:sldMk cId="2460765482" sldId="2147470963"/>
            <ac:picMk id="17" creationId="{76C446BE-DFF2-9105-98B5-F135CB0F407C}"/>
          </ac:picMkLst>
        </pc:picChg>
        <pc:picChg chg="add mod">
          <ac:chgData name="MAIGNAN Victor FRSC" userId="94fc2294-f05d-4f6d-a45c-e2f1f1ee1e39" providerId="ADAL" clId="{679B0183-8F1A-4F0B-BEF9-9EA38EAF46AC}" dt="2023-08-28T13:55:17.012" v="18883" actId="1035"/>
          <ac:picMkLst>
            <pc:docMk/>
            <pc:sldMk cId="2460765482" sldId="2147470963"/>
            <ac:picMk id="19" creationId="{8E7058F9-1B11-233D-6DF3-2BD33CEAC795}"/>
          </ac:picMkLst>
        </pc:picChg>
      </pc:sldChg>
      <pc:sldChg chg="addSp delSp modSp new mod modTransition">
        <pc:chgData name="MAIGNAN Victor FRSC" userId="94fc2294-f05d-4f6d-a45c-e2f1f1ee1e39" providerId="ADAL" clId="{679B0183-8F1A-4F0B-BEF9-9EA38EAF46AC}" dt="2023-09-11T09:01:44.403" v="32854"/>
        <pc:sldMkLst>
          <pc:docMk/>
          <pc:sldMk cId="522350062" sldId="2147470964"/>
        </pc:sldMkLst>
        <pc:spChg chg="add mod">
          <ac:chgData name="MAIGNAN Victor FRSC" userId="94fc2294-f05d-4f6d-a45c-e2f1f1ee1e39" providerId="ADAL" clId="{679B0183-8F1A-4F0B-BEF9-9EA38EAF46AC}" dt="2023-08-30T08:34:45.222" v="28811" actId="1076"/>
          <ac:spMkLst>
            <pc:docMk/>
            <pc:sldMk cId="522350062" sldId="2147470964"/>
            <ac:spMk id="2" creationId="{7638220C-BD6C-565A-6CC6-2F1AE75A2C69}"/>
          </ac:spMkLst>
        </pc:spChg>
        <pc:spChg chg="del">
          <ac:chgData name="MAIGNAN Victor FRSC" userId="94fc2294-f05d-4f6d-a45c-e2f1f1ee1e39" providerId="ADAL" clId="{679B0183-8F1A-4F0B-BEF9-9EA38EAF46AC}" dt="2023-08-28T14:28:52.239" v="19278" actId="478"/>
          <ac:spMkLst>
            <pc:docMk/>
            <pc:sldMk cId="522350062" sldId="2147470964"/>
            <ac:spMk id="2" creationId="{D410C8A7-48D8-B142-5AF4-59898B7E7C86}"/>
          </ac:spMkLst>
        </pc:spChg>
        <pc:spChg chg="del">
          <ac:chgData name="MAIGNAN Victor FRSC" userId="94fc2294-f05d-4f6d-a45c-e2f1f1ee1e39" providerId="ADAL" clId="{679B0183-8F1A-4F0B-BEF9-9EA38EAF46AC}" dt="2023-08-28T14:28:05.556" v="19262" actId="478"/>
          <ac:spMkLst>
            <pc:docMk/>
            <pc:sldMk cId="522350062" sldId="2147470964"/>
            <ac:spMk id="3" creationId="{D64AB755-2684-7E77-ABCF-5F30EE4AD6FB}"/>
          </ac:spMkLst>
        </pc:spChg>
        <pc:spChg chg="add del mod">
          <ac:chgData name="MAIGNAN Victor FRSC" userId="94fc2294-f05d-4f6d-a45c-e2f1f1ee1e39" providerId="ADAL" clId="{679B0183-8F1A-4F0B-BEF9-9EA38EAF46AC}" dt="2023-08-28T14:28:50.462" v="19277"/>
          <ac:spMkLst>
            <pc:docMk/>
            <pc:sldMk cId="522350062" sldId="2147470964"/>
            <ac:spMk id="10" creationId="{26C4CF60-DEA5-D29D-5322-045F5379F77A}"/>
          </ac:spMkLst>
        </pc:spChg>
        <pc:spChg chg="add del mod">
          <ac:chgData name="MAIGNAN Victor FRSC" userId="94fc2294-f05d-4f6d-a45c-e2f1f1ee1e39" providerId="ADAL" clId="{679B0183-8F1A-4F0B-BEF9-9EA38EAF46AC}" dt="2023-08-28T14:28:50.462" v="19277"/>
          <ac:spMkLst>
            <pc:docMk/>
            <pc:sldMk cId="522350062" sldId="2147470964"/>
            <ac:spMk id="11" creationId="{362EC309-418A-C862-EEFA-385312AD499A}"/>
          </ac:spMkLst>
        </pc:spChg>
        <pc:spChg chg="add mod">
          <ac:chgData name="MAIGNAN Victor FRSC" userId="94fc2294-f05d-4f6d-a45c-e2f1f1ee1e39" providerId="ADAL" clId="{679B0183-8F1A-4F0B-BEF9-9EA38EAF46AC}" dt="2023-08-28T14:28:52.559" v="19279"/>
          <ac:spMkLst>
            <pc:docMk/>
            <pc:sldMk cId="522350062" sldId="2147470964"/>
            <ac:spMk id="12" creationId="{E8DA4923-754F-8D7D-E9E1-715121BCE787}"/>
          </ac:spMkLst>
        </pc:spChg>
        <pc:spChg chg="add mod">
          <ac:chgData name="MAIGNAN Victor FRSC" userId="94fc2294-f05d-4f6d-a45c-e2f1f1ee1e39" providerId="ADAL" clId="{679B0183-8F1A-4F0B-BEF9-9EA38EAF46AC}" dt="2023-09-11T09:01:44.403" v="32854"/>
          <ac:spMkLst>
            <pc:docMk/>
            <pc:sldMk cId="522350062" sldId="2147470964"/>
            <ac:spMk id="13" creationId="{4058BA37-3201-6CEA-A29C-F0CCDF679E6A}"/>
          </ac:spMkLst>
        </pc:spChg>
        <pc:spChg chg="add mod">
          <ac:chgData name="MAIGNAN Victor FRSC" userId="94fc2294-f05d-4f6d-a45c-e2f1f1ee1e39" providerId="ADAL" clId="{679B0183-8F1A-4F0B-BEF9-9EA38EAF46AC}" dt="2023-08-28T14:30:15.495" v="19343" actId="1036"/>
          <ac:spMkLst>
            <pc:docMk/>
            <pc:sldMk cId="522350062" sldId="2147470964"/>
            <ac:spMk id="14" creationId="{EDE90F40-9663-09BF-1867-65C9673D9C8A}"/>
          </ac:spMkLst>
        </pc:spChg>
        <pc:spChg chg="add mod">
          <ac:chgData name="MAIGNAN Victor FRSC" userId="94fc2294-f05d-4f6d-a45c-e2f1f1ee1e39" providerId="ADAL" clId="{679B0183-8F1A-4F0B-BEF9-9EA38EAF46AC}" dt="2023-08-28T14:30:34.061" v="19354" actId="14100"/>
          <ac:spMkLst>
            <pc:docMk/>
            <pc:sldMk cId="522350062" sldId="2147470964"/>
            <ac:spMk id="15" creationId="{FD17DE38-3E2C-8898-A031-B4F9A795C49C}"/>
          </ac:spMkLst>
        </pc:spChg>
        <pc:spChg chg="add mod">
          <ac:chgData name="MAIGNAN Victor FRSC" userId="94fc2294-f05d-4f6d-a45c-e2f1f1ee1e39" providerId="ADAL" clId="{679B0183-8F1A-4F0B-BEF9-9EA38EAF46AC}" dt="2023-08-28T14:33:55.038" v="19650" actId="14100"/>
          <ac:spMkLst>
            <pc:docMk/>
            <pc:sldMk cId="522350062" sldId="2147470964"/>
            <ac:spMk id="16" creationId="{51976D0C-75F9-15DD-39E2-FA395721993D}"/>
          </ac:spMkLst>
        </pc:spChg>
        <pc:spChg chg="add mod">
          <ac:chgData name="MAIGNAN Victor FRSC" userId="94fc2294-f05d-4f6d-a45c-e2f1f1ee1e39" providerId="ADAL" clId="{679B0183-8F1A-4F0B-BEF9-9EA38EAF46AC}" dt="2023-08-28T14:32:55.587" v="19553" actId="1076"/>
          <ac:spMkLst>
            <pc:docMk/>
            <pc:sldMk cId="522350062" sldId="2147470964"/>
            <ac:spMk id="18" creationId="{3283C424-99E3-AAA6-2332-6CE4E64D4424}"/>
          </ac:spMkLst>
        </pc:spChg>
        <pc:spChg chg="add mod">
          <ac:chgData name="MAIGNAN Victor FRSC" userId="94fc2294-f05d-4f6d-a45c-e2f1f1ee1e39" providerId="ADAL" clId="{679B0183-8F1A-4F0B-BEF9-9EA38EAF46AC}" dt="2023-08-29T07:05:01.871" v="21864" actId="1035"/>
          <ac:spMkLst>
            <pc:docMk/>
            <pc:sldMk cId="522350062" sldId="2147470964"/>
            <ac:spMk id="19" creationId="{69CCA972-E125-B523-E311-C4356B20512E}"/>
          </ac:spMkLst>
        </pc:spChg>
        <pc:graphicFrameChg chg="add mod">
          <ac:chgData name="MAIGNAN Victor FRSC" userId="94fc2294-f05d-4f6d-a45c-e2f1f1ee1e39" providerId="ADAL" clId="{679B0183-8F1A-4F0B-BEF9-9EA38EAF46AC}" dt="2023-08-28T15:00:04.578" v="19955"/>
          <ac:graphicFrameMkLst>
            <pc:docMk/>
            <pc:sldMk cId="522350062" sldId="2147470964"/>
            <ac:graphicFrameMk id="8" creationId="{5EA535A6-C0DC-422E-A298-971464F5DBF3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8T14:29:28.397" v="19320" actId="1035"/>
          <ac:graphicFrameMkLst>
            <pc:docMk/>
            <pc:sldMk cId="522350062" sldId="2147470964"/>
            <ac:graphicFrameMk id="9" creationId="{7E217CF2-D1E5-44E1-9229-A4768F485B2D}"/>
          </ac:graphicFrameMkLst>
        </pc:graphicFrameChg>
        <pc:picChg chg="add mod">
          <ac:chgData name="MAIGNAN Victor FRSC" userId="94fc2294-f05d-4f6d-a45c-e2f1f1ee1e39" providerId="ADAL" clId="{679B0183-8F1A-4F0B-BEF9-9EA38EAF46AC}" dt="2023-08-28T14:30:27.220" v="19352" actId="1038"/>
          <ac:picMkLst>
            <pc:docMk/>
            <pc:sldMk cId="522350062" sldId="2147470964"/>
            <ac:picMk id="5" creationId="{49844BF8-5508-FE5C-9D04-BABEC2046332}"/>
          </ac:picMkLst>
        </pc:picChg>
        <pc:picChg chg="add mod">
          <ac:chgData name="MAIGNAN Victor FRSC" userId="94fc2294-f05d-4f6d-a45c-e2f1f1ee1e39" providerId="ADAL" clId="{679B0183-8F1A-4F0B-BEF9-9EA38EAF46AC}" dt="2023-08-28T14:29:36.567" v="19335" actId="1037"/>
          <ac:picMkLst>
            <pc:docMk/>
            <pc:sldMk cId="522350062" sldId="2147470964"/>
            <ac:picMk id="7" creationId="{4CF95ACB-6C13-4FDB-29FB-563A7E8A608C}"/>
          </ac:picMkLst>
        </pc:picChg>
        <pc:picChg chg="add mod">
          <ac:chgData name="MAIGNAN Victor FRSC" userId="94fc2294-f05d-4f6d-a45c-e2f1f1ee1e39" providerId="ADAL" clId="{679B0183-8F1A-4F0B-BEF9-9EA38EAF46AC}" dt="2023-08-28T14:31:10.182" v="19360" actId="1076"/>
          <ac:picMkLst>
            <pc:docMk/>
            <pc:sldMk cId="522350062" sldId="2147470964"/>
            <ac:picMk id="17" creationId="{34303CEF-DF09-F78E-A003-62E6B2887D17}"/>
          </ac:picMkLst>
        </pc:picChg>
      </pc:sldChg>
      <pc:sldChg chg="new del">
        <pc:chgData name="MAIGNAN Victor FRSC" userId="94fc2294-f05d-4f6d-a45c-e2f1f1ee1e39" providerId="ADAL" clId="{679B0183-8F1A-4F0B-BEF9-9EA38EAF46AC}" dt="2023-08-28T14:36:56.764" v="19658" actId="47"/>
        <pc:sldMkLst>
          <pc:docMk/>
          <pc:sldMk cId="1499018196" sldId="2147470965"/>
        </pc:sldMkLst>
      </pc:sldChg>
      <pc:sldChg chg="addSp delSp modSp add mod modTransition modShow">
        <pc:chgData name="MAIGNAN Victor FRSC" userId="94fc2294-f05d-4f6d-a45c-e2f1f1ee1e39" providerId="ADAL" clId="{679B0183-8F1A-4F0B-BEF9-9EA38EAF46AC}" dt="2023-09-11T09:02:10.325" v="32868" actId="20577"/>
        <pc:sldMkLst>
          <pc:docMk/>
          <pc:sldMk cId="1015956611" sldId="2147470966"/>
        </pc:sldMkLst>
        <pc:spChg chg="add mod">
          <ac:chgData name="MAIGNAN Victor FRSC" userId="94fc2294-f05d-4f6d-a45c-e2f1f1ee1e39" providerId="ADAL" clId="{679B0183-8F1A-4F0B-BEF9-9EA38EAF46AC}" dt="2023-08-30T07:02:54.763" v="28394" actId="1076"/>
          <ac:spMkLst>
            <pc:docMk/>
            <pc:sldMk cId="1015956611" sldId="2147470966"/>
            <ac:spMk id="3" creationId="{3E39492D-BB3D-7930-29F2-04F6F73D2859}"/>
          </ac:spMkLst>
        </pc:spChg>
        <pc:spChg chg="add mod">
          <ac:chgData name="MAIGNAN Victor FRSC" userId="94fc2294-f05d-4f6d-a45c-e2f1f1ee1e39" providerId="ADAL" clId="{679B0183-8F1A-4F0B-BEF9-9EA38EAF46AC}" dt="2023-08-30T08:34:55.259" v="28814" actId="14100"/>
          <ac:spMkLst>
            <pc:docMk/>
            <pc:sldMk cId="1015956611" sldId="2147470966"/>
            <ac:spMk id="5" creationId="{ADADCD55-E24A-345D-655D-4804B7D5AE0A}"/>
          </ac:spMkLst>
        </pc:spChg>
        <pc:spChg chg="mod">
          <ac:chgData name="MAIGNAN Victor FRSC" userId="94fc2294-f05d-4f6d-a45c-e2f1f1ee1e39" providerId="ADAL" clId="{679B0183-8F1A-4F0B-BEF9-9EA38EAF46AC}" dt="2023-09-11T09:02:10.325" v="32868" actId="20577"/>
          <ac:spMkLst>
            <pc:docMk/>
            <pc:sldMk cId="1015956611" sldId="2147470966"/>
            <ac:spMk id="6" creationId="{0F2CFDEA-EF3A-C4FE-BE83-E587969C514F}"/>
          </ac:spMkLst>
        </pc:spChg>
        <pc:spChg chg="mod ord">
          <ac:chgData name="MAIGNAN Victor FRSC" userId="94fc2294-f05d-4f6d-a45c-e2f1f1ee1e39" providerId="ADAL" clId="{679B0183-8F1A-4F0B-BEF9-9EA38EAF46AC}" dt="2023-08-30T07:02:54.763" v="28394" actId="1076"/>
          <ac:spMkLst>
            <pc:docMk/>
            <pc:sldMk cId="1015956611" sldId="2147470966"/>
            <ac:spMk id="8" creationId="{D36F90B9-39D2-8A19-3247-C7EC58CC0D3E}"/>
          </ac:spMkLst>
        </pc:spChg>
        <pc:spChg chg="add mod">
          <ac:chgData name="MAIGNAN Victor FRSC" userId="94fc2294-f05d-4f6d-a45c-e2f1f1ee1e39" providerId="ADAL" clId="{679B0183-8F1A-4F0B-BEF9-9EA38EAF46AC}" dt="2023-08-28T14:57:06.225" v="19711" actId="14100"/>
          <ac:spMkLst>
            <pc:docMk/>
            <pc:sldMk cId="1015956611" sldId="2147470966"/>
            <ac:spMk id="13" creationId="{67D80FFE-EBF8-59EC-9347-CE782D5B7E99}"/>
          </ac:spMkLst>
        </pc:spChg>
        <pc:spChg chg="mod ord">
          <ac:chgData name="MAIGNAN Victor FRSC" userId="94fc2294-f05d-4f6d-a45c-e2f1f1ee1e39" providerId="ADAL" clId="{679B0183-8F1A-4F0B-BEF9-9EA38EAF46AC}" dt="2023-08-28T14:56:55.894" v="19708" actId="1038"/>
          <ac:spMkLst>
            <pc:docMk/>
            <pc:sldMk cId="1015956611" sldId="2147470966"/>
            <ac:spMk id="17" creationId="{F7118E97-0AB7-0B5E-A862-451956C4633C}"/>
          </ac:spMkLst>
        </pc:spChg>
        <pc:spChg chg="add mod">
          <ac:chgData name="MAIGNAN Victor FRSC" userId="94fc2294-f05d-4f6d-a45c-e2f1f1ee1e39" providerId="ADAL" clId="{679B0183-8F1A-4F0B-BEF9-9EA38EAF46AC}" dt="2023-08-30T15:36:59.366" v="29318" actId="1037"/>
          <ac:spMkLst>
            <pc:docMk/>
            <pc:sldMk cId="1015956611" sldId="2147470966"/>
            <ac:spMk id="18" creationId="{D3FAE1DC-A032-DE8F-CC96-C695C49F51CB}"/>
          </ac:spMkLst>
        </pc:spChg>
        <pc:spChg chg="add mod">
          <ac:chgData name="MAIGNAN Victor FRSC" userId="94fc2294-f05d-4f6d-a45c-e2f1f1ee1e39" providerId="ADAL" clId="{679B0183-8F1A-4F0B-BEF9-9EA38EAF46AC}" dt="2023-08-28T15:04:22.055" v="20057" actId="14100"/>
          <ac:spMkLst>
            <pc:docMk/>
            <pc:sldMk cId="1015956611" sldId="2147470966"/>
            <ac:spMk id="19" creationId="{FA089D30-0C40-5BF6-29C2-5085390041E5}"/>
          </ac:spMkLst>
        </pc:spChg>
        <pc:graphicFrameChg chg="add mod">
          <ac:chgData name="MAIGNAN Victor FRSC" userId="94fc2294-f05d-4f6d-a45c-e2f1f1ee1e39" providerId="ADAL" clId="{679B0183-8F1A-4F0B-BEF9-9EA38EAF46AC}" dt="2023-08-28T14:58:48.054" v="19829"/>
          <ac:graphicFrameMkLst>
            <pc:docMk/>
            <pc:sldMk cId="1015956611" sldId="2147470966"/>
            <ac:graphicFrameMk id="11" creationId="{1A366FB2-6843-4232-A930-AD0B72F737BF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8T14:58:52.689" v="19830"/>
          <ac:graphicFrameMkLst>
            <pc:docMk/>
            <pc:sldMk cId="1015956611" sldId="2147470966"/>
            <ac:graphicFrameMk id="12" creationId="{7E0909D3-47C2-4AD3-BA5C-AFB6AD6D1DE9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8T15:03:36.680" v="19995" actId="478"/>
          <ac:graphicFrameMkLst>
            <pc:docMk/>
            <pc:sldMk cId="1015956611" sldId="2147470966"/>
            <ac:graphicFrameMk id="14" creationId="{97103241-B8D7-36D3-7658-5DA97F47706B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4:44:02.373" v="19660" actId="478"/>
          <ac:graphicFrameMkLst>
            <pc:docMk/>
            <pc:sldMk cId="1015956611" sldId="2147470966"/>
            <ac:graphicFrameMk id="15" creationId="{06EB64E0-9B37-4E17-AD93-3A751799A84E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8T14:44:02.373" v="19660" actId="478"/>
          <ac:graphicFrameMkLst>
            <pc:docMk/>
            <pc:sldMk cId="1015956611" sldId="2147470966"/>
            <ac:graphicFrameMk id="16" creationId="{00608CE6-3816-4AA3-A66B-D445CB1E4AC5}"/>
          </ac:graphicFrameMkLst>
        </pc:graphicFrameChg>
        <pc:picChg chg="add mod modCrop">
          <ac:chgData name="MAIGNAN Victor FRSC" userId="94fc2294-f05d-4f6d-a45c-e2f1f1ee1e39" providerId="ADAL" clId="{679B0183-8F1A-4F0B-BEF9-9EA38EAF46AC}" dt="2023-08-28T14:56:22.814" v="19695" actId="1076"/>
          <ac:picMkLst>
            <pc:docMk/>
            <pc:sldMk cId="1015956611" sldId="2147470966"/>
            <ac:picMk id="4" creationId="{5C96564E-300D-D31E-E975-8E639D5E7208}"/>
          </ac:picMkLst>
        </pc:picChg>
        <pc:picChg chg="add mod modCrop">
          <ac:chgData name="MAIGNAN Victor FRSC" userId="94fc2294-f05d-4f6d-a45c-e2f1f1ee1e39" providerId="ADAL" clId="{679B0183-8F1A-4F0B-BEF9-9EA38EAF46AC}" dt="2023-08-28T14:55:56.338" v="19681" actId="1076"/>
          <ac:picMkLst>
            <pc:docMk/>
            <pc:sldMk cId="1015956611" sldId="2147470966"/>
            <ac:picMk id="7" creationId="{85CB687A-19DA-67E8-ABC3-AA3F07A9118A}"/>
          </ac:picMkLst>
        </pc:picChg>
        <pc:picChg chg="mod ord">
          <ac:chgData name="MAIGNAN Victor FRSC" userId="94fc2294-f05d-4f6d-a45c-e2f1f1ee1e39" providerId="ADAL" clId="{679B0183-8F1A-4F0B-BEF9-9EA38EAF46AC}" dt="2023-08-30T07:02:54.763" v="28394" actId="1076"/>
          <ac:picMkLst>
            <pc:docMk/>
            <pc:sldMk cId="1015956611" sldId="2147470966"/>
            <ac:picMk id="9" creationId="{51A74CC4-4A9C-18B8-6BD4-9FBBE27DD895}"/>
          </ac:picMkLst>
        </pc:picChg>
        <pc:picChg chg="del">
          <ac:chgData name="MAIGNAN Victor FRSC" userId="94fc2294-f05d-4f6d-a45c-e2f1f1ee1e39" providerId="ADAL" clId="{679B0183-8F1A-4F0B-BEF9-9EA38EAF46AC}" dt="2023-08-28T14:44:04.349" v="19661" actId="478"/>
          <ac:picMkLst>
            <pc:docMk/>
            <pc:sldMk cId="1015956611" sldId="2147470966"/>
            <ac:picMk id="10" creationId="{4EEA0E6E-0E36-A10A-AD7D-DD30EEF565B5}"/>
          </ac:picMkLst>
        </pc:picChg>
      </pc:sldChg>
      <pc:sldChg chg="addSp delSp modSp new mod modTransition modNotesTx">
        <pc:chgData name="MAIGNAN Victor FRSC" userId="94fc2294-f05d-4f6d-a45c-e2f1f1ee1e39" providerId="ADAL" clId="{679B0183-8F1A-4F0B-BEF9-9EA38EAF46AC}" dt="2023-09-11T09:18:00.200" v="33330" actId="478"/>
        <pc:sldMkLst>
          <pc:docMk/>
          <pc:sldMk cId="246994255" sldId="2147470967"/>
        </pc:sldMkLst>
        <pc:spChg chg="mod">
          <ac:chgData name="MAIGNAN Victor FRSC" userId="94fc2294-f05d-4f6d-a45c-e2f1f1ee1e39" providerId="ADAL" clId="{679B0183-8F1A-4F0B-BEF9-9EA38EAF46AC}" dt="2023-08-28T15:47:06.572" v="20549" actId="20577"/>
          <ac:spMkLst>
            <pc:docMk/>
            <pc:sldMk cId="246994255" sldId="2147470967"/>
            <ac:spMk id="2" creationId="{1EC175AD-AFA0-DFFF-9992-C450511E0A9B}"/>
          </ac:spMkLst>
        </pc:spChg>
        <pc:spChg chg="add mod">
          <ac:chgData name="MAIGNAN Victor FRSC" userId="94fc2294-f05d-4f6d-a45c-e2f1f1ee1e39" providerId="ADAL" clId="{679B0183-8F1A-4F0B-BEF9-9EA38EAF46AC}" dt="2023-08-30T08:35:17.248" v="28822" actId="1035"/>
          <ac:spMkLst>
            <pc:docMk/>
            <pc:sldMk cId="246994255" sldId="2147470967"/>
            <ac:spMk id="3" creationId="{18202C7D-FA2B-211D-28EE-EABA6AD2E973}"/>
          </ac:spMkLst>
        </pc:spChg>
        <pc:spChg chg="del">
          <ac:chgData name="MAIGNAN Victor FRSC" userId="94fc2294-f05d-4f6d-a45c-e2f1f1ee1e39" providerId="ADAL" clId="{679B0183-8F1A-4F0B-BEF9-9EA38EAF46AC}" dt="2023-08-28T15:22:31.395" v="20082" actId="478"/>
          <ac:spMkLst>
            <pc:docMk/>
            <pc:sldMk cId="246994255" sldId="2147470967"/>
            <ac:spMk id="3" creationId="{F5329EEC-212F-18D3-25BF-43AF74D42259}"/>
          </ac:spMkLst>
        </pc:spChg>
        <pc:spChg chg="add mod">
          <ac:chgData name="MAIGNAN Victor FRSC" userId="94fc2294-f05d-4f6d-a45c-e2f1f1ee1e39" providerId="ADAL" clId="{679B0183-8F1A-4F0B-BEF9-9EA38EAF46AC}" dt="2023-09-11T09:09:44.069" v="32960" actId="1076"/>
          <ac:spMkLst>
            <pc:docMk/>
            <pc:sldMk cId="246994255" sldId="2147470967"/>
            <ac:spMk id="8" creationId="{DD5DDCFD-863C-74AD-E2DA-C7A361E9D9D5}"/>
          </ac:spMkLst>
        </pc:spChg>
        <pc:spChg chg="add mod">
          <ac:chgData name="MAIGNAN Victor FRSC" userId="94fc2294-f05d-4f6d-a45c-e2f1f1ee1e39" providerId="ADAL" clId="{679B0183-8F1A-4F0B-BEF9-9EA38EAF46AC}" dt="2023-09-11T09:09:44.069" v="32960" actId="1076"/>
          <ac:spMkLst>
            <pc:docMk/>
            <pc:sldMk cId="246994255" sldId="2147470967"/>
            <ac:spMk id="9" creationId="{C1DBF6B2-FB43-DE60-8B53-B1A9A51B6022}"/>
          </ac:spMkLst>
        </pc:spChg>
        <pc:spChg chg="add mod">
          <ac:chgData name="MAIGNAN Victor FRSC" userId="94fc2294-f05d-4f6d-a45c-e2f1f1ee1e39" providerId="ADAL" clId="{679B0183-8F1A-4F0B-BEF9-9EA38EAF46AC}" dt="2023-09-11T09:14:02.072" v="33174" actId="1076"/>
          <ac:spMkLst>
            <pc:docMk/>
            <pc:sldMk cId="246994255" sldId="2147470967"/>
            <ac:spMk id="14" creationId="{2E4DB7B6-5AF5-93F7-D478-0075D233FA48}"/>
          </ac:spMkLst>
        </pc:spChg>
        <pc:spChg chg="add del mod">
          <ac:chgData name="MAIGNAN Victor FRSC" userId="94fc2294-f05d-4f6d-a45c-e2f1f1ee1e39" providerId="ADAL" clId="{679B0183-8F1A-4F0B-BEF9-9EA38EAF46AC}" dt="2023-08-28T15:43:17.694" v="20213" actId="478"/>
          <ac:spMkLst>
            <pc:docMk/>
            <pc:sldMk cId="246994255" sldId="2147470967"/>
            <ac:spMk id="20" creationId="{58CC926C-46BF-B653-7A7E-B79F2FA01BD8}"/>
          </ac:spMkLst>
        </pc:spChg>
        <pc:spChg chg="add mod ord">
          <ac:chgData name="MAIGNAN Victor FRSC" userId="94fc2294-f05d-4f6d-a45c-e2f1f1ee1e39" providerId="ADAL" clId="{679B0183-8F1A-4F0B-BEF9-9EA38EAF46AC}" dt="2023-09-11T09:16:37.685" v="33308" actId="1076"/>
          <ac:spMkLst>
            <pc:docMk/>
            <pc:sldMk cId="246994255" sldId="2147470967"/>
            <ac:spMk id="25" creationId="{E2D4C3BB-5139-7CBF-B553-BF6B7452EC21}"/>
          </ac:spMkLst>
        </pc:spChg>
        <pc:spChg chg="add del mod">
          <ac:chgData name="MAIGNAN Victor FRSC" userId="94fc2294-f05d-4f6d-a45c-e2f1f1ee1e39" providerId="ADAL" clId="{679B0183-8F1A-4F0B-BEF9-9EA38EAF46AC}" dt="2023-08-28T15:43:17.694" v="20213" actId="478"/>
          <ac:spMkLst>
            <pc:docMk/>
            <pc:sldMk cId="246994255" sldId="2147470967"/>
            <ac:spMk id="29" creationId="{63F99F16-16FD-6997-D790-F8C4EC4CE6F5}"/>
          </ac:spMkLst>
        </pc:spChg>
        <pc:spChg chg="add del mod">
          <ac:chgData name="MAIGNAN Victor FRSC" userId="94fc2294-f05d-4f6d-a45c-e2f1f1ee1e39" providerId="ADAL" clId="{679B0183-8F1A-4F0B-BEF9-9EA38EAF46AC}" dt="2023-09-11T09:18:00.200" v="33330" actId="478"/>
          <ac:spMkLst>
            <pc:docMk/>
            <pc:sldMk cId="246994255" sldId="2147470967"/>
            <ac:spMk id="34" creationId="{A0D5B49B-71F4-613B-1877-E2CE6D1453AE}"/>
          </ac:spMkLst>
        </pc:spChg>
        <pc:spChg chg="add del mod">
          <ac:chgData name="MAIGNAN Victor FRSC" userId="94fc2294-f05d-4f6d-a45c-e2f1f1ee1e39" providerId="ADAL" clId="{679B0183-8F1A-4F0B-BEF9-9EA38EAF46AC}" dt="2023-08-28T15:43:17.694" v="20213" actId="478"/>
          <ac:spMkLst>
            <pc:docMk/>
            <pc:sldMk cId="246994255" sldId="2147470967"/>
            <ac:spMk id="34" creationId="{E52E93A8-32C4-A6A6-9FDA-6BD7E7EA06CD}"/>
          </ac:spMkLst>
        </pc:spChg>
        <pc:spChg chg="add mod">
          <ac:chgData name="MAIGNAN Victor FRSC" userId="94fc2294-f05d-4f6d-a45c-e2f1f1ee1e39" providerId="ADAL" clId="{679B0183-8F1A-4F0B-BEF9-9EA38EAF46AC}" dt="2023-08-28T15:48:52.651" v="20661" actId="1076"/>
          <ac:spMkLst>
            <pc:docMk/>
            <pc:sldMk cId="246994255" sldId="2147470967"/>
            <ac:spMk id="40" creationId="{63FA3D3F-FEF1-A7E2-E916-5B5CA6E7436F}"/>
          </ac:spMkLst>
        </pc:spChg>
        <pc:spChg chg="add mod">
          <ac:chgData name="MAIGNAN Victor FRSC" userId="94fc2294-f05d-4f6d-a45c-e2f1f1ee1e39" providerId="ADAL" clId="{679B0183-8F1A-4F0B-BEF9-9EA38EAF46AC}" dt="2023-08-30T07:03:01.608" v="28398" actId="1036"/>
          <ac:spMkLst>
            <pc:docMk/>
            <pc:sldMk cId="246994255" sldId="2147470967"/>
            <ac:spMk id="42" creationId="{537CE8EB-5F88-0524-CDCC-2E12DDC444F5}"/>
          </ac:spMkLst>
        </pc:spChg>
        <pc:graphicFrameChg chg="add mod">
          <ac:chgData name="MAIGNAN Victor FRSC" userId="94fc2294-f05d-4f6d-a45c-e2f1f1ee1e39" providerId="ADAL" clId="{679B0183-8F1A-4F0B-BEF9-9EA38EAF46AC}" dt="2023-09-11T09:16:25.096" v="33305"/>
          <ac:graphicFrameMkLst>
            <pc:docMk/>
            <pc:sldMk cId="246994255" sldId="2147470967"/>
            <ac:graphicFrameMk id="4" creationId="{CC1AFEB7-5CAB-4939-87B7-5C05A3E37EF7}"/>
          </ac:graphicFrameMkLst>
        </pc:graphicFrameChg>
        <pc:graphicFrameChg chg="add mod modGraphic">
          <ac:chgData name="MAIGNAN Victor FRSC" userId="94fc2294-f05d-4f6d-a45c-e2f1f1ee1e39" providerId="ADAL" clId="{679B0183-8F1A-4F0B-BEF9-9EA38EAF46AC}" dt="2023-08-28T15:48:52.651" v="20661" actId="1076"/>
          <ac:graphicFrameMkLst>
            <pc:docMk/>
            <pc:sldMk cId="246994255" sldId="2147470967"/>
            <ac:graphicFrameMk id="39" creationId="{5DE4DB71-DA8F-52C9-B4AC-BB58C0A88359}"/>
          </ac:graphicFrameMkLst>
        </pc:graphicFrameChg>
        <pc:picChg chg="add mod">
          <ac:chgData name="MAIGNAN Victor FRSC" userId="94fc2294-f05d-4f6d-a45c-e2f1f1ee1e39" providerId="ADAL" clId="{679B0183-8F1A-4F0B-BEF9-9EA38EAF46AC}" dt="2023-08-28T15:48:52.651" v="20661" actId="1076"/>
          <ac:picMkLst>
            <pc:docMk/>
            <pc:sldMk cId="246994255" sldId="2147470967"/>
            <ac:picMk id="41" creationId="{CE1E34BC-417B-D5C1-0268-36512FB0BEF6}"/>
          </ac:picMkLst>
        </pc:picChg>
        <pc:cxnChg chg="add mod">
          <ac:chgData name="MAIGNAN Victor FRSC" userId="94fc2294-f05d-4f6d-a45c-e2f1f1ee1e39" providerId="ADAL" clId="{679B0183-8F1A-4F0B-BEF9-9EA38EAF46AC}" dt="2023-09-11T09:09:44.069" v="32960" actId="1076"/>
          <ac:cxnSpMkLst>
            <pc:docMk/>
            <pc:sldMk cId="246994255" sldId="2147470967"/>
            <ac:cxnSpMk id="5" creationId="{F9DB05BC-CAE0-E181-7540-963CF6A213FB}"/>
          </ac:cxnSpMkLst>
        </pc:cxnChg>
        <pc:cxnChg chg="add del mod">
          <ac:chgData name="MAIGNAN Victor FRSC" userId="94fc2294-f05d-4f6d-a45c-e2f1f1ee1e39" providerId="ADAL" clId="{679B0183-8F1A-4F0B-BEF9-9EA38EAF46AC}" dt="2023-09-11T09:09:08.715" v="32958" actId="478"/>
          <ac:cxnSpMkLst>
            <pc:docMk/>
            <pc:sldMk cId="246994255" sldId="2147470967"/>
            <ac:cxnSpMk id="6" creationId="{7DF206FF-0A97-0DE5-B007-1D5DAEF6BF23}"/>
          </ac:cxnSpMkLst>
        </pc:cxnChg>
        <pc:cxnChg chg="add mod">
          <ac:chgData name="MAIGNAN Victor FRSC" userId="94fc2294-f05d-4f6d-a45c-e2f1f1ee1e39" providerId="ADAL" clId="{679B0183-8F1A-4F0B-BEF9-9EA38EAF46AC}" dt="2023-09-11T09:09:44.069" v="32960" actId="1076"/>
          <ac:cxnSpMkLst>
            <pc:docMk/>
            <pc:sldMk cId="246994255" sldId="2147470967"/>
            <ac:cxnSpMk id="7" creationId="{0BE6777C-A3F4-0156-7A8E-641D2DDE0AC1}"/>
          </ac:cxnSpMkLst>
        </pc:cxnChg>
        <pc:cxnChg chg="add del mod">
          <ac:chgData name="MAIGNAN Victor FRSC" userId="94fc2294-f05d-4f6d-a45c-e2f1f1ee1e39" providerId="ADAL" clId="{679B0183-8F1A-4F0B-BEF9-9EA38EAF46AC}" dt="2023-08-28T15:36:56.969" v="20180" actId="478"/>
          <ac:cxnSpMkLst>
            <pc:docMk/>
            <pc:sldMk cId="246994255" sldId="2147470967"/>
            <ac:cxnSpMk id="10" creationId="{958770DB-9F6D-2CD9-9EB9-9ECB6FDCFB3A}"/>
          </ac:cxnSpMkLst>
        </pc:cxnChg>
        <pc:cxnChg chg="add mod">
          <ac:chgData name="MAIGNAN Victor FRSC" userId="94fc2294-f05d-4f6d-a45c-e2f1f1ee1e39" providerId="ADAL" clId="{679B0183-8F1A-4F0B-BEF9-9EA38EAF46AC}" dt="2023-09-11T09:10:08.686" v="32964" actId="14100"/>
          <ac:cxnSpMkLst>
            <pc:docMk/>
            <pc:sldMk cId="246994255" sldId="2147470967"/>
            <ac:cxnSpMk id="11" creationId="{A0A3F517-27A7-FF07-CB8B-D59913DBE172}"/>
          </ac:cxnSpMkLst>
        </pc:cxnChg>
        <pc:cxnChg chg="add del mod">
          <ac:chgData name="MAIGNAN Victor FRSC" userId="94fc2294-f05d-4f6d-a45c-e2f1f1ee1e39" providerId="ADAL" clId="{679B0183-8F1A-4F0B-BEF9-9EA38EAF46AC}" dt="2023-09-11T09:09:08.715" v="32958" actId="478"/>
          <ac:cxnSpMkLst>
            <pc:docMk/>
            <pc:sldMk cId="246994255" sldId="2147470967"/>
            <ac:cxnSpMk id="12" creationId="{8D29EE5B-8C88-BC8A-025F-C18528C42806}"/>
          </ac:cxnSpMkLst>
        </pc:cxnChg>
        <pc:cxnChg chg="add del mod">
          <ac:chgData name="MAIGNAN Victor FRSC" userId="94fc2294-f05d-4f6d-a45c-e2f1f1ee1e39" providerId="ADAL" clId="{679B0183-8F1A-4F0B-BEF9-9EA38EAF46AC}" dt="2023-09-11T09:09:08.715" v="32958" actId="478"/>
          <ac:cxnSpMkLst>
            <pc:docMk/>
            <pc:sldMk cId="246994255" sldId="2147470967"/>
            <ac:cxnSpMk id="15" creationId="{57117CA5-B338-79E0-4749-0829A692A05A}"/>
          </ac:cxnSpMkLst>
        </pc:cxnChg>
        <pc:cxnChg chg="add del mod">
          <ac:chgData name="MAIGNAN Victor FRSC" userId="94fc2294-f05d-4f6d-a45c-e2f1f1ee1e39" providerId="ADAL" clId="{679B0183-8F1A-4F0B-BEF9-9EA38EAF46AC}" dt="2023-09-11T09:09:08.715" v="32958" actId="478"/>
          <ac:cxnSpMkLst>
            <pc:docMk/>
            <pc:sldMk cId="246994255" sldId="2147470967"/>
            <ac:cxnSpMk id="18" creationId="{F534C46C-588C-B7D2-01DC-462677192B0E}"/>
          </ac:cxnSpMkLst>
        </pc:cxnChg>
        <pc:cxnChg chg="add mod">
          <ac:chgData name="MAIGNAN Victor FRSC" userId="94fc2294-f05d-4f6d-a45c-e2f1f1ee1e39" providerId="ADAL" clId="{679B0183-8F1A-4F0B-BEF9-9EA38EAF46AC}" dt="2023-09-11T09:13:01.805" v="33136" actId="14100"/>
          <ac:cxnSpMkLst>
            <pc:docMk/>
            <pc:sldMk cId="246994255" sldId="2147470967"/>
            <ac:cxnSpMk id="21" creationId="{9985C525-C3F5-0EE9-4160-66D347F4E7F3}"/>
          </ac:cxnSpMkLst>
        </pc:cxnChg>
        <pc:cxnChg chg="add del mod">
          <ac:chgData name="MAIGNAN Victor FRSC" userId="94fc2294-f05d-4f6d-a45c-e2f1f1ee1e39" providerId="ADAL" clId="{679B0183-8F1A-4F0B-BEF9-9EA38EAF46AC}" dt="2023-08-28T15:36:49.071" v="20178" actId="478"/>
          <ac:cxnSpMkLst>
            <pc:docMk/>
            <pc:sldMk cId="246994255" sldId="2147470967"/>
            <ac:cxnSpMk id="22" creationId="{98AF2966-C019-7BD1-EF97-8A906B815B80}"/>
          </ac:cxnSpMkLst>
        </pc:cxnChg>
        <pc:cxnChg chg="add mod">
          <ac:chgData name="MAIGNAN Victor FRSC" userId="94fc2294-f05d-4f6d-a45c-e2f1f1ee1e39" providerId="ADAL" clId="{679B0183-8F1A-4F0B-BEF9-9EA38EAF46AC}" dt="2023-09-11T09:14:04.063" v="33176" actId="14100"/>
          <ac:cxnSpMkLst>
            <pc:docMk/>
            <pc:sldMk cId="246994255" sldId="2147470967"/>
            <ac:cxnSpMk id="22" creationId="{C92A44AC-B11C-6648-045A-B83362B93069}"/>
          </ac:cxnSpMkLst>
        </pc:cxnChg>
        <pc:cxnChg chg="add mod">
          <ac:chgData name="MAIGNAN Victor FRSC" userId="94fc2294-f05d-4f6d-a45c-e2f1f1ee1e39" providerId="ADAL" clId="{679B0183-8F1A-4F0B-BEF9-9EA38EAF46AC}" dt="2023-09-11T09:09:33.046" v="32959" actId="14100"/>
          <ac:cxnSpMkLst>
            <pc:docMk/>
            <pc:sldMk cId="246994255" sldId="2147470967"/>
            <ac:cxnSpMk id="24" creationId="{721365FF-8BC9-5C5B-6F38-8F79CC89F996}"/>
          </ac:cxnSpMkLst>
        </pc:cxnChg>
        <pc:cxnChg chg="add mod">
          <ac:chgData name="MAIGNAN Victor FRSC" userId="94fc2294-f05d-4f6d-a45c-e2f1f1ee1e39" providerId="ADAL" clId="{679B0183-8F1A-4F0B-BEF9-9EA38EAF46AC}" dt="2023-08-28T15:48:45.899" v="20660" actId="1035"/>
          <ac:cxnSpMkLst>
            <pc:docMk/>
            <pc:sldMk cId="246994255" sldId="2147470967"/>
            <ac:cxnSpMk id="26" creationId="{0175E925-CCA5-85DA-6D7A-7371905FF08C}"/>
          </ac:cxnSpMkLst>
        </pc:cxnChg>
        <pc:cxnChg chg="add mod">
          <ac:chgData name="MAIGNAN Victor FRSC" userId="94fc2294-f05d-4f6d-a45c-e2f1f1ee1e39" providerId="ADAL" clId="{679B0183-8F1A-4F0B-BEF9-9EA38EAF46AC}" dt="2023-09-11T09:12:59.096" v="33135" actId="14100"/>
          <ac:cxnSpMkLst>
            <pc:docMk/>
            <pc:sldMk cId="246994255" sldId="2147470967"/>
            <ac:cxnSpMk id="27" creationId="{4358F06D-542C-286B-0A82-CB0D81365EF1}"/>
          </ac:cxnSpMkLst>
        </pc:cxnChg>
        <pc:cxnChg chg="add mod">
          <ac:chgData name="MAIGNAN Victor FRSC" userId="94fc2294-f05d-4f6d-a45c-e2f1f1ee1e39" providerId="ADAL" clId="{679B0183-8F1A-4F0B-BEF9-9EA38EAF46AC}" dt="2023-09-11T09:16:37.685" v="33308" actId="1076"/>
          <ac:cxnSpMkLst>
            <pc:docMk/>
            <pc:sldMk cId="246994255" sldId="2147470967"/>
            <ac:cxnSpMk id="28" creationId="{17DE023A-E0BC-F5A2-0CDA-50EC21196DA3}"/>
          </ac:cxnSpMkLst>
        </pc:cxnChg>
        <pc:cxnChg chg="add del mod">
          <ac:chgData name="MAIGNAN Victor FRSC" userId="94fc2294-f05d-4f6d-a45c-e2f1f1ee1e39" providerId="ADAL" clId="{679B0183-8F1A-4F0B-BEF9-9EA38EAF46AC}" dt="2023-09-11T09:09:06.697" v="32957" actId="478"/>
          <ac:cxnSpMkLst>
            <pc:docMk/>
            <pc:sldMk cId="246994255" sldId="2147470967"/>
            <ac:cxnSpMk id="30" creationId="{A6F4428D-426E-0C66-72B0-3BF288B95C8B}"/>
          </ac:cxnSpMkLst>
        </pc:cxnChg>
        <pc:cxnChg chg="add del mod">
          <ac:chgData name="MAIGNAN Victor FRSC" userId="94fc2294-f05d-4f6d-a45c-e2f1f1ee1e39" providerId="ADAL" clId="{679B0183-8F1A-4F0B-BEF9-9EA38EAF46AC}" dt="2023-09-11T09:09:06.697" v="32957" actId="478"/>
          <ac:cxnSpMkLst>
            <pc:docMk/>
            <pc:sldMk cId="246994255" sldId="2147470967"/>
            <ac:cxnSpMk id="31" creationId="{7E498428-73E0-E191-3CB2-0FC947A82F84}"/>
          </ac:cxnSpMkLst>
        </pc:cxnChg>
        <pc:cxnChg chg="add del mod">
          <ac:chgData name="MAIGNAN Victor FRSC" userId="94fc2294-f05d-4f6d-a45c-e2f1f1ee1e39" providerId="ADAL" clId="{679B0183-8F1A-4F0B-BEF9-9EA38EAF46AC}" dt="2023-09-11T09:08:51.893" v="32956" actId="478"/>
          <ac:cxnSpMkLst>
            <pc:docMk/>
            <pc:sldMk cId="246994255" sldId="2147470967"/>
            <ac:cxnSpMk id="32" creationId="{6666B3BF-1E1C-D9AE-BE93-3A4C2065E380}"/>
          </ac:cxnSpMkLst>
        </pc:cxnChg>
        <pc:cxnChg chg="add del mod">
          <ac:chgData name="MAIGNAN Victor FRSC" userId="94fc2294-f05d-4f6d-a45c-e2f1f1ee1e39" providerId="ADAL" clId="{679B0183-8F1A-4F0B-BEF9-9EA38EAF46AC}" dt="2023-09-11T09:09:06.697" v="32957" actId="478"/>
          <ac:cxnSpMkLst>
            <pc:docMk/>
            <pc:sldMk cId="246994255" sldId="2147470967"/>
            <ac:cxnSpMk id="33" creationId="{BCDC8BCA-3B38-B451-85A0-E8E8A53EF55B}"/>
          </ac:cxnSpMkLst>
        </pc:cxnChg>
      </pc:sldChg>
      <pc:sldChg chg="addSp delSp modSp add mod modTransition modShow modNotesTx">
        <pc:chgData name="MAIGNAN Victor FRSC" userId="94fc2294-f05d-4f6d-a45c-e2f1f1ee1e39" providerId="ADAL" clId="{679B0183-8F1A-4F0B-BEF9-9EA38EAF46AC}" dt="2023-09-11T09:03:48.678" v="32921"/>
        <pc:sldMkLst>
          <pc:docMk/>
          <pc:sldMk cId="662461741" sldId="2147470968"/>
        </pc:sldMkLst>
        <pc:spChg chg="add mod">
          <ac:chgData name="MAIGNAN Victor FRSC" userId="94fc2294-f05d-4f6d-a45c-e2f1f1ee1e39" providerId="ADAL" clId="{679B0183-8F1A-4F0B-BEF9-9EA38EAF46AC}" dt="2023-08-30T08:35:44.886" v="28831"/>
          <ac:spMkLst>
            <pc:docMk/>
            <pc:sldMk cId="662461741" sldId="2147470968"/>
            <ac:spMk id="4" creationId="{1108C45D-70A9-4C0E-BA3E-87B5F0377AC2}"/>
          </ac:spMkLst>
        </pc:spChg>
        <pc:spChg chg="del">
          <ac:chgData name="MAIGNAN Victor FRSC" userId="94fc2294-f05d-4f6d-a45c-e2f1f1ee1e39" providerId="ADAL" clId="{679B0183-8F1A-4F0B-BEF9-9EA38EAF46AC}" dt="2023-08-29T06:36:38.273" v="21296" actId="478"/>
          <ac:spMkLst>
            <pc:docMk/>
            <pc:sldMk cId="662461741" sldId="2147470968"/>
            <ac:spMk id="5" creationId="{51C6B63C-6EAA-6D83-EDAB-7BB5A97EA8D3}"/>
          </ac:spMkLst>
        </pc:spChg>
        <pc:spChg chg="mod">
          <ac:chgData name="MAIGNAN Victor FRSC" userId="94fc2294-f05d-4f6d-a45c-e2f1f1ee1e39" providerId="ADAL" clId="{679B0183-8F1A-4F0B-BEF9-9EA38EAF46AC}" dt="2023-09-11T09:03:48.678" v="32921"/>
          <ac:spMkLst>
            <pc:docMk/>
            <pc:sldMk cId="662461741" sldId="2147470968"/>
            <ac:spMk id="7" creationId="{81FBEFEE-9443-BC21-E48F-0DC748A3F8F2}"/>
          </ac:spMkLst>
        </pc:spChg>
        <pc:spChg chg="mod">
          <ac:chgData name="MAIGNAN Victor FRSC" userId="94fc2294-f05d-4f6d-a45c-e2f1f1ee1e39" providerId="ADAL" clId="{679B0183-8F1A-4F0B-BEF9-9EA38EAF46AC}" dt="2023-08-29T06:39:47.439" v="21626" actId="14100"/>
          <ac:spMkLst>
            <pc:docMk/>
            <pc:sldMk cId="662461741" sldId="2147470968"/>
            <ac:spMk id="8" creationId="{BAD85C18-D0B4-58CF-5F92-694877CBBFCB}"/>
          </ac:spMkLst>
        </pc:spChg>
        <pc:spChg chg="mod">
          <ac:chgData name="MAIGNAN Victor FRSC" userId="94fc2294-f05d-4f6d-a45c-e2f1f1ee1e39" providerId="ADAL" clId="{679B0183-8F1A-4F0B-BEF9-9EA38EAF46AC}" dt="2023-08-29T06:33:56.394" v="21295" actId="14100"/>
          <ac:spMkLst>
            <pc:docMk/>
            <pc:sldMk cId="662461741" sldId="2147470968"/>
            <ac:spMk id="11" creationId="{2A82D50A-B21A-E69C-C6A2-6D658D4A4407}"/>
          </ac:spMkLst>
        </pc:spChg>
        <pc:graphicFrameChg chg="add mod">
          <ac:chgData name="MAIGNAN Victor FRSC" userId="94fc2294-f05d-4f6d-a45c-e2f1f1ee1e39" providerId="ADAL" clId="{679B0183-8F1A-4F0B-BEF9-9EA38EAF46AC}" dt="2023-08-29T06:36:42.648" v="21297"/>
          <ac:graphicFrameMkLst>
            <pc:docMk/>
            <pc:sldMk cId="662461741" sldId="2147470968"/>
            <ac:graphicFrameMk id="3" creationId="{180C91C5-3140-4428-8CBD-7FC651B27487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06:32:53.330" v="21271" actId="478"/>
          <ac:graphicFrameMkLst>
            <pc:docMk/>
            <pc:sldMk cId="662461741" sldId="2147470968"/>
            <ac:graphicFrameMk id="4" creationId="{85CA996A-03F5-40A4-903C-7352F09A4479}"/>
          </ac:graphicFrameMkLst>
        </pc:graphicFrameChg>
        <pc:picChg chg="mod">
          <ac:chgData name="MAIGNAN Victor FRSC" userId="94fc2294-f05d-4f6d-a45c-e2f1f1ee1e39" providerId="ADAL" clId="{679B0183-8F1A-4F0B-BEF9-9EA38EAF46AC}" dt="2023-08-29T06:38:56.647" v="21510" actId="1076"/>
          <ac:picMkLst>
            <pc:docMk/>
            <pc:sldMk cId="662461741" sldId="2147470968"/>
            <ac:picMk id="9" creationId="{E07DB797-C850-F4B7-1BC8-1DC5CCE170AF}"/>
          </ac:picMkLst>
        </pc:picChg>
      </pc:sldChg>
      <pc:sldChg chg="addSp delSp modSp add del mod">
        <pc:chgData name="MAIGNAN Victor FRSC" userId="94fc2294-f05d-4f6d-a45c-e2f1f1ee1e39" providerId="ADAL" clId="{679B0183-8F1A-4F0B-BEF9-9EA38EAF46AC}" dt="2023-08-29T12:26:37.673" v="23720" actId="47"/>
        <pc:sldMkLst>
          <pc:docMk/>
          <pc:sldMk cId="2683424702" sldId="2147470969"/>
        </pc:sldMkLst>
        <pc:spChg chg="mod">
          <ac:chgData name="MAIGNAN Victor FRSC" userId="94fc2294-f05d-4f6d-a45c-e2f1f1ee1e39" providerId="ADAL" clId="{679B0183-8F1A-4F0B-BEF9-9EA38EAF46AC}" dt="2023-08-29T12:06:49.356" v="23323" actId="20577"/>
          <ac:spMkLst>
            <pc:docMk/>
            <pc:sldMk cId="2683424702" sldId="2147470969"/>
            <ac:spMk id="2" creationId="{7F2CAA20-150A-4DBA-A6AE-3E1CFD2AA6C1}"/>
          </ac:spMkLst>
        </pc:spChg>
        <pc:spChg chg="del mod">
          <ac:chgData name="MAIGNAN Victor FRSC" userId="94fc2294-f05d-4f6d-a45c-e2f1f1ee1e39" providerId="ADAL" clId="{679B0183-8F1A-4F0B-BEF9-9EA38EAF46AC}" dt="2023-08-29T12:07:45.073" v="23344" actId="478"/>
          <ac:spMkLst>
            <pc:docMk/>
            <pc:sldMk cId="2683424702" sldId="2147470969"/>
            <ac:spMk id="3" creationId="{1C58E140-2B6D-766A-3760-1832E96D05B6}"/>
          </ac:spMkLst>
        </pc:spChg>
        <pc:spChg chg="mod">
          <ac:chgData name="MAIGNAN Victor FRSC" userId="94fc2294-f05d-4f6d-a45c-e2f1f1ee1e39" providerId="ADAL" clId="{679B0183-8F1A-4F0B-BEF9-9EA38EAF46AC}" dt="2023-08-29T12:12:06.442" v="23416" actId="20577"/>
          <ac:spMkLst>
            <pc:docMk/>
            <pc:sldMk cId="2683424702" sldId="2147470969"/>
            <ac:spMk id="14" creationId="{63240427-F6DA-7985-B1A1-5028755A31E6}"/>
          </ac:spMkLst>
        </pc:spChg>
        <pc:spChg chg="add mod">
          <ac:chgData name="MAIGNAN Victor FRSC" userId="94fc2294-f05d-4f6d-a45c-e2f1f1ee1e39" providerId="ADAL" clId="{679B0183-8F1A-4F0B-BEF9-9EA38EAF46AC}" dt="2023-08-29T12:07:51.798" v="23345"/>
          <ac:spMkLst>
            <pc:docMk/>
            <pc:sldMk cId="2683424702" sldId="2147470969"/>
            <ac:spMk id="19" creationId="{16E51824-DAD5-6DE8-DC33-6927F77E3983}"/>
          </ac:spMkLst>
        </pc:spChg>
        <pc:spChg chg="add mod">
          <ac:chgData name="MAIGNAN Victor FRSC" userId="94fc2294-f05d-4f6d-a45c-e2f1f1ee1e39" providerId="ADAL" clId="{679B0183-8F1A-4F0B-BEF9-9EA38EAF46AC}" dt="2023-08-29T12:07:51.798" v="23345"/>
          <ac:spMkLst>
            <pc:docMk/>
            <pc:sldMk cId="2683424702" sldId="2147470969"/>
            <ac:spMk id="21" creationId="{854DAFE2-B660-5AB8-4CC9-7F4956B4A2EC}"/>
          </ac:spMkLst>
        </pc:spChg>
        <pc:spChg chg="add mod">
          <ac:chgData name="MAIGNAN Victor FRSC" userId="94fc2294-f05d-4f6d-a45c-e2f1f1ee1e39" providerId="ADAL" clId="{679B0183-8F1A-4F0B-BEF9-9EA38EAF46AC}" dt="2023-08-29T12:07:51.798" v="23345"/>
          <ac:spMkLst>
            <pc:docMk/>
            <pc:sldMk cId="2683424702" sldId="2147470969"/>
            <ac:spMk id="22" creationId="{DFCF7BFE-F51C-B9FD-633F-16B8BB647362}"/>
          </ac:spMkLst>
        </pc:spChg>
        <pc:spChg chg="add mod">
          <ac:chgData name="MAIGNAN Victor FRSC" userId="94fc2294-f05d-4f6d-a45c-e2f1f1ee1e39" providerId="ADAL" clId="{679B0183-8F1A-4F0B-BEF9-9EA38EAF46AC}" dt="2023-08-29T12:07:51.798" v="23345"/>
          <ac:spMkLst>
            <pc:docMk/>
            <pc:sldMk cId="2683424702" sldId="2147470969"/>
            <ac:spMk id="23" creationId="{AE69E624-A18F-0396-5C1F-C3C3603FFBD2}"/>
          </ac:spMkLst>
        </pc:spChg>
        <pc:spChg chg="add del mod">
          <ac:chgData name="MAIGNAN Victor FRSC" userId="94fc2294-f05d-4f6d-a45c-e2f1f1ee1e39" providerId="ADAL" clId="{679B0183-8F1A-4F0B-BEF9-9EA38EAF46AC}" dt="2023-08-29T12:07:59.760" v="23347" actId="478"/>
          <ac:spMkLst>
            <pc:docMk/>
            <pc:sldMk cId="2683424702" sldId="2147470969"/>
            <ac:spMk id="24" creationId="{762B12CB-D74E-7D8B-B4D4-91668DAC7C27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25" creationId="{FEC6573C-5191-DB3B-6915-F56940923C0B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26" creationId="{83DF7618-1359-47F2-11B2-82B94C369268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27" creationId="{4A89AE79-6FC2-A37D-F714-4EF80D61A799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28" creationId="{6450EBFE-A0AE-5721-4755-D208BA5012E8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30" creationId="{A7AFF1E8-A060-4E65-91F3-E997914F7B92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31" creationId="{4443D191-2441-101A-F368-D04048526057}"/>
          </ac:spMkLst>
        </pc:spChg>
        <pc:spChg chg="add del mod">
          <ac:chgData name="MAIGNAN Victor FRSC" userId="94fc2294-f05d-4f6d-a45c-e2f1f1ee1e39" providerId="ADAL" clId="{679B0183-8F1A-4F0B-BEF9-9EA38EAF46AC}" dt="2023-08-29T12:13:14.768" v="23418"/>
          <ac:spMkLst>
            <pc:docMk/>
            <pc:sldMk cId="2683424702" sldId="2147470969"/>
            <ac:spMk id="32" creationId="{B4E6015A-B8C7-DB68-6C04-3EBD0AA0E0C4}"/>
          </ac:spMkLst>
        </pc:spChg>
        <pc:grpChg chg="del">
          <ac:chgData name="MAIGNAN Victor FRSC" userId="94fc2294-f05d-4f6d-a45c-e2f1f1ee1e39" providerId="ADAL" clId="{679B0183-8F1A-4F0B-BEF9-9EA38EAF46AC}" dt="2023-08-29T12:07:45.073" v="23344" actId="478"/>
          <ac:grpSpMkLst>
            <pc:docMk/>
            <pc:sldMk cId="2683424702" sldId="2147470969"/>
            <ac:grpSpMk id="5" creationId="{CA2F44E5-C75F-DA68-F18E-9272098F87AF}"/>
          </ac:grpSpMkLst>
        </pc:grpChg>
        <pc:graphicFrameChg chg="add del mod">
          <ac:chgData name="MAIGNAN Victor FRSC" userId="94fc2294-f05d-4f6d-a45c-e2f1f1ee1e39" providerId="ADAL" clId="{679B0183-8F1A-4F0B-BEF9-9EA38EAF46AC}" dt="2023-08-29T12:13:14.768" v="23418"/>
          <ac:graphicFrameMkLst>
            <pc:docMk/>
            <pc:sldMk cId="2683424702" sldId="2147470969"/>
            <ac:graphicFrameMk id="34" creationId="{A10D3A87-AE38-4301-EA8E-8C3DC1C9C1B0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9T12:13:14.768" v="23418"/>
          <ac:graphicFrameMkLst>
            <pc:docMk/>
            <pc:sldMk cId="2683424702" sldId="2147470969"/>
            <ac:graphicFrameMk id="35" creationId="{456D4251-2C72-6EB4-D7B0-FF42F6CDAB6D}"/>
          </ac:graphicFrameMkLst>
        </pc:graphicFrameChg>
        <pc:picChg chg="add mod">
          <ac:chgData name="MAIGNAN Victor FRSC" userId="94fc2294-f05d-4f6d-a45c-e2f1f1ee1e39" providerId="ADAL" clId="{679B0183-8F1A-4F0B-BEF9-9EA38EAF46AC}" dt="2023-08-29T12:07:51.798" v="23345"/>
          <ac:picMkLst>
            <pc:docMk/>
            <pc:sldMk cId="2683424702" sldId="2147470969"/>
            <ac:picMk id="15" creationId="{56229EF3-F043-48A8-B6BA-DF16259D7F30}"/>
          </ac:picMkLst>
        </pc:picChg>
        <pc:picChg chg="add mod">
          <ac:chgData name="MAIGNAN Victor FRSC" userId="94fc2294-f05d-4f6d-a45c-e2f1f1ee1e39" providerId="ADAL" clId="{679B0183-8F1A-4F0B-BEF9-9EA38EAF46AC}" dt="2023-08-29T12:07:51.798" v="23345"/>
          <ac:picMkLst>
            <pc:docMk/>
            <pc:sldMk cId="2683424702" sldId="2147470969"/>
            <ac:picMk id="17" creationId="{2E038324-7782-A11A-F28C-A616AC3A5AA9}"/>
          </ac:picMkLst>
        </pc:picChg>
        <pc:picChg chg="add mod">
          <ac:chgData name="MAIGNAN Victor FRSC" userId="94fc2294-f05d-4f6d-a45c-e2f1f1ee1e39" providerId="ADAL" clId="{679B0183-8F1A-4F0B-BEF9-9EA38EAF46AC}" dt="2023-08-29T12:07:51.798" v="23345"/>
          <ac:picMkLst>
            <pc:docMk/>
            <pc:sldMk cId="2683424702" sldId="2147470969"/>
            <ac:picMk id="18" creationId="{E79295C1-7A08-706E-ECF9-12C61D2E4EF0}"/>
          </ac:picMkLst>
        </pc:picChg>
        <pc:picChg chg="add del mod">
          <ac:chgData name="MAIGNAN Victor FRSC" userId="94fc2294-f05d-4f6d-a45c-e2f1f1ee1e39" providerId="ADAL" clId="{679B0183-8F1A-4F0B-BEF9-9EA38EAF46AC}" dt="2023-08-29T12:13:14.768" v="23418"/>
          <ac:picMkLst>
            <pc:docMk/>
            <pc:sldMk cId="2683424702" sldId="2147470969"/>
            <ac:picMk id="33" creationId="{8DFE24F9-E4EF-A123-D5C2-8DFC95414CE0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328909561" sldId="2147470970"/>
        </pc:sldMkLst>
        <pc:spChg chg="add mod">
          <ac:chgData name="MAIGNAN Victor FRSC" userId="94fc2294-f05d-4f6d-a45c-e2f1f1ee1e39" providerId="ADAL" clId="{679B0183-8F1A-4F0B-BEF9-9EA38EAF46AC}" dt="2023-08-29T12:17:46.756" v="23620" actId="1035"/>
          <ac:spMkLst>
            <pc:docMk/>
            <pc:sldMk cId="2328909561" sldId="2147470970"/>
            <ac:spMk id="3" creationId="{D2246561-7ABD-7B15-9DFC-6CECF0101F42}"/>
          </ac:spMkLst>
        </pc:spChg>
        <pc:spChg chg="add mod">
          <ac:chgData name="MAIGNAN Victor FRSC" userId="94fc2294-f05d-4f6d-a45c-e2f1f1ee1e39" providerId="ADAL" clId="{679B0183-8F1A-4F0B-BEF9-9EA38EAF46AC}" dt="2023-08-29T12:49:51.733" v="24362" actId="1076"/>
          <ac:spMkLst>
            <pc:docMk/>
            <pc:sldMk cId="2328909561" sldId="2147470970"/>
            <ac:spMk id="5" creationId="{1AEA468E-30C9-869D-BEFF-F984E89E66C9}"/>
          </ac:spMkLst>
        </pc:spChg>
        <pc:spChg chg="add mod">
          <ac:chgData name="MAIGNAN Victor FRSC" userId="94fc2294-f05d-4f6d-a45c-e2f1f1ee1e39" providerId="ADAL" clId="{679B0183-8F1A-4F0B-BEF9-9EA38EAF46AC}" dt="2023-08-30T08:36:28.468" v="28866" actId="1076"/>
          <ac:spMkLst>
            <pc:docMk/>
            <pc:sldMk cId="2328909561" sldId="2147470970"/>
            <ac:spMk id="6" creationId="{64A92867-B7C1-6D86-05B0-3C6AB8CE3980}"/>
          </ac:spMkLst>
        </pc:spChg>
        <pc:spChg chg="add del mod">
          <ac:chgData name="MAIGNAN Victor FRSC" userId="94fc2294-f05d-4f6d-a45c-e2f1f1ee1e39" providerId="ADAL" clId="{679B0183-8F1A-4F0B-BEF9-9EA38EAF46AC}" dt="2023-08-29T12:13:42.747" v="23422" actId="478"/>
          <ac:spMkLst>
            <pc:docMk/>
            <pc:sldMk cId="2328909561" sldId="2147470970"/>
            <ac:spMk id="6" creationId="{C9534234-B3F7-B882-69DE-1F928017CF53}"/>
          </ac:spMkLst>
        </pc:spChg>
        <pc:spChg chg="add mod">
          <ac:chgData name="MAIGNAN Victor FRSC" userId="94fc2294-f05d-4f6d-a45c-e2f1f1ee1e39" providerId="ADAL" clId="{679B0183-8F1A-4F0B-BEF9-9EA38EAF46AC}" dt="2023-08-29T12:17:46.756" v="23620" actId="1035"/>
          <ac:spMkLst>
            <pc:docMk/>
            <pc:sldMk cId="2328909561" sldId="2147470970"/>
            <ac:spMk id="7" creationId="{27C97A37-6A92-EC31-1D63-662A6528294D}"/>
          </ac:spMkLst>
        </pc:spChg>
        <pc:spChg chg="add mod">
          <ac:chgData name="MAIGNAN Victor FRSC" userId="94fc2294-f05d-4f6d-a45c-e2f1f1ee1e39" providerId="ADAL" clId="{679B0183-8F1A-4F0B-BEF9-9EA38EAF46AC}" dt="2023-08-29T12:17:46.756" v="23620" actId="1035"/>
          <ac:spMkLst>
            <pc:docMk/>
            <pc:sldMk cId="2328909561" sldId="2147470970"/>
            <ac:spMk id="8" creationId="{E02375E8-781A-D641-D0D3-3BB16BF03FC3}"/>
          </ac:spMkLst>
        </pc:spChg>
        <pc:spChg chg="add mod">
          <ac:chgData name="MAIGNAN Victor FRSC" userId="94fc2294-f05d-4f6d-a45c-e2f1f1ee1e39" providerId="ADAL" clId="{679B0183-8F1A-4F0B-BEF9-9EA38EAF46AC}" dt="2023-08-29T12:17:46.756" v="23620" actId="1035"/>
          <ac:spMkLst>
            <pc:docMk/>
            <pc:sldMk cId="2328909561" sldId="2147470970"/>
            <ac:spMk id="9" creationId="{A4E39AB0-2E70-335B-53B9-568AF6E42968}"/>
          </ac:spMkLst>
        </pc:spChg>
        <pc:spChg chg="add mod">
          <ac:chgData name="MAIGNAN Victor FRSC" userId="94fc2294-f05d-4f6d-a45c-e2f1f1ee1e39" providerId="ADAL" clId="{679B0183-8F1A-4F0B-BEF9-9EA38EAF46AC}" dt="2023-08-29T12:17:46.756" v="23620" actId="1035"/>
          <ac:spMkLst>
            <pc:docMk/>
            <pc:sldMk cId="2328909561" sldId="2147470970"/>
            <ac:spMk id="10" creationId="{3738D781-157A-23BA-5696-2445C8B3FE39}"/>
          </ac:spMkLst>
        </pc:spChg>
        <pc:spChg chg="del">
          <ac:chgData name="MAIGNAN Victor FRSC" userId="94fc2294-f05d-4f6d-a45c-e2f1f1ee1e39" providerId="ADAL" clId="{679B0183-8F1A-4F0B-BEF9-9EA38EAF46AC}" dt="2023-08-29T12:13:23.296" v="23420" actId="478"/>
          <ac:spMkLst>
            <pc:docMk/>
            <pc:sldMk cId="2328909561" sldId="2147470970"/>
            <ac:spMk id="14" creationId="{63240427-F6DA-7985-B1A1-5028755A31E6}"/>
          </ac:spMkLst>
        </pc:spChg>
        <pc:spChg chg="del">
          <ac:chgData name="MAIGNAN Victor FRSC" userId="94fc2294-f05d-4f6d-a45c-e2f1f1ee1e39" providerId="ADAL" clId="{679B0183-8F1A-4F0B-BEF9-9EA38EAF46AC}" dt="2023-08-29T12:13:23.296" v="23420" actId="478"/>
          <ac:spMkLst>
            <pc:docMk/>
            <pc:sldMk cId="2328909561" sldId="2147470970"/>
            <ac:spMk id="19" creationId="{16E51824-DAD5-6DE8-DC33-6927F77E3983}"/>
          </ac:spMkLst>
        </pc:spChg>
        <pc:spChg chg="del">
          <ac:chgData name="MAIGNAN Victor FRSC" userId="94fc2294-f05d-4f6d-a45c-e2f1f1ee1e39" providerId="ADAL" clId="{679B0183-8F1A-4F0B-BEF9-9EA38EAF46AC}" dt="2023-08-29T12:13:23.296" v="23420" actId="478"/>
          <ac:spMkLst>
            <pc:docMk/>
            <pc:sldMk cId="2328909561" sldId="2147470970"/>
            <ac:spMk id="21" creationId="{854DAFE2-B660-5AB8-4CC9-7F4956B4A2EC}"/>
          </ac:spMkLst>
        </pc:spChg>
        <pc:spChg chg="del">
          <ac:chgData name="MAIGNAN Victor FRSC" userId="94fc2294-f05d-4f6d-a45c-e2f1f1ee1e39" providerId="ADAL" clId="{679B0183-8F1A-4F0B-BEF9-9EA38EAF46AC}" dt="2023-08-29T12:13:23.296" v="23420" actId="478"/>
          <ac:spMkLst>
            <pc:docMk/>
            <pc:sldMk cId="2328909561" sldId="2147470970"/>
            <ac:spMk id="22" creationId="{DFCF7BFE-F51C-B9FD-633F-16B8BB647362}"/>
          </ac:spMkLst>
        </pc:spChg>
        <pc:spChg chg="del">
          <ac:chgData name="MAIGNAN Victor FRSC" userId="94fc2294-f05d-4f6d-a45c-e2f1f1ee1e39" providerId="ADAL" clId="{679B0183-8F1A-4F0B-BEF9-9EA38EAF46AC}" dt="2023-08-29T12:13:23.296" v="23420" actId="478"/>
          <ac:spMkLst>
            <pc:docMk/>
            <pc:sldMk cId="2328909561" sldId="2147470970"/>
            <ac:spMk id="23" creationId="{AE69E624-A18F-0396-5C1F-C3C3603FFBD2}"/>
          </ac:spMkLst>
        </pc:spChg>
        <pc:spChg chg="add mod">
          <ac:chgData name="MAIGNAN Victor FRSC" userId="94fc2294-f05d-4f6d-a45c-e2f1f1ee1e39" providerId="ADAL" clId="{679B0183-8F1A-4F0B-BEF9-9EA38EAF46AC}" dt="2023-08-29T14:01:50.768" v="25437" actId="2711"/>
          <ac:spMkLst>
            <pc:docMk/>
            <pc:sldMk cId="2328909561" sldId="2147470970"/>
            <ac:spMk id="25" creationId="{3BBB24BE-CD75-0AB7-5996-1266DFA3371B}"/>
          </ac:spMkLst>
        </pc:spChg>
        <pc:spChg chg="add mod">
          <ac:chgData name="MAIGNAN Victor FRSC" userId="94fc2294-f05d-4f6d-a45c-e2f1f1ee1e39" providerId="ADAL" clId="{679B0183-8F1A-4F0B-BEF9-9EA38EAF46AC}" dt="2023-08-29T12:26:31.997" v="23719" actId="1038"/>
          <ac:spMkLst>
            <pc:docMk/>
            <pc:sldMk cId="2328909561" sldId="2147470970"/>
            <ac:spMk id="28" creationId="{797A90F4-E405-A030-040E-B72A4BDA004B}"/>
          </ac:spMkLst>
        </pc:spChg>
        <pc:spChg chg="del mod">
          <ac:chgData name="MAIGNAN Victor FRSC" userId="94fc2294-f05d-4f6d-a45c-e2f1f1ee1e39" providerId="ADAL" clId="{679B0183-8F1A-4F0B-BEF9-9EA38EAF46AC}" dt="2023-08-29T12:16:32.540" v="23557" actId="478"/>
          <ac:spMkLst>
            <pc:docMk/>
            <pc:sldMk cId="2328909561" sldId="2147470970"/>
            <ac:spMk id="29" creationId="{4A49F015-758C-471A-ADE8-14F08505D957}"/>
          </ac:spMkLst>
        </pc:spChg>
        <pc:spChg chg="add mod">
          <ac:chgData name="MAIGNAN Victor FRSC" userId="94fc2294-f05d-4f6d-a45c-e2f1f1ee1e39" providerId="ADAL" clId="{679B0183-8F1A-4F0B-BEF9-9EA38EAF46AC}" dt="2023-08-29T12:30:31.794" v="23788" actId="1038"/>
          <ac:spMkLst>
            <pc:docMk/>
            <pc:sldMk cId="2328909561" sldId="2147470970"/>
            <ac:spMk id="30" creationId="{9DA30F34-754C-C2B8-4B60-9D59B5239329}"/>
          </ac:spMkLst>
        </pc:spChg>
        <pc:spChg chg="add mod">
          <ac:chgData name="MAIGNAN Victor FRSC" userId="94fc2294-f05d-4f6d-a45c-e2f1f1ee1e39" providerId="ADAL" clId="{679B0183-8F1A-4F0B-BEF9-9EA38EAF46AC}" dt="2023-08-29T12:26:19.719" v="23712" actId="113"/>
          <ac:spMkLst>
            <pc:docMk/>
            <pc:sldMk cId="2328909561" sldId="2147470970"/>
            <ac:spMk id="31" creationId="{4E411C07-DB5C-1106-6D14-DC37D10A4AA0}"/>
          </ac:spMkLst>
        </pc:spChg>
        <pc:spChg chg="add mod">
          <ac:chgData name="MAIGNAN Victor FRSC" userId="94fc2294-f05d-4f6d-a45c-e2f1f1ee1e39" providerId="ADAL" clId="{679B0183-8F1A-4F0B-BEF9-9EA38EAF46AC}" dt="2023-08-29T12:25:53.657" v="23706" actId="1037"/>
          <ac:spMkLst>
            <pc:docMk/>
            <pc:sldMk cId="2328909561" sldId="2147470970"/>
            <ac:spMk id="32" creationId="{D759DB42-4884-43AF-96A8-437E26ACC442}"/>
          </ac:spMkLst>
        </pc:spChg>
        <pc:spChg chg="add mod">
          <ac:chgData name="MAIGNAN Victor FRSC" userId="94fc2294-f05d-4f6d-a45c-e2f1f1ee1e39" providerId="ADAL" clId="{679B0183-8F1A-4F0B-BEF9-9EA38EAF46AC}" dt="2023-08-29T12:26:00.493" v="23710" actId="1076"/>
          <ac:spMkLst>
            <pc:docMk/>
            <pc:sldMk cId="2328909561" sldId="2147470970"/>
            <ac:spMk id="33" creationId="{96160DA3-3977-B9D8-2164-4C386461B6CA}"/>
          </ac:spMkLst>
        </pc:spChg>
        <pc:spChg chg="add mod">
          <ac:chgData name="MAIGNAN Victor FRSC" userId="94fc2294-f05d-4f6d-a45c-e2f1f1ee1e39" providerId="ADAL" clId="{679B0183-8F1A-4F0B-BEF9-9EA38EAF46AC}" dt="2023-08-29T12:30:38.925" v="23794" actId="1037"/>
          <ac:spMkLst>
            <pc:docMk/>
            <pc:sldMk cId="2328909561" sldId="2147470970"/>
            <ac:spMk id="34" creationId="{D9D48314-565B-4DC9-68FF-C19C3A91C7FF}"/>
          </ac:spMkLst>
        </pc:spChg>
        <pc:graphicFrameChg chg="add mod">
          <ac:chgData name="MAIGNAN Victor FRSC" userId="94fc2294-f05d-4f6d-a45c-e2f1f1ee1e39" providerId="ADAL" clId="{679B0183-8F1A-4F0B-BEF9-9EA38EAF46AC}" dt="2023-08-29T12:26:27.831" v="23714" actId="113"/>
          <ac:graphicFrameMkLst>
            <pc:docMk/>
            <pc:sldMk cId="2328909561" sldId="2147470970"/>
            <ac:graphicFrameMk id="12" creationId="{1642923B-A6C7-6AB3-44C2-85D7428CB260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8-29T12:13:45.478" v="23423" actId="478"/>
          <ac:graphicFrameMkLst>
            <pc:docMk/>
            <pc:sldMk cId="2328909561" sldId="2147470970"/>
            <ac:graphicFrameMk id="13" creationId="{DC33B9D0-DF33-CEDB-A33D-26DF4AE2F413}"/>
          </ac:graphicFrameMkLst>
        </pc:graphicFrameChg>
        <pc:picChg chg="add del mod">
          <ac:chgData name="MAIGNAN Victor FRSC" userId="94fc2294-f05d-4f6d-a45c-e2f1f1ee1e39" providerId="ADAL" clId="{679B0183-8F1A-4F0B-BEF9-9EA38EAF46AC}" dt="2023-08-29T12:13:42.747" v="23422" actId="478"/>
          <ac:picMkLst>
            <pc:docMk/>
            <pc:sldMk cId="2328909561" sldId="2147470970"/>
            <ac:picMk id="11" creationId="{E96A9D0D-D252-F396-6F70-271BCC15B7FF}"/>
          </ac:picMkLst>
        </pc:picChg>
        <pc:picChg chg="del">
          <ac:chgData name="MAIGNAN Victor FRSC" userId="94fc2294-f05d-4f6d-a45c-e2f1f1ee1e39" providerId="ADAL" clId="{679B0183-8F1A-4F0B-BEF9-9EA38EAF46AC}" dt="2023-08-29T12:13:23.296" v="23420" actId="478"/>
          <ac:picMkLst>
            <pc:docMk/>
            <pc:sldMk cId="2328909561" sldId="2147470970"/>
            <ac:picMk id="15" creationId="{56229EF3-F043-48A8-B6BA-DF16259D7F30}"/>
          </ac:picMkLst>
        </pc:picChg>
        <pc:picChg chg="del">
          <ac:chgData name="MAIGNAN Victor FRSC" userId="94fc2294-f05d-4f6d-a45c-e2f1f1ee1e39" providerId="ADAL" clId="{679B0183-8F1A-4F0B-BEF9-9EA38EAF46AC}" dt="2023-08-29T12:13:23.296" v="23420" actId="478"/>
          <ac:picMkLst>
            <pc:docMk/>
            <pc:sldMk cId="2328909561" sldId="2147470970"/>
            <ac:picMk id="16" creationId="{862F38FF-22C1-03C4-2F9C-4383E8FD368F}"/>
          </ac:picMkLst>
        </pc:picChg>
        <pc:picChg chg="del">
          <ac:chgData name="MAIGNAN Victor FRSC" userId="94fc2294-f05d-4f6d-a45c-e2f1f1ee1e39" providerId="ADAL" clId="{679B0183-8F1A-4F0B-BEF9-9EA38EAF46AC}" dt="2023-08-29T12:13:23.296" v="23420" actId="478"/>
          <ac:picMkLst>
            <pc:docMk/>
            <pc:sldMk cId="2328909561" sldId="2147470970"/>
            <ac:picMk id="17" creationId="{2E038324-7782-A11A-F28C-A616AC3A5AA9}"/>
          </ac:picMkLst>
        </pc:picChg>
        <pc:picChg chg="del">
          <ac:chgData name="MAIGNAN Victor FRSC" userId="94fc2294-f05d-4f6d-a45c-e2f1f1ee1e39" providerId="ADAL" clId="{679B0183-8F1A-4F0B-BEF9-9EA38EAF46AC}" dt="2023-08-29T12:13:23.296" v="23420" actId="478"/>
          <ac:picMkLst>
            <pc:docMk/>
            <pc:sldMk cId="2328909561" sldId="2147470970"/>
            <ac:picMk id="18" creationId="{E79295C1-7A08-706E-ECF9-12C61D2E4EF0}"/>
          </ac:picMkLst>
        </pc:picChg>
        <pc:picChg chg="add mod">
          <ac:chgData name="MAIGNAN Victor FRSC" userId="94fc2294-f05d-4f6d-a45c-e2f1f1ee1e39" providerId="ADAL" clId="{679B0183-8F1A-4F0B-BEF9-9EA38EAF46AC}" dt="2023-08-29T12:16:01.275" v="23541" actId="1036"/>
          <ac:picMkLst>
            <pc:docMk/>
            <pc:sldMk cId="2328909561" sldId="2147470970"/>
            <ac:picMk id="24" creationId="{36504599-A0FE-1E29-D846-318164EF9413}"/>
          </ac:picMkLst>
        </pc:picChg>
        <pc:picChg chg="add mod modCrop">
          <ac:chgData name="MAIGNAN Victor FRSC" userId="94fc2294-f05d-4f6d-a45c-e2f1f1ee1e39" providerId="ADAL" clId="{679B0183-8F1A-4F0B-BEF9-9EA38EAF46AC}" dt="2023-08-29T12:24:54.666" v="23670" actId="1076"/>
          <ac:picMkLst>
            <pc:docMk/>
            <pc:sldMk cId="2328909561" sldId="2147470970"/>
            <ac:picMk id="26" creationId="{60B48EAB-6E5A-25B9-25E6-18C45DD38E19}"/>
          </ac:picMkLst>
        </pc:picChg>
      </pc:sldChg>
      <pc:sldChg chg="addSp delSp modSp new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371223036" sldId="2147470971"/>
        </pc:sldMkLst>
        <pc:spChg chg="mod">
          <ac:chgData name="MAIGNAN Victor FRSC" userId="94fc2294-f05d-4f6d-a45c-e2f1f1ee1e39" providerId="ADAL" clId="{679B0183-8F1A-4F0B-BEF9-9EA38EAF46AC}" dt="2023-08-29T12:27:45.021" v="23726"/>
          <ac:spMkLst>
            <pc:docMk/>
            <pc:sldMk cId="1371223036" sldId="2147470971"/>
            <ac:spMk id="2" creationId="{9779EC7F-37CF-DC66-82AC-8FCE5AE4E856}"/>
          </ac:spMkLst>
        </pc:spChg>
        <pc:spChg chg="del">
          <ac:chgData name="MAIGNAN Victor FRSC" userId="94fc2294-f05d-4f6d-a45c-e2f1f1ee1e39" providerId="ADAL" clId="{679B0183-8F1A-4F0B-BEF9-9EA38EAF46AC}" dt="2023-08-29T12:27:35.047" v="23722" actId="478"/>
          <ac:spMkLst>
            <pc:docMk/>
            <pc:sldMk cId="1371223036" sldId="2147470971"/>
            <ac:spMk id="3" creationId="{1262F302-32B0-480A-2079-F80FA4247798}"/>
          </ac:spMkLst>
        </pc:spChg>
        <pc:spChg chg="add mod">
          <ac:chgData name="MAIGNAN Victor FRSC" userId="94fc2294-f05d-4f6d-a45c-e2f1f1ee1e39" providerId="ADAL" clId="{679B0183-8F1A-4F0B-BEF9-9EA38EAF46AC}" dt="2023-08-30T08:36:32.008" v="28867"/>
          <ac:spMkLst>
            <pc:docMk/>
            <pc:sldMk cId="1371223036" sldId="2147470971"/>
            <ac:spMk id="3" creationId="{3034C9BB-BA27-397C-2696-012CA1703E3B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7" creationId="{E4D3B01F-C685-E251-00F8-CE20E5EFDB03}"/>
          </ac:spMkLst>
        </pc:spChg>
        <pc:spChg chg="add mod">
          <ac:chgData name="MAIGNAN Victor FRSC" userId="94fc2294-f05d-4f6d-a45c-e2f1f1ee1e39" providerId="ADAL" clId="{679B0183-8F1A-4F0B-BEF9-9EA38EAF46AC}" dt="2023-08-29T12:37:15.789" v="24333" actId="1076"/>
          <ac:spMkLst>
            <pc:docMk/>
            <pc:sldMk cId="1371223036" sldId="2147470971"/>
            <ac:spMk id="8" creationId="{5E39F87D-0A07-E707-8023-622934C330AD}"/>
          </ac:spMkLst>
        </pc:spChg>
        <pc:spChg chg="add del">
          <ac:chgData name="MAIGNAN Victor FRSC" userId="94fc2294-f05d-4f6d-a45c-e2f1f1ee1e39" providerId="ADAL" clId="{679B0183-8F1A-4F0B-BEF9-9EA38EAF46AC}" dt="2023-08-29T12:27:43.855" v="23725" actId="22"/>
          <ac:spMkLst>
            <pc:docMk/>
            <pc:sldMk cId="1371223036" sldId="2147470971"/>
            <ac:spMk id="13" creationId="{B9502899-6247-EC7B-BCF1-0C4D2F9710D3}"/>
          </ac:spMkLst>
        </pc:spChg>
        <pc:spChg chg="add mod">
          <ac:chgData name="MAIGNAN Victor FRSC" userId="94fc2294-f05d-4f6d-a45c-e2f1f1ee1e39" providerId="ADAL" clId="{679B0183-8F1A-4F0B-BEF9-9EA38EAF46AC}" dt="2023-08-29T12:27:48.767" v="23727"/>
          <ac:spMkLst>
            <pc:docMk/>
            <pc:sldMk cId="1371223036" sldId="2147470971"/>
            <ac:spMk id="14" creationId="{2D27570E-EC4E-03B7-FAE8-7F12258C4540}"/>
          </ac:spMkLst>
        </pc:spChg>
        <pc:spChg chg="add del mod">
          <ac:chgData name="MAIGNAN Victor FRSC" userId="94fc2294-f05d-4f6d-a45c-e2f1f1ee1e39" providerId="ADAL" clId="{679B0183-8F1A-4F0B-BEF9-9EA38EAF46AC}" dt="2023-08-29T12:30:48.706" v="23796" actId="478"/>
          <ac:spMkLst>
            <pc:docMk/>
            <pc:sldMk cId="1371223036" sldId="2147470971"/>
            <ac:spMk id="15" creationId="{DF4B2C2C-94E3-77D3-8930-12F8C3FCCF9C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16" creationId="{DCB25740-4A3B-A8B5-7530-E6778B1B7BF2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17" creationId="{D4747655-0E3B-CA6B-EBBF-11E5562AB884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18" creationId="{EEC359BB-09E6-FBA1-462B-6F34E90BA478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19" creationId="{E7E82915-4AFE-050E-B4E2-1DEE94BAFF47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0" creationId="{53213CBE-2179-71E4-13DB-9B9985EB255D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1" creationId="{5BCF7A15-2313-C96F-9D38-0775DA2F37BB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2" creationId="{CCD8E6CF-3988-7881-D25E-2A9F696E6684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3" creationId="{37CDCD98-EE92-E081-C2F4-1634088B3808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4" creationId="{483B24D9-E69C-C6B3-1DBC-14554C9A5664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5" creationId="{94F17729-253D-D3BE-BB9B-D73B198DCC21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6" creationId="{F868B878-4242-141C-0E66-F2C8F2AB4D3C}"/>
          </ac:spMkLst>
        </pc:spChg>
        <pc:spChg chg="add mod">
          <ac:chgData name="MAIGNAN Victor FRSC" userId="94fc2294-f05d-4f6d-a45c-e2f1f1ee1e39" providerId="ADAL" clId="{679B0183-8F1A-4F0B-BEF9-9EA38EAF46AC}" dt="2023-08-29T12:37:25.096" v="24335" actId="1036"/>
          <ac:spMkLst>
            <pc:docMk/>
            <pc:sldMk cId="1371223036" sldId="2147470971"/>
            <ac:spMk id="27" creationId="{67194713-C4B7-EE8E-E911-C62A1EA45C87}"/>
          </ac:spMkLst>
        </pc:spChg>
        <pc:graphicFrameChg chg="add mod">
          <ac:chgData name="MAIGNAN Victor FRSC" userId="94fc2294-f05d-4f6d-a45c-e2f1f1ee1e39" providerId="ADAL" clId="{679B0183-8F1A-4F0B-BEF9-9EA38EAF46AC}" dt="2023-08-29T12:37:25.096" v="24335" actId="1036"/>
          <ac:graphicFrameMkLst>
            <pc:docMk/>
            <pc:sldMk cId="1371223036" sldId="2147470971"/>
            <ac:graphicFrameMk id="4" creationId="{B4423C5E-E562-B0A4-6623-8CC4400EB90D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12:37:25.096" v="24335" actId="1036"/>
          <ac:graphicFrameMkLst>
            <pc:docMk/>
            <pc:sldMk cId="1371223036" sldId="2147470971"/>
            <ac:graphicFrameMk id="5" creationId="{959E4C23-32B3-5B70-3F52-B8F5810A7F79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12:37:25.096" v="24335" actId="1036"/>
          <ac:graphicFrameMkLst>
            <pc:docMk/>
            <pc:sldMk cId="1371223036" sldId="2147470971"/>
            <ac:graphicFrameMk id="6" creationId="{874387FE-CE92-78AB-DEF6-FE0DEAD1B669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12:37:25.096" v="24335" actId="1036"/>
          <ac:graphicFrameMkLst>
            <pc:docMk/>
            <pc:sldMk cId="1371223036" sldId="2147470971"/>
            <ac:graphicFrameMk id="9" creationId="{17501781-D154-D0D3-098C-8D3668874198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12:37:25.096" v="24335" actId="1036"/>
          <ac:graphicFrameMkLst>
            <pc:docMk/>
            <pc:sldMk cId="1371223036" sldId="2147470971"/>
            <ac:graphicFrameMk id="10" creationId="{BD626948-9D4C-E2DE-DEAC-8BC407B10596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8-29T12:37:25.096" v="24335" actId="1036"/>
          <ac:graphicFrameMkLst>
            <pc:docMk/>
            <pc:sldMk cId="1371223036" sldId="2147470971"/>
            <ac:graphicFrameMk id="11" creationId="{23175C3B-7102-54B3-B931-413E1806440E}"/>
          </ac:graphicFrameMkLst>
        </pc:graphicFrameChg>
        <pc:picChg chg="add mod">
          <ac:chgData name="MAIGNAN Victor FRSC" userId="94fc2294-f05d-4f6d-a45c-e2f1f1ee1e39" providerId="ADAL" clId="{679B0183-8F1A-4F0B-BEF9-9EA38EAF46AC}" dt="2023-08-29T12:37:15.789" v="24333" actId="1076"/>
          <ac:picMkLst>
            <pc:docMk/>
            <pc:sldMk cId="1371223036" sldId="2147470971"/>
            <ac:picMk id="28" creationId="{FA6BEEC2-8861-F425-5686-B2D709E8DE2B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8-30T11:17:03.981" v="29237" actId="14100"/>
        <pc:sldMkLst>
          <pc:docMk/>
          <pc:sldMk cId="3198636912" sldId="2147470972"/>
        </pc:sldMkLst>
        <pc:spChg chg="add mod">
          <ac:chgData name="MAIGNAN Victor FRSC" userId="94fc2294-f05d-4f6d-a45c-e2f1f1ee1e39" providerId="ADAL" clId="{679B0183-8F1A-4F0B-BEF9-9EA38EAF46AC}" dt="2023-08-30T08:36:33.789" v="28868"/>
          <ac:spMkLst>
            <pc:docMk/>
            <pc:sldMk cId="3198636912" sldId="2147470972"/>
            <ac:spMk id="4" creationId="{B750D6F0-3FC9-FDD6-9B62-B6B72311B4F9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7" creationId="{E4D3B01F-C685-E251-00F8-CE20E5EFDB03}"/>
          </ac:spMkLst>
        </pc:spChg>
        <pc:spChg chg="mod">
          <ac:chgData name="MAIGNAN Victor FRSC" userId="94fc2294-f05d-4f6d-a45c-e2f1f1ee1e39" providerId="ADAL" clId="{679B0183-8F1A-4F0B-BEF9-9EA38EAF46AC}" dt="2023-08-30T11:17:03.981" v="29237" actId="14100"/>
          <ac:spMkLst>
            <pc:docMk/>
            <pc:sldMk cId="3198636912" sldId="2147470972"/>
            <ac:spMk id="8" creationId="{5E39F87D-0A07-E707-8023-622934C330AD}"/>
          </ac:spMkLst>
        </pc:spChg>
        <pc:spChg chg="add mod">
          <ac:chgData name="MAIGNAN Victor FRSC" userId="94fc2294-f05d-4f6d-a45c-e2f1f1ee1e39" providerId="ADAL" clId="{679B0183-8F1A-4F0B-BEF9-9EA38EAF46AC}" dt="2023-08-29T13:03:26.636" v="24844" actId="14100"/>
          <ac:spMkLst>
            <pc:docMk/>
            <pc:sldMk cId="3198636912" sldId="2147470972"/>
            <ac:spMk id="12" creationId="{39008511-CC03-F276-4A24-D4333107B559}"/>
          </ac:spMkLst>
        </pc:spChg>
        <pc:spChg chg="add mod">
          <ac:chgData name="MAIGNAN Victor FRSC" userId="94fc2294-f05d-4f6d-a45c-e2f1f1ee1e39" providerId="ADAL" clId="{679B0183-8F1A-4F0B-BEF9-9EA38EAF46AC}" dt="2023-08-29T13:03:22.568" v="24840" actId="14100"/>
          <ac:spMkLst>
            <pc:docMk/>
            <pc:sldMk cId="3198636912" sldId="2147470972"/>
            <ac:spMk id="13" creationId="{5EE2310C-09B3-FA0D-B633-47E1592D5CA6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16" creationId="{DCB25740-4A3B-A8B5-7530-E6778B1B7BF2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17" creationId="{D4747655-0E3B-CA6B-EBBF-11E5562AB884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18" creationId="{EEC359BB-09E6-FBA1-462B-6F34E90BA478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19" creationId="{E7E82915-4AFE-050E-B4E2-1DEE94BAFF47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0" creationId="{53213CBE-2179-71E4-13DB-9B9985EB255D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1" creationId="{5BCF7A15-2313-C96F-9D38-0775DA2F37BB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2" creationId="{CCD8E6CF-3988-7881-D25E-2A9F696E6684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3" creationId="{37CDCD98-EE92-E081-C2F4-1634088B3808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4" creationId="{483B24D9-E69C-C6B3-1DBC-14554C9A5664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5" creationId="{94F17729-253D-D3BE-BB9B-D73B198DCC21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6" creationId="{F868B878-4242-141C-0E66-F2C8F2AB4D3C}"/>
          </ac:spMkLst>
        </pc:spChg>
        <pc:spChg chg="del">
          <ac:chgData name="MAIGNAN Victor FRSC" userId="94fc2294-f05d-4f6d-a45c-e2f1f1ee1e39" providerId="ADAL" clId="{679B0183-8F1A-4F0B-BEF9-9EA38EAF46AC}" dt="2023-08-29T12:51:27.698" v="24364" actId="478"/>
          <ac:spMkLst>
            <pc:docMk/>
            <pc:sldMk cId="3198636912" sldId="2147470972"/>
            <ac:spMk id="27" creationId="{67194713-C4B7-EE8E-E911-C62A1EA45C87}"/>
          </ac:spMkLst>
        </pc:spChg>
        <pc:graphicFrameChg chg="add mod modGraphic">
          <ac:chgData name="MAIGNAN Victor FRSC" userId="94fc2294-f05d-4f6d-a45c-e2f1f1ee1e39" providerId="ADAL" clId="{679B0183-8F1A-4F0B-BEF9-9EA38EAF46AC}" dt="2023-08-29T13:01:05.555" v="24685" actId="113"/>
          <ac:graphicFrameMkLst>
            <pc:docMk/>
            <pc:sldMk cId="3198636912" sldId="2147470972"/>
            <ac:graphicFrameMk id="3" creationId="{94F200A4-5B8F-43D4-5D5F-5D9B0D3A06FE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2:51:27.698" v="24364" actId="478"/>
          <ac:graphicFrameMkLst>
            <pc:docMk/>
            <pc:sldMk cId="3198636912" sldId="2147470972"/>
            <ac:graphicFrameMk id="4" creationId="{B4423C5E-E562-B0A4-6623-8CC4400EB90D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2:51:27.698" v="24364" actId="478"/>
          <ac:graphicFrameMkLst>
            <pc:docMk/>
            <pc:sldMk cId="3198636912" sldId="2147470972"/>
            <ac:graphicFrameMk id="5" creationId="{959E4C23-32B3-5B70-3F52-B8F5810A7F79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2:51:27.698" v="24364" actId="478"/>
          <ac:graphicFrameMkLst>
            <pc:docMk/>
            <pc:sldMk cId="3198636912" sldId="2147470972"/>
            <ac:graphicFrameMk id="6" creationId="{874387FE-CE92-78AB-DEF6-FE0DEAD1B669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2:51:27.698" v="24364" actId="478"/>
          <ac:graphicFrameMkLst>
            <pc:docMk/>
            <pc:sldMk cId="3198636912" sldId="2147470972"/>
            <ac:graphicFrameMk id="9" creationId="{17501781-D154-D0D3-098C-8D3668874198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2:51:27.698" v="24364" actId="478"/>
          <ac:graphicFrameMkLst>
            <pc:docMk/>
            <pc:sldMk cId="3198636912" sldId="2147470972"/>
            <ac:graphicFrameMk id="10" creationId="{BD626948-9D4C-E2DE-DEAC-8BC407B10596}"/>
          </ac:graphicFrameMkLst>
        </pc:graphicFrameChg>
        <pc:graphicFrameChg chg="del">
          <ac:chgData name="MAIGNAN Victor FRSC" userId="94fc2294-f05d-4f6d-a45c-e2f1f1ee1e39" providerId="ADAL" clId="{679B0183-8F1A-4F0B-BEF9-9EA38EAF46AC}" dt="2023-08-29T12:51:27.698" v="24364" actId="478"/>
          <ac:graphicFrameMkLst>
            <pc:docMk/>
            <pc:sldMk cId="3198636912" sldId="2147470972"/>
            <ac:graphicFrameMk id="11" creationId="{23175C3B-7102-54B3-B931-413E1806440E}"/>
          </ac:graphicFrameMkLst>
        </pc:graphicFrameChg>
        <pc:picChg chg="mod">
          <ac:chgData name="MAIGNAN Victor FRSC" userId="94fc2294-f05d-4f6d-a45c-e2f1f1ee1e39" providerId="ADAL" clId="{679B0183-8F1A-4F0B-BEF9-9EA38EAF46AC}" dt="2023-08-29T13:03:28.673" v="24845" actId="1076"/>
          <ac:picMkLst>
            <pc:docMk/>
            <pc:sldMk cId="3198636912" sldId="2147470972"/>
            <ac:picMk id="28" creationId="{FA6BEEC2-8861-F425-5686-B2D709E8DE2B}"/>
          </ac:picMkLst>
        </pc:picChg>
      </pc:sldChg>
      <pc:sldChg chg="addSp delSp modSp add mod modTransition modNotesTx">
        <pc:chgData name="MAIGNAN Victor FRSC" userId="94fc2294-f05d-4f6d-a45c-e2f1f1ee1e39" providerId="ADAL" clId="{679B0183-8F1A-4F0B-BEF9-9EA38EAF46AC}" dt="2023-08-30T11:00:18.014" v="29171"/>
        <pc:sldMkLst>
          <pc:docMk/>
          <pc:sldMk cId="3650692061" sldId="2147470973"/>
        </pc:sldMkLst>
        <pc:spChg chg="del mod">
          <ac:chgData name="MAIGNAN Victor FRSC" userId="94fc2294-f05d-4f6d-a45c-e2f1f1ee1e39" providerId="ADAL" clId="{679B0183-8F1A-4F0B-BEF9-9EA38EAF46AC}" dt="2023-08-29T13:17:11.506" v="24957" actId="21"/>
          <ac:spMkLst>
            <pc:docMk/>
            <pc:sldMk cId="3650692061" sldId="2147470973"/>
            <ac:spMk id="4" creationId="{C1039F51-AE07-F04B-2CC9-529C71CE616D}"/>
          </ac:spMkLst>
        </pc:spChg>
        <pc:spChg chg="mod">
          <ac:chgData name="MAIGNAN Victor FRSC" userId="94fc2294-f05d-4f6d-a45c-e2f1f1ee1e39" providerId="ADAL" clId="{679B0183-8F1A-4F0B-BEF9-9EA38EAF46AC}" dt="2023-08-29T13:25:39.529" v="25145" actId="1076"/>
          <ac:spMkLst>
            <pc:docMk/>
            <pc:sldMk cId="3650692061" sldId="2147470973"/>
            <ac:spMk id="6" creationId="{51865FB1-DA5A-6334-9CFC-19EEAAF6E53A}"/>
          </ac:spMkLst>
        </pc:spChg>
        <pc:spChg chg="mod">
          <ac:chgData name="MAIGNAN Victor FRSC" userId="94fc2294-f05d-4f6d-a45c-e2f1f1ee1e39" providerId="ADAL" clId="{679B0183-8F1A-4F0B-BEF9-9EA38EAF46AC}" dt="2023-08-29T13:25:39.529" v="25145" actId="1076"/>
          <ac:spMkLst>
            <pc:docMk/>
            <pc:sldMk cId="3650692061" sldId="2147470973"/>
            <ac:spMk id="7" creationId="{15636084-493D-E5C0-DA90-E426D576DCB3}"/>
          </ac:spMkLst>
        </pc:spChg>
        <pc:spChg chg="mod">
          <ac:chgData name="MAIGNAN Victor FRSC" userId="94fc2294-f05d-4f6d-a45c-e2f1f1ee1e39" providerId="ADAL" clId="{679B0183-8F1A-4F0B-BEF9-9EA38EAF46AC}" dt="2023-08-29T13:25:39.529" v="25145" actId="1076"/>
          <ac:spMkLst>
            <pc:docMk/>
            <pc:sldMk cId="3650692061" sldId="2147470973"/>
            <ac:spMk id="8" creationId="{81001CDA-3CF9-5380-D30F-1BB7A78090FD}"/>
          </ac:spMkLst>
        </pc:spChg>
        <pc:spChg chg="add mod">
          <ac:chgData name="MAIGNAN Victor FRSC" userId="94fc2294-f05d-4f6d-a45c-e2f1f1ee1e39" providerId="ADAL" clId="{679B0183-8F1A-4F0B-BEF9-9EA38EAF46AC}" dt="2023-08-29T14:01:20.703" v="25434" actId="2711"/>
          <ac:spMkLst>
            <pc:docMk/>
            <pc:sldMk cId="3650692061" sldId="2147470973"/>
            <ac:spMk id="12" creationId="{3895D419-A141-4857-B6ED-88621101AE5D}"/>
          </ac:spMkLst>
        </pc:spChg>
        <pc:spChg chg="add mod">
          <ac:chgData name="MAIGNAN Victor FRSC" userId="94fc2294-f05d-4f6d-a45c-e2f1f1ee1e39" providerId="ADAL" clId="{679B0183-8F1A-4F0B-BEF9-9EA38EAF46AC}" dt="2023-08-29T14:01:24.587" v="25435" actId="2711"/>
          <ac:spMkLst>
            <pc:docMk/>
            <pc:sldMk cId="3650692061" sldId="2147470973"/>
            <ac:spMk id="14" creationId="{FEFC170A-06D5-FAC0-73D4-075F8E76D36E}"/>
          </ac:spMkLst>
        </pc:spChg>
        <pc:spChg chg="add mod">
          <ac:chgData name="MAIGNAN Victor FRSC" userId="94fc2294-f05d-4f6d-a45c-e2f1f1ee1e39" providerId="ADAL" clId="{679B0183-8F1A-4F0B-BEF9-9EA38EAF46AC}" dt="2023-08-29T13:26:03.962" v="25152" actId="1076"/>
          <ac:spMkLst>
            <pc:docMk/>
            <pc:sldMk cId="3650692061" sldId="2147470973"/>
            <ac:spMk id="15" creationId="{8BAE7CD0-6319-B320-8E2D-E763E16B14E7}"/>
          </ac:spMkLst>
        </pc:spChg>
        <pc:picChg chg="del mod">
          <ac:chgData name="MAIGNAN Victor FRSC" userId="94fc2294-f05d-4f6d-a45c-e2f1f1ee1e39" providerId="ADAL" clId="{679B0183-8F1A-4F0B-BEF9-9EA38EAF46AC}" dt="2023-08-29T13:17:11.506" v="24957" actId="21"/>
          <ac:picMkLst>
            <pc:docMk/>
            <pc:sldMk cId="3650692061" sldId="2147470973"/>
            <ac:picMk id="3" creationId="{C1C640DA-6C49-57AE-6FDF-C95C40B394C4}"/>
          </ac:picMkLst>
        </pc:picChg>
        <pc:picChg chg="mod">
          <ac:chgData name="MAIGNAN Victor FRSC" userId="94fc2294-f05d-4f6d-a45c-e2f1f1ee1e39" providerId="ADAL" clId="{679B0183-8F1A-4F0B-BEF9-9EA38EAF46AC}" dt="2023-08-29T13:25:39.529" v="25145" actId="1076"/>
          <ac:picMkLst>
            <pc:docMk/>
            <pc:sldMk cId="3650692061" sldId="2147470973"/>
            <ac:picMk id="5" creationId="{63569D07-DCF8-8910-8F26-780FE2816FDA}"/>
          </ac:picMkLst>
        </pc:picChg>
        <pc:picChg chg="mod">
          <ac:chgData name="MAIGNAN Victor FRSC" userId="94fc2294-f05d-4f6d-a45c-e2f1f1ee1e39" providerId="ADAL" clId="{679B0183-8F1A-4F0B-BEF9-9EA38EAF46AC}" dt="2023-08-29T13:25:31.695" v="25142" actId="1076"/>
          <ac:picMkLst>
            <pc:docMk/>
            <pc:sldMk cId="3650692061" sldId="2147470973"/>
            <ac:picMk id="10" creationId="{532C9444-232B-4EC7-3419-AA64E26B2D2C}"/>
          </ac:picMkLst>
        </pc:picChg>
        <pc:picChg chg="add mod modCrop">
          <ac:chgData name="MAIGNAN Victor FRSC" userId="94fc2294-f05d-4f6d-a45c-e2f1f1ee1e39" providerId="ADAL" clId="{679B0183-8F1A-4F0B-BEF9-9EA38EAF46AC}" dt="2023-08-29T13:25:39.529" v="25145" actId="1076"/>
          <ac:picMkLst>
            <pc:docMk/>
            <pc:sldMk cId="3650692061" sldId="2147470973"/>
            <ac:picMk id="11" creationId="{2468E4F0-63B3-EA3D-E03D-5655E5E66094}"/>
          </ac:picMkLst>
        </pc:picChg>
      </pc:sldChg>
      <pc:sldChg chg="addSp delSp modSp new del mod ord">
        <pc:chgData name="MAIGNAN Victor FRSC" userId="94fc2294-f05d-4f6d-a45c-e2f1f1ee1e39" providerId="ADAL" clId="{679B0183-8F1A-4F0B-BEF9-9EA38EAF46AC}" dt="2023-08-29T13:58:39.475" v="25417" actId="2696"/>
        <pc:sldMkLst>
          <pc:docMk/>
          <pc:sldMk cId="576037706" sldId="2147470974"/>
        </pc:sldMkLst>
        <pc:spChg chg="mod">
          <ac:chgData name="MAIGNAN Victor FRSC" userId="94fc2294-f05d-4f6d-a45c-e2f1f1ee1e39" providerId="ADAL" clId="{679B0183-8F1A-4F0B-BEF9-9EA38EAF46AC}" dt="2023-08-29T13:26:26.366" v="25165" actId="2711"/>
          <ac:spMkLst>
            <pc:docMk/>
            <pc:sldMk cId="576037706" sldId="2147470974"/>
            <ac:spMk id="2" creationId="{6E4EF331-61C8-8B3E-5320-D67C0EC847E1}"/>
          </ac:spMkLst>
        </pc:spChg>
        <pc:spChg chg="del">
          <ac:chgData name="MAIGNAN Victor FRSC" userId="94fc2294-f05d-4f6d-a45c-e2f1f1ee1e39" providerId="ADAL" clId="{679B0183-8F1A-4F0B-BEF9-9EA38EAF46AC}" dt="2023-08-29T13:12:03.128" v="24944" actId="478"/>
          <ac:spMkLst>
            <pc:docMk/>
            <pc:sldMk cId="576037706" sldId="2147470974"/>
            <ac:spMk id="3" creationId="{7519AAB2-2B33-E86E-E330-FABBB91F773B}"/>
          </ac:spMkLst>
        </pc:spChg>
        <pc:spChg chg="add del mod">
          <ac:chgData name="MAIGNAN Victor FRSC" userId="94fc2294-f05d-4f6d-a45c-e2f1f1ee1e39" providerId="ADAL" clId="{679B0183-8F1A-4F0B-BEF9-9EA38EAF46AC}" dt="2023-08-29T13:22:15.779" v="24989" actId="478"/>
          <ac:spMkLst>
            <pc:docMk/>
            <pc:sldMk cId="576037706" sldId="2147470974"/>
            <ac:spMk id="5" creationId="{1358B83D-673A-C86F-3B08-8C64983DF21C}"/>
          </ac:spMkLst>
        </pc:spChg>
        <pc:spChg chg="add mod">
          <ac:chgData name="MAIGNAN Victor FRSC" userId="94fc2294-f05d-4f6d-a45c-e2f1f1ee1e39" providerId="ADAL" clId="{679B0183-8F1A-4F0B-BEF9-9EA38EAF46AC}" dt="2023-08-29T13:28:03.298" v="25198" actId="1076"/>
          <ac:spMkLst>
            <pc:docMk/>
            <pc:sldMk cId="576037706" sldId="2147470974"/>
            <ac:spMk id="8" creationId="{C8ED9842-9C5D-FC02-D908-38318C7A9E75}"/>
          </ac:spMkLst>
        </pc:spChg>
        <pc:spChg chg="add mod">
          <ac:chgData name="MAIGNAN Victor FRSC" userId="94fc2294-f05d-4f6d-a45c-e2f1f1ee1e39" providerId="ADAL" clId="{679B0183-8F1A-4F0B-BEF9-9EA38EAF46AC}" dt="2023-08-29T13:28:03.298" v="25198" actId="1076"/>
          <ac:spMkLst>
            <pc:docMk/>
            <pc:sldMk cId="576037706" sldId="2147470974"/>
            <ac:spMk id="10" creationId="{D0ACE43B-DA16-31D1-9CF4-B6A18E1D9B90}"/>
          </ac:spMkLst>
        </pc:spChg>
        <pc:spChg chg="add del mod">
          <ac:chgData name="MAIGNAN Victor FRSC" userId="94fc2294-f05d-4f6d-a45c-e2f1f1ee1e39" providerId="ADAL" clId="{679B0183-8F1A-4F0B-BEF9-9EA38EAF46AC}" dt="2023-08-29T13:26:15.051" v="25161"/>
          <ac:spMkLst>
            <pc:docMk/>
            <pc:sldMk cId="576037706" sldId="2147470974"/>
            <ac:spMk id="11" creationId="{14708C1B-102F-E552-9387-98A9A3549E9F}"/>
          </ac:spMkLst>
        </pc:spChg>
        <pc:picChg chg="add del mod modCrop">
          <ac:chgData name="MAIGNAN Victor FRSC" userId="94fc2294-f05d-4f6d-a45c-e2f1f1ee1e39" providerId="ADAL" clId="{679B0183-8F1A-4F0B-BEF9-9EA38EAF46AC}" dt="2023-08-29T13:22:14.227" v="24988" actId="478"/>
          <ac:picMkLst>
            <pc:docMk/>
            <pc:sldMk cId="576037706" sldId="2147470974"/>
            <ac:picMk id="4" creationId="{494E150E-A16C-F415-83F8-6227996E23FF}"/>
          </ac:picMkLst>
        </pc:picChg>
        <pc:picChg chg="add mod modCrop">
          <ac:chgData name="MAIGNAN Victor FRSC" userId="94fc2294-f05d-4f6d-a45c-e2f1f1ee1e39" providerId="ADAL" clId="{679B0183-8F1A-4F0B-BEF9-9EA38EAF46AC}" dt="2023-08-29T13:28:03.298" v="25198" actId="1076"/>
          <ac:picMkLst>
            <pc:docMk/>
            <pc:sldMk cId="576037706" sldId="2147470974"/>
            <ac:picMk id="6" creationId="{51812438-910A-55A3-FA82-3FDC57184083}"/>
          </ac:picMkLst>
        </pc:picChg>
        <pc:picChg chg="add mod">
          <ac:chgData name="MAIGNAN Victor FRSC" userId="94fc2294-f05d-4f6d-a45c-e2f1f1ee1e39" providerId="ADAL" clId="{679B0183-8F1A-4F0B-BEF9-9EA38EAF46AC}" dt="2023-08-29T13:28:03.298" v="25198" actId="1076"/>
          <ac:picMkLst>
            <pc:docMk/>
            <pc:sldMk cId="576037706" sldId="2147470974"/>
            <ac:picMk id="9" creationId="{1E12D7DB-2431-70CC-8C35-8F23EAB81B6B}"/>
          </ac:picMkLst>
        </pc:picChg>
      </pc:sldChg>
      <pc:sldChg chg="ad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106313601" sldId="2147470974"/>
        </pc:sldMkLst>
      </pc:sldChg>
      <pc:sldChg chg="addSp delSp modSp new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1619211694" sldId="2147470975"/>
        </pc:sldMkLst>
        <pc:spChg chg="mod ord">
          <ac:chgData name="MAIGNAN Victor FRSC" userId="94fc2294-f05d-4f6d-a45c-e2f1f1ee1e39" providerId="ADAL" clId="{679B0183-8F1A-4F0B-BEF9-9EA38EAF46AC}" dt="2023-08-29T13:32:16.609" v="25256" actId="700"/>
          <ac:spMkLst>
            <pc:docMk/>
            <pc:sldMk cId="1619211694" sldId="2147470975"/>
            <ac:spMk id="2" creationId="{C0502E7A-55B3-B233-739F-CCA6B5CB6CA9}"/>
          </ac:spMkLst>
        </pc:spChg>
        <pc:spChg chg="del">
          <ac:chgData name="MAIGNAN Victor FRSC" userId="94fc2294-f05d-4f6d-a45c-e2f1f1ee1e39" providerId="ADAL" clId="{679B0183-8F1A-4F0B-BEF9-9EA38EAF46AC}" dt="2023-08-29T13:29:52.802" v="25200" actId="478"/>
          <ac:spMkLst>
            <pc:docMk/>
            <pc:sldMk cId="1619211694" sldId="2147470975"/>
            <ac:spMk id="3" creationId="{E45CF6A3-3ED9-3C7C-B473-F2819A552532}"/>
          </ac:spMkLst>
        </pc:spChg>
        <pc:spChg chg="add del mod ord">
          <ac:chgData name="MAIGNAN Victor FRSC" userId="94fc2294-f05d-4f6d-a45c-e2f1f1ee1e39" providerId="ADAL" clId="{679B0183-8F1A-4F0B-BEF9-9EA38EAF46AC}" dt="2023-08-29T13:32:18.326" v="25257" actId="478"/>
          <ac:spMkLst>
            <pc:docMk/>
            <pc:sldMk cId="1619211694" sldId="2147470975"/>
            <ac:spMk id="8" creationId="{A3367280-DF79-7E26-07A6-5B3A4BA06C10}"/>
          </ac:spMkLst>
        </pc:spChg>
        <pc:picChg chg="add del mod modCrop">
          <ac:chgData name="MAIGNAN Victor FRSC" userId="94fc2294-f05d-4f6d-a45c-e2f1f1ee1e39" providerId="ADAL" clId="{679B0183-8F1A-4F0B-BEF9-9EA38EAF46AC}" dt="2023-08-29T13:30:10.450" v="25204" actId="478"/>
          <ac:picMkLst>
            <pc:docMk/>
            <pc:sldMk cId="1619211694" sldId="2147470975"/>
            <ac:picMk id="5" creationId="{D29C5A62-BD72-CD27-071D-F82F5132AD67}"/>
          </ac:picMkLst>
        </pc:picChg>
        <pc:picChg chg="add mod modCrop">
          <ac:chgData name="MAIGNAN Victor FRSC" userId="94fc2294-f05d-4f6d-a45c-e2f1f1ee1e39" providerId="ADAL" clId="{679B0183-8F1A-4F0B-BEF9-9EA38EAF46AC}" dt="2023-08-29T13:30:49.291" v="25209" actId="14100"/>
          <ac:picMkLst>
            <pc:docMk/>
            <pc:sldMk cId="1619211694" sldId="2147470975"/>
            <ac:picMk id="7" creationId="{4C67970B-9E1A-C8AF-6E1E-6193BF10C4BC}"/>
          </ac:picMkLst>
        </pc:picChg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2601179899" sldId="2147470976"/>
        </pc:sldMkLst>
        <pc:spChg chg="mod ord">
          <ac:chgData name="MAIGNAN Victor FRSC" userId="94fc2294-f05d-4f6d-a45c-e2f1f1ee1e39" providerId="ADAL" clId="{679B0183-8F1A-4F0B-BEF9-9EA38EAF46AC}" dt="2023-08-29T13:32:09.936" v="25254" actId="700"/>
          <ac:spMkLst>
            <pc:docMk/>
            <pc:sldMk cId="2601179899" sldId="2147470976"/>
            <ac:spMk id="2" creationId="{C0502E7A-55B3-B233-739F-CCA6B5CB6CA9}"/>
          </ac:spMkLst>
        </pc:spChg>
        <pc:spChg chg="add del mod ord">
          <ac:chgData name="MAIGNAN Victor FRSC" userId="94fc2294-f05d-4f6d-a45c-e2f1f1ee1e39" providerId="ADAL" clId="{679B0183-8F1A-4F0B-BEF9-9EA38EAF46AC}" dt="2023-08-29T13:32:11.623" v="25255" actId="478"/>
          <ac:spMkLst>
            <pc:docMk/>
            <pc:sldMk cId="2601179899" sldId="2147470976"/>
            <ac:spMk id="5" creationId="{71B7556F-F7B7-A104-0F0B-B980DAB0C9E1}"/>
          </ac:spMkLst>
        </pc:spChg>
        <pc:picChg chg="add mod modCrop">
          <ac:chgData name="MAIGNAN Victor FRSC" userId="94fc2294-f05d-4f6d-a45c-e2f1f1ee1e39" providerId="ADAL" clId="{679B0183-8F1A-4F0B-BEF9-9EA38EAF46AC}" dt="2023-08-29T13:32:01.636" v="25253" actId="1076"/>
          <ac:picMkLst>
            <pc:docMk/>
            <pc:sldMk cId="2601179899" sldId="2147470976"/>
            <ac:picMk id="4" creationId="{D19D6DBA-6293-D17B-55E0-18D7DC6D5FAC}"/>
          </ac:picMkLst>
        </pc:picChg>
        <pc:picChg chg="del">
          <ac:chgData name="MAIGNAN Victor FRSC" userId="94fc2294-f05d-4f6d-a45c-e2f1f1ee1e39" providerId="ADAL" clId="{679B0183-8F1A-4F0B-BEF9-9EA38EAF46AC}" dt="2023-08-29T13:31:05.328" v="25238" actId="478"/>
          <ac:picMkLst>
            <pc:docMk/>
            <pc:sldMk cId="2601179899" sldId="2147470976"/>
            <ac:picMk id="7" creationId="{4C67970B-9E1A-C8AF-6E1E-6193BF10C4BC}"/>
          </ac:picMkLst>
        </pc:picChg>
      </pc:sldChg>
      <pc:sldChg chg="addSp delSp modSp add mod modTransition modClrScheme chgLayout">
        <pc:chgData name="MAIGNAN Victor FRSC" userId="94fc2294-f05d-4f6d-a45c-e2f1f1ee1e39" providerId="ADAL" clId="{679B0183-8F1A-4F0B-BEF9-9EA38EAF46AC}" dt="2023-08-30T11:00:18.014" v="29171"/>
        <pc:sldMkLst>
          <pc:docMk/>
          <pc:sldMk cId="368153927" sldId="2147470977"/>
        </pc:sldMkLst>
        <pc:spChg chg="mod ord">
          <ac:chgData name="MAIGNAN Victor FRSC" userId="94fc2294-f05d-4f6d-a45c-e2f1f1ee1e39" providerId="ADAL" clId="{679B0183-8F1A-4F0B-BEF9-9EA38EAF46AC}" dt="2023-08-29T13:34:08.995" v="25317" actId="700"/>
          <ac:spMkLst>
            <pc:docMk/>
            <pc:sldMk cId="368153927" sldId="2147470977"/>
            <ac:spMk id="2" creationId="{C0502E7A-55B3-B233-739F-CCA6B5CB6CA9}"/>
          </ac:spMkLst>
        </pc:spChg>
        <pc:spChg chg="add del mod ord">
          <ac:chgData name="MAIGNAN Victor FRSC" userId="94fc2294-f05d-4f6d-a45c-e2f1f1ee1e39" providerId="ADAL" clId="{679B0183-8F1A-4F0B-BEF9-9EA38EAF46AC}" dt="2023-08-29T13:34:11.133" v="25318" actId="478"/>
          <ac:spMkLst>
            <pc:docMk/>
            <pc:sldMk cId="368153927" sldId="2147470977"/>
            <ac:spMk id="6" creationId="{82068EF2-4F38-B3C3-D6D1-1C152C1832C4}"/>
          </ac:spMkLst>
        </pc:spChg>
        <pc:picChg chg="del">
          <ac:chgData name="MAIGNAN Victor FRSC" userId="94fc2294-f05d-4f6d-a45c-e2f1f1ee1e39" providerId="ADAL" clId="{679B0183-8F1A-4F0B-BEF9-9EA38EAF46AC}" dt="2023-08-29T13:32:26.653" v="25261" actId="478"/>
          <ac:picMkLst>
            <pc:docMk/>
            <pc:sldMk cId="368153927" sldId="2147470977"/>
            <ac:picMk id="4" creationId="{D19D6DBA-6293-D17B-55E0-18D7DC6D5FAC}"/>
          </ac:picMkLst>
        </pc:picChg>
        <pc:picChg chg="add mod modCrop">
          <ac:chgData name="MAIGNAN Victor FRSC" userId="94fc2294-f05d-4f6d-a45c-e2f1f1ee1e39" providerId="ADAL" clId="{679B0183-8F1A-4F0B-BEF9-9EA38EAF46AC}" dt="2023-08-29T13:34:02.792" v="25316" actId="732"/>
          <ac:picMkLst>
            <pc:docMk/>
            <pc:sldMk cId="368153927" sldId="2147470977"/>
            <ac:picMk id="5" creationId="{33441654-3E41-F2F9-E0AA-846EFD8EBC27}"/>
          </ac:picMkLst>
        </pc:picChg>
      </pc:sldChg>
      <pc:sldChg chg="addSp delSp modSp add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597176572" sldId="2147470978"/>
        </pc:sldMkLst>
        <pc:spChg chg="mod">
          <ac:chgData name="MAIGNAN Victor FRSC" userId="94fc2294-f05d-4f6d-a45c-e2f1f1ee1e39" providerId="ADAL" clId="{679B0183-8F1A-4F0B-BEF9-9EA38EAF46AC}" dt="2023-08-29T13:34:22.594" v="25336" actId="20577"/>
          <ac:spMkLst>
            <pc:docMk/>
            <pc:sldMk cId="1597176572" sldId="2147470978"/>
            <ac:spMk id="2" creationId="{C0502E7A-55B3-B233-739F-CCA6B5CB6CA9}"/>
          </ac:spMkLst>
        </pc:spChg>
        <pc:picChg chg="add mod modCrop">
          <ac:chgData name="MAIGNAN Victor FRSC" userId="94fc2294-f05d-4f6d-a45c-e2f1f1ee1e39" providerId="ADAL" clId="{679B0183-8F1A-4F0B-BEF9-9EA38EAF46AC}" dt="2023-08-29T13:35:05.062" v="25343" actId="1076"/>
          <ac:picMkLst>
            <pc:docMk/>
            <pc:sldMk cId="1597176572" sldId="2147470978"/>
            <ac:picMk id="4" creationId="{F90A7927-39FD-E8CC-9796-88080D9AABFC}"/>
          </ac:picMkLst>
        </pc:picChg>
        <pc:picChg chg="del">
          <ac:chgData name="MAIGNAN Victor FRSC" userId="94fc2294-f05d-4f6d-a45c-e2f1f1ee1e39" providerId="ADAL" clId="{679B0183-8F1A-4F0B-BEF9-9EA38EAF46AC}" dt="2023-08-29T13:34:15.164" v="25320" actId="478"/>
          <ac:picMkLst>
            <pc:docMk/>
            <pc:sldMk cId="1597176572" sldId="2147470978"/>
            <ac:picMk id="5" creationId="{33441654-3E41-F2F9-E0AA-846EFD8EBC27}"/>
          </ac:picMkLst>
        </pc:picChg>
      </pc:sldChg>
      <pc:sldChg chg="addSp delSp modSp new mo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2009838403" sldId="2147470979"/>
        </pc:sldMkLst>
        <pc:spChg chg="mod">
          <ac:chgData name="MAIGNAN Victor FRSC" userId="94fc2294-f05d-4f6d-a45c-e2f1f1ee1e39" providerId="ADAL" clId="{679B0183-8F1A-4F0B-BEF9-9EA38EAF46AC}" dt="2023-08-29T13:36:04.342" v="25386" actId="20577"/>
          <ac:spMkLst>
            <pc:docMk/>
            <pc:sldMk cId="2009838403" sldId="2147470979"/>
            <ac:spMk id="2" creationId="{1CE65011-5787-8DF8-AC6B-A2644669B4D5}"/>
          </ac:spMkLst>
        </pc:spChg>
        <pc:spChg chg="del">
          <ac:chgData name="MAIGNAN Victor FRSC" userId="94fc2294-f05d-4f6d-a45c-e2f1f1ee1e39" providerId="ADAL" clId="{679B0183-8F1A-4F0B-BEF9-9EA38EAF46AC}" dt="2023-08-29T13:36:05.994" v="25387" actId="478"/>
          <ac:spMkLst>
            <pc:docMk/>
            <pc:sldMk cId="2009838403" sldId="2147470979"/>
            <ac:spMk id="3" creationId="{3A871B2B-8C0B-371B-2CFF-974CBA665D7F}"/>
          </ac:spMkLst>
        </pc:spChg>
        <pc:picChg chg="add mod modCrop">
          <ac:chgData name="MAIGNAN Victor FRSC" userId="94fc2294-f05d-4f6d-a45c-e2f1f1ee1e39" providerId="ADAL" clId="{679B0183-8F1A-4F0B-BEF9-9EA38EAF46AC}" dt="2023-08-29T13:36:18.623" v="25393" actId="1076"/>
          <ac:picMkLst>
            <pc:docMk/>
            <pc:sldMk cId="2009838403" sldId="2147470979"/>
            <ac:picMk id="5" creationId="{B699AEE2-3276-83BB-3D4C-2FE4B48D7AA4}"/>
          </ac:picMkLst>
        </pc:picChg>
      </pc:sldChg>
      <pc:sldChg chg="addSp modSp new mod ord modTransition">
        <pc:chgData name="MAIGNAN Victor FRSC" userId="94fc2294-f05d-4f6d-a45c-e2f1f1ee1e39" providerId="ADAL" clId="{679B0183-8F1A-4F0B-BEF9-9EA38EAF46AC}" dt="2023-08-30T11:00:18.014" v="29171"/>
        <pc:sldMkLst>
          <pc:docMk/>
          <pc:sldMk cId="1681838925" sldId="2147470980"/>
        </pc:sldMkLst>
        <pc:spChg chg="mod">
          <ac:chgData name="MAIGNAN Victor FRSC" userId="94fc2294-f05d-4f6d-a45c-e2f1f1ee1e39" providerId="ADAL" clId="{679B0183-8F1A-4F0B-BEF9-9EA38EAF46AC}" dt="2023-08-30T06:41:44.395" v="27292" actId="20577"/>
          <ac:spMkLst>
            <pc:docMk/>
            <pc:sldMk cId="1681838925" sldId="2147470980"/>
            <ac:spMk id="2" creationId="{A9E9E681-0F58-182D-DFE3-80C9391CEEC8}"/>
          </ac:spMkLst>
        </pc:spChg>
        <pc:spChg chg="mod ord">
          <ac:chgData name="MAIGNAN Victor FRSC" userId="94fc2294-f05d-4f6d-a45c-e2f1f1ee1e39" providerId="ADAL" clId="{679B0183-8F1A-4F0B-BEF9-9EA38EAF46AC}" dt="2023-08-30T06:55:35.210" v="28129" actId="20577"/>
          <ac:spMkLst>
            <pc:docMk/>
            <pc:sldMk cId="1681838925" sldId="2147470980"/>
            <ac:spMk id="3" creationId="{E15308C4-19A7-55BD-C0C6-3997A761A268}"/>
          </ac:spMkLst>
        </pc:spChg>
        <pc:spChg chg="add mod">
          <ac:chgData name="MAIGNAN Victor FRSC" userId="94fc2294-f05d-4f6d-a45c-e2f1f1ee1e39" providerId="ADAL" clId="{679B0183-8F1A-4F0B-BEF9-9EA38EAF46AC}" dt="2023-08-30T06:46:25.303" v="27583" actId="14100"/>
          <ac:spMkLst>
            <pc:docMk/>
            <pc:sldMk cId="1681838925" sldId="2147470980"/>
            <ac:spMk id="7" creationId="{00000000-0008-0000-0300-00000B000000}"/>
          </ac:spMkLst>
        </pc:spChg>
        <pc:spChg chg="add mod">
          <ac:chgData name="MAIGNAN Victor FRSC" userId="94fc2294-f05d-4f6d-a45c-e2f1f1ee1e39" providerId="ADAL" clId="{679B0183-8F1A-4F0B-BEF9-9EA38EAF46AC}" dt="2023-08-30T06:48:04.524" v="27727" actId="1076"/>
          <ac:spMkLst>
            <pc:docMk/>
            <pc:sldMk cId="1681838925" sldId="2147470980"/>
            <ac:spMk id="8" creationId="{9807923C-16D2-0457-B1E9-6907680140E1}"/>
          </ac:spMkLst>
        </pc:spChg>
        <pc:spChg chg="add mod">
          <ac:chgData name="MAIGNAN Victor FRSC" userId="94fc2294-f05d-4f6d-a45c-e2f1f1ee1e39" providerId="ADAL" clId="{679B0183-8F1A-4F0B-BEF9-9EA38EAF46AC}" dt="2023-08-30T06:48:24.681" v="27736" actId="14100"/>
          <ac:spMkLst>
            <pc:docMk/>
            <pc:sldMk cId="1681838925" sldId="2147470980"/>
            <ac:spMk id="9" creationId="{F66D4ECE-C0A7-9BAC-E6D8-223AE3ECEB5A}"/>
          </ac:spMkLst>
        </pc:spChg>
        <pc:spChg chg="add mod">
          <ac:chgData name="MAIGNAN Victor FRSC" userId="94fc2294-f05d-4f6d-a45c-e2f1f1ee1e39" providerId="ADAL" clId="{679B0183-8F1A-4F0B-BEF9-9EA38EAF46AC}" dt="2023-08-30T06:54:35.017" v="28092" actId="1076"/>
          <ac:spMkLst>
            <pc:docMk/>
            <pc:sldMk cId="1681838925" sldId="2147470980"/>
            <ac:spMk id="11" creationId="{9E6275B0-0B9D-B48E-1E76-60CA0639B4EF}"/>
          </ac:spMkLst>
        </pc:spChg>
        <pc:spChg chg="add mod">
          <ac:chgData name="MAIGNAN Victor FRSC" userId="94fc2294-f05d-4f6d-a45c-e2f1f1ee1e39" providerId="ADAL" clId="{679B0183-8F1A-4F0B-BEF9-9EA38EAF46AC}" dt="2023-08-30T06:54:35.017" v="28092" actId="1076"/>
          <ac:spMkLst>
            <pc:docMk/>
            <pc:sldMk cId="1681838925" sldId="2147470980"/>
            <ac:spMk id="12" creationId="{A25F1F14-C003-532A-027B-0FEBB0832802}"/>
          </ac:spMkLst>
        </pc:spChg>
        <pc:picChg chg="add mod">
          <ac:chgData name="MAIGNAN Victor FRSC" userId="94fc2294-f05d-4f6d-a45c-e2f1f1ee1e39" providerId="ADAL" clId="{679B0183-8F1A-4F0B-BEF9-9EA38EAF46AC}" dt="2023-08-30T06:43:06.878" v="27439" actId="1076"/>
          <ac:picMkLst>
            <pc:docMk/>
            <pc:sldMk cId="1681838925" sldId="2147470980"/>
            <ac:picMk id="4" creationId="{7F23196D-F6FF-35B2-BCE4-E41A5119C059}"/>
          </ac:picMkLst>
        </pc:picChg>
        <pc:picChg chg="add mod ord modCrop">
          <ac:chgData name="MAIGNAN Victor FRSC" userId="94fc2294-f05d-4f6d-a45c-e2f1f1ee1e39" providerId="ADAL" clId="{679B0183-8F1A-4F0B-BEF9-9EA38EAF46AC}" dt="2023-08-30T06:47:34.695" v="27722" actId="1076"/>
          <ac:picMkLst>
            <pc:docMk/>
            <pc:sldMk cId="1681838925" sldId="2147470980"/>
            <ac:picMk id="6" creationId="{5BD9BBB2-B9AB-499F-F840-3CE8BE1B7858}"/>
          </ac:picMkLst>
        </pc:picChg>
        <pc:picChg chg="add mod">
          <ac:chgData name="MAIGNAN Victor FRSC" userId="94fc2294-f05d-4f6d-a45c-e2f1f1ee1e39" providerId="ADAL" clId="{679B0183-8F1A-4F0B-BEF9-9EA38EAF46AC}" dt="2023-08-30T06:54:35.017" v="28092" actId="1076"/>
          <ac:picMkLst>
            <pc:docMk/>
            <pc:sldMk cId="1681838925" sldId="2147470980"/>
            <ac:picMk id="10" creationId="{9A159B01-234A-CD1A-11DD-06278C9731AD}"/>
          </ac:picMkLst>
        </pc:picChg>
      </pc:sldChg>
      <pc:sldChg chg="addSp modSp new mod modTransition modAnim modShow">
        <pc:chgData name="MAIGNAN Victor FRSC" userId="94fc2294-f05d-4f6d-a45c-e2f1f1ee1e39" providerId="ADAL" clId="{679B0183-8F1A-4F0B-BEF9-9EA38EAF46AC}" dt="2023-08-30T11:00:18.014" v="29171"/>
        <pc:sldMkLst>
          <pc:docMk/>
          <pc:sldMk cId="139856948" sldId="2147470981"/>
        </pc:sldMkLst>
        <pc:spChg chg="mod">
          <ac:chgData name="MAIGNAN Victor FRSC" userId="94fc2294-f05d-4f6d-a45c-e2f1f1ee1e39" providerId="ADAL" clId="{679B0183-8F1A-4F0B-BEF9-9EA38EAF46AC}" dt="2023-08-30T07:18:39.148" v="28490" actId="20577"/>
          <ac:spMkLst>
            <pc:docMk/>
            <pc:sldMk cId="139856948" sldId="2147470981"/>
            <ac:spMk id="2" creationId="{D699ACCC-43BD-D927-96A7-234F5B9CAD16}"/>
          </ac:spMkLst>
        </pc:spChg>
        <pc:spChg chg="mod">
          <ac:chgData name="MAIGNAN Victor FRSC" userId="94fc2294-f05d-4f6d-a45c-e2f1f1ee1e39" providerId="ADAL" clId="{679B0183-8F1A-4F0B-BEF9-9EA38EAF46AC}" dt="2023-08-30T09:29:43.490" v="28901" actId="1076"/>
          <ac:spMkLst>
            <pc:docMk/>
            <pc:sldMk cId="139856948" sldId="2147470981"/>
            <ac:spMk id="3" creationId="{4C01EEC8-7AEA-C276-7726-B0A2CF658B68}"/>
          </ac:spMkLst>
        </pc:spChg>
        <pc:picChg chg="add mod">
          <ac:chgData name="MAIGNAN Victor FRSC" userId="94fc2294-f05d-4f6d-a45c-e2f1f1ee1e39" providerId="ADAL" clId="{679B0183-8F1A-4F0B-BEF9-9EA38EAF46AC}" dt="2023-08-30T09:29:53.220" v="28905" actId="1076"/>
          <ac:picMkLst>
            <pc:docMk/>
            <pc:sldMk cId="139856948" sldId="2147470981"/>
            <ac:picMk id="4" creationId="{717C293D-84E0-58C7-6F3B-0CBB720D6B96}"/>
          </ac:picMkLst>
        </pc:picChg>
      </pc:sldChg>
      <pc:sldChg chg="mod modShow">
        <pc:chgData name="MAIGNAN Victor FRSC" userId="94fc2294-f05d-4f6d-a45c-e2f1f1ee1e39" providerId="ADAL" clId="{679B0183-8F1A-4F0B-BEF9-9EA38EAF46AC}" dt="2023-09-07T07:58:19.156" v="29774" actId="729"/>
        <pc:sldMkLst>
          <pc:docMk/>
          <pc:sldMk cId="1280551320" sldId="2147470982"/>
        </pc:sldMkLst>
      </pc:sldChg>
      <pc:sldChg chg="addSp delSp modSp add mod">
        <pc:chgData name="MAIGNAN Victor FRSC" userId="94fc2294-f05d-4f6d-a45c-e2f1f1ee1e39" providerId="ADAL" clId="{679B0183-8F1A-4F0B-BEF9-9EA38EAF46AC}" dt="2023-09-11T08:09:16.621" v="32203" actId="20577"/>
        <pc:sldMkLst>
          <pc:docMk/>
          <pc:sldMk cId="2293182784" sldId="2147470983"/>
        </pc:sldMkLst>
        <pc:spChg chg="mod">
          <ac:chgData name="MAIGNAN Victor FRSC" userId="94fc2294-f05d-4f6d-a45c-e2f1f1ee1e39" providerId="ADAL" clId="{679B0183-8F1A-4F0B-BEF9-9EA38EAF46AC}" dt="2023-09-11T07:49:34.989" v="29802" actId="20577"/>
          <ac:spMkLst>
            <pc:docMk/>
            <pc:sldMk cId="2293182784" sldId="2147470983"/>
            <ac:spMk id="2" creationId="{A9E9E681-0F58-182D-DFE3-80C9391CEEC8}"/>
          </ac:spMkLst>
        </pc:spChg>
        <pc:spChg chg="del">
          <ac:chgData name="MAIGNAN Victor FRSC" userId="94fc2294-f05d-4f6d-a45c-e2f1f1ee1e39" providerId="ADAL" clId="{679B0183-8F1A-4F0B-BEF9-9EA38EAF46AC}" dt="2023-09-11T07:49:27.089" v="29776" actId="478"/>
          <ac:spMkLst>
            <pc:docMk/>
            <pc:sldMk cId="2293182784" sldId="2147470983"/>
            <ac:spMk id="3" creationId="{E15308C4-19A7-55BD-C0C6-3997A761A268}"/>
          </ac:spMkLst>
        </pc:spChg>
        <pc:spChg chg="del">
          <ac:chgData name="MAIGNAN Victor FRSC" userId="94fc2294-f05d-4f6d-a45c-e2f1f1ee1e39" providerId="ADAL" clId="{679B0183-8F1A-4F0B-BEF9-9EA38EAF46AC}" dt="2023-09-11T07:49:27.089" v="29776" actId="478"/>
          <ac:spMkLst>
            <pc:docMk/>
            <pc:sldMk cId="2293182784" sldId="2147470983"/>
            <ac:spMk id="7" creationId="{00000000-0008-0000-0300-00000B000000}"/>
          </ac:spMkLst>
        </pc:spChg>
        <pc:spChg chg="del">
          <ac:chgData name="MAIGNAN Victor FRSC" userId="94fc2294-f05d-4f6d-a45c-e2f1f1ee1e39" providerId="ADAL" clId="{679B0183-8F1A-4F0B-BEF9-9EA38EAF46AC}" dt="2023-09-11T07:49:27.089" v="29776" actId="478"/>
          <ac:spMkLst>
            <pc:docMk/>
            <pc:sldMk cId="2293182784" sldId="2147470983"/>
            <ac:spMk id="8" creationId="{9807923C-16D2-0457-B1E9-6907680140E1}"/>
          </ac:spMkLst>
        </pc:spChg>
        <pc:spChg chg="del">
          <ac:chgData name="MAIGNAN Victor FRSC" userId="94fc2294-f05d-4f6d-a45c-e2f1f1ee1e39" providerId="ADAL" clId="{679B0183-8F1A-4F0B-BEF9-9EA38EAF46AC}" dt="2023-09-11T07:49:27.089" v="29776" actId="478"/>
          <ac:spMkLst>
            <pc:docMk/>
            <pc:sldMk cId="2293182784" sldId="2147470983"/>
            <ac:spMk id="9" creationId="{F66D4ECE-C0A7-9BAC-E6D8-223AE3ECEB5A}"/>
          </ac:spMkLst>
        </pc:spChg>
        <pc:spChg chg="del">
          <ac:chgData name="MAIGNAN Victor FRSC" userId="94fc2294-f05d-4f6d-a45c-e2f1f1ee1e39" providerId="ADAL" clId="{679B0183-8F1A-4F0B-BEF9-9EA38EAF46AC}" dt="2023-09-11T07:49:27.089" v="29776" actId="478"/>
          <ac:spMkLst>
            <pc:docMk/>
            <pc:sldMk cId="2293182784" sldId="2147470983"/>
            <ac:spMk id="11" creationId="{9E6275B0-0B9D-B48E-1E76-60CA0639B4EF}"/>
          </ac:spMkLst>
        </pc:spChg>
        <pc:spChg chg="del">
          <ac:chgData name="MAIGNAN Victor FRSC" userId="94fc2294-f05d-4f6d-a45c-e2f1f1ee1e39" providerId="ADAL" clId="{679B0183-8F1A-4F0B-BEF9-9EA38EAF46AC}" dt="2023-09-11T07:49:27.089" v="29776" actId="478"/>
          <ac:spMkLst>
            <pc:docMk/>
            <pc:sldMk cId="2293182784" sldId="2147470983"/>
            <ac:spMk id="12" creationId="{A25F1F14-C003-532A-027B-0FEBB0832802}"/>
          </ac:spMkLst>
        </pc:spChg>
        <pc:spChg chg="add mod">
          <ac:chgData name="MAIGNAN Victor FRSC" userId="94fc2294-f05d-4f6d-a45c-e2f1f1ee1e39" providerId="ADAL" clId="{679B0183-8F1A-4F0B-BEF9-9EA38EAF46AC}" dt="2023-09-11T08:07:34.664" v="31950" actId="20577"/>
          <ac:spMkLst>
            <pc:docMk/>
            <pc:sldMk cId="2293182784" sldId="2147470983"/>
            <ac:spMk id="13" creationId="{179C83D7-FAC7-F31B-A152-1997953CEE79}"/>
          </ac:spMkLst>
        </pc:spChg>
        <pc:spChg chg="add del mod">
          <ac:chgData name="MAIGNAN Victor FRSC" userId="94fc2294-f05d-4f6d-a45c-e2f1f1ee1e39" providerId="ADAL" clId="{679B0183-8F1A-4F0B-BEF9-9EA38EAF46AC}" dt="2023-09-11T07:52:12.904" v="30091" actId="478"/>
          <ac:spMkLst>
            <pc:docMk/>
            <pc:sldMk cId="2293182784" sldId="2147470983"/>
            <ac:spMk id="15" creationId="{0C3B4353-9C72-B7EB-030E-7C65E0976C03}"/>
          </ac:spMkLst>
        </pc:spChg>
        <pc:spChg chg="add del mod">
          <ac:chgData name="MAIGNAN Victor FRSC" userId="94fc2294-f05d-4f6d-a45c-e2f1f1ee1e39" providerId="ADAL" clId="{679B0183-8F1A-4F0B-BEF9-9EA38EAF46AC}" dt="2023-09-11T07:52:12.904" v="30091" actId="478"/>
          <ac:spMkLst>
            <pc:docMk/>
            <pc:sldMk cId="2293182784" sldId="2147470983"/>
            <ac:spMk id="16" creationId="{357087A7-F91D-C357-FC15-2F78FF9826EF}"/>
          </ac:spMkLst>
        </pc:spChg>
        <pc:spChg chg="add del mod">
          <ac:chgData name="MAIGNAN Victor FRSC" userId="94fc2294-f05d-4f6d-a45c-e2f1f1ee1e39" providerId="ADAL" clId="{679B0183-8F1A-4F0B-BEF9-9EA38EAF46AC}" dt="2023-09-11T07:52:12.904" v="30091" actId="478"/>
          <ac:spMkLst>
            <pc:docMk/>
            <pc:sldMk cId="2293182784" sldId="2147470983"/>
            <ac:spMk id="17" creationId="{CC8D82D8-BBF8-FB85-4348-C1ACDA5AB173}"/>
          </ac:spMkLst>
        </pc:spChg>
        <pc:spChg chg="add del mod">
          <ac:chgData name="MAIGNAN Victor FRSC" userId="94fc2294-f05d-4f6d-a45c-e2f1f1ee1e39" providerId="ADAL" clId="{679B0183-8F1A-4F0B-BEF9-9EA38EAF46AC}" dt="2023-09-11T07:52:12.904" v="30091" actId="478"/>
          <ac:spMkLst>
            <pc:docMk/>
            <pc:sldMk cId="2293182784" sldId="2147470983"/>
            <ac:spMk id="19" creationId="{9CA4980B-2CC6-8555-B720-8021670CF352}"/>
          </ac:spMkLst>
        </pc:spChg>
        <pc:spChg chg="add del mod">
          <ac:chgData name="MAIGNAN Victor FRSC" userId="94fc2294-f05d-4f6d-a45c-e2f1f1ee1e39" providerId="ADAL" clId="{679B0183-8F1A-4F0B-BEF9-9EA38EAF46AC}" dt="2023-09-11T07:52:22.127" v="30094" actId="478"/>
          <ac:spMkLst>
            <pc:docMk/>
            <pc:sldMk cId="2293182784" sldId="2147470983"/>
            <ac:spMk id="21" creationId="{209BAD25-D2AB-EA88-6F63-912108DCB281}"/>
          </ac:spMkLst>
        </pc:spChg>
        <pc:spChg chg="add del mod">
          <ac:chgData name="MAIGNAN Victor FRSC" userId="94fc2294-f05d-4f6d-a45c-e2f1f1ee1e39" providerId="ADAL" clId="{679B0183-8F1A-4F0B-BEF9-9EA38EAF46AC}" dt="2023-09-11T07:52:22.127" v="30094" actId="478"/>
          <ac:spMkLst>
            <pc:docMk/>
            <pc:sldMk cId="2293182784" sldId="2147470983"/>
            <ac:spMk id="22" creationId="{2606C0BE-EE67-01B0-BB8C-E08C05C0F64F}"/>
          </ac:spMkLst>
        </pc:spChg>
        <pc:spChg chg="add del mod">
          <ac:chgData name="MAIGNAN Victor FRSC" userId="94fc2294-f05d-4f6d-a45c-e2f1f1ee1e39" providerId="ADAL" clId="{679B0183-8F1A-4F0B-BEF9-9EA38EAF46AC}" dt="2023-09-11T07:52:22.127" v="30094" actId="478"/>
          <ac:spMkLst>
            <pc:docMk/>
            <pc:sldMk cId="2293182784" sldId="2147470983"/>
            <ac:spMk id="23" creationId="{3B454BAF-6B78-DEF7-8F79-A874CE5A002D}"/>
          </ac:spMkLst>
        </pc:spChg>
        <pc:spChg chg="add del mod">
          <ac:chgData name="MAIGNAN Victor FRSC" userId="94fc2294-f05d-4f6d-a45c-e2f1f1ee1e39" providerId="ADAL" clId="{679B0183-8F1A-4F0B-BEF9-9EA38EAF46AC}" dt="2023-09-11T07:53:17.382" v="30170" actId="478"/>
          <ac:spMkLst>
            <pc:docMk/>
            <pc:sldMk cId="2293182784" sldId="2147470983"/>
            <ac:spMk id="25" creationId="{A56881AD-8B5B-DD07-006D-4D33DF78F78C}"/>
          </ac:spMkLst>
        </pc:spChg>
        <pc:spChg chg="add mod">
          <ac:chgData name="MAIGNAN Victor FRSC" userId="94fc2294-f05d-4f6d-a45c-e2f1f1ee1e39" providerId="ADAL" clId="{679B0183-8F1A-4F0B-BEF9-9EA38EAF46AC}" dt="2023-09-11T08:09:16.621" v="32203" actId="20577"/>
          <ac:spMkLst>
            <pc:docMk/>
            <pc:sldMk cId="2293182784" sldId="2147470983"/>
            <ac:spMk id="26" creationId="{2BA85F1C-9CCD-1AC2-BD66-70CFF7C6B328}"/>
          </ac:spMkLst>
        </pc:spChg>
        <pc:graphicFrameChg chg="add del mod">
          <ac:chgData name="MAIGNAN Victor FRSC" userId="94fc2294-f05d-4f6d-a45c-e2f1f1ee1e39" providerId="ADAL" clId="{679B0183-8F1A-4F0B-BEF9-9EA38EAF46AC}" dt="2023-09-11T07:52:12.904" v="30091" actId="478"/>
          <ac:graphicFrameMkLst>
            <pc:docMk/>
            <pc:sldMk cId="2293182784" sldId="2147470983"/>
            <ac:graphicFrameMk id="14" creationId="{549434F8-DC5F-EB0D-6FE4-002F571E9684}"/>
          </ac:graphicFrameMkLst>
        </pc:graphicFrameChg>
        <pc:graphicFrameChg chg="add del mod">
          <ac:chgData name="MAIGNAN Victor FRSC" userId="94fc2294-f05d-4f6d-a45c-e2f1f1ee1e39" providerId="ADAL" clId="{679B0183-8F1A-4F0B-BEF9-9EA38EAF46AC}" dt="2023-09-11T08:05:35.661" v="31626" actId="478"/>
          <ac:graphicFrameMkLst>
            <pc:docMk/>
            <pc:sldMk cId="2293182784" sldId="2147470983"/>
            <ac:graphicFrameMk id="20" creationId="{2746B940-075F-FFF6-7744-6C4FD3DCB09C}"/>
          </ac:graphicFrameMkLst>
        </pc:graphicFrameChg>
        <pc:picChg chg="del">
          <ac:chgData name="MAIGNAN Victor FRSC" userId="94fc2294-f05d-4f6d-a45c-e2f1f1ee1e39" providerId="ADAL" clId="{679B0183-8F1A-4F0B-BEF9-9EA38EAF46AC}" dt="2023-09-11T07:49:27.089" v="29776" actId="478"/>
          <ac:picMkLst>
            <pc:docMk/>
            <pc:sldMk cId="2293182784" sldId="2147470983"/>
            <ac:picMk id="4" creationId="{7F23196D-F6FF-35B2-BCE4-E41A5119C059}"/>
          </ac:picMkLst>
        </pc:picChg>
        <pc:picChg chg="del">
          <ac:chgData name="MAIGNAN Victor FRSC" userId="94fc2294-f05d-4f6d-a45c-e2f1f1ee1e39" providerId="ADAL" clId="{679B0183-8F1A-4F0B-BEF9-9EA38EAF46AC}" dt="2023-09-11T07:49:27.089" v="29776" actId="478"/>
          <ac:picMkLst>
            <pc:docMk/>
            <pc:sldMk cId="2293182784" sldId="2147470983"/>
            <ac:picMk id="6" creationId="{5BD9BBB2-B9AB-499F-F840-3CE8BE1B7858}"/>
          </ac:picMkLst>
        </pc:picChg>
        <pc:picChg chg="del mod ord">
          <ac:chgData name="MAIGNAN Victor FRSC" userId="94fc2294-f05d-4f6d-a45c-e2f1f1ee1e39" providerId="ADAL" clId="{679B0183-8F1A-4F0B-BEF9-9EA38EAF46AC}" dt="2023-09-11T07:52:13.907" v="30092" actId="478"/>
          <ac:picMkLst>
            <pc:docMk/>
            <pc:sldMk cId="2293182784" sldId="2147470983"/>
            <ac:picMk id="10" creationId="{9A159B01-234A-CD1A-11DD-06278C9731AD}"/>
          </ac:picMkLst>
        </pc:picChg>
        <pc:picChg chg="add del mod">
          <ac:chgData name="MAIGNAN Victor FRSC" userId="94fc2294-f05d-4f6d-a45c-e2f1f1ee1e39" providerId="ADAL" clId="{679B0183-8F1A-4F0B-BEF9-9EA38EAF46AC}" dt="2023-09-11T07:52:12.904" v="30091" actId="478"/>
          <ac:picMkLst>
            <pc:docMk/>
            <pc:sldMk cId="2293182784" sldId="2147470983"/>
            <ac:picMk id="18" creationId="{806E3D23-9748-AE92-5A26-0112DC14EE9B}"/>
          </ac:picMkLst>
        </pc:picChg>
        <pc:picChg chg="add del mod">
          <ac:chgData name="MAIGNAN Victor FRSC" userId="94fc2294-f05d-4f6d-a45c-e2f1f1ee1e39" providerId="ADAL" clId="{679B0183-8F1A-4F0B-BEF9-9EA38EAF46AC}" dt="2023-09-11T08:05:35.661" v="31626" actId="478"/>
          <ac:picMkLst>
            <pc:docMk/>
            <pc:sldMk cId="2293182784" sldId="2147470983"/>
            <ac:picMk id="24" creationId="{0139E9E1-BD3D-09D8-BBB8-7666D58B53AC}"/>
          </ac:picMkLst>
        </pc:picChg>
      </pc:sldChg>
      <pc:sldChg chg="addSp delSp modSp add mod ord">
        <pc:chgData name="MAIGNAN Victor FRSC" userId="94fc2294-f05d-4f6d-a45c-e2f1f1ee1e39" providerId="ADAL" clId="{679B0183-8F1A-4F0B-BEF9-9EA38EAF46AC}" dt="2023-09-11T08:06:11.077" v="31716" actId="1035"/>
        <pc:sldMkLst>
          <pc:docMk/>
          <pc:sldMk cId="244988859" sldId="2147470984"/>
        </pc:sldMkLst>
        <pc:spChg chg="add del mod">
          <ac:chgData name="MAIGNAN Victor FRSC" userId="94fc2294-f05d-4f6d-a45c-e2f1f1ee1e39" providerId="ADAL" clId="{679B0183-8F1A-4F0B-BEF9-9EA38EAF46AC}" dt="2023-09-11T08:05:20.445" v="31621" actId="478"/>
          <ac:spMkLst>
            <pc:docMk/>
            <pc:sldMk cId="244988859" sldId="2147470984"/>
            <ac:spMk id="4" creationId="{0C6D9C3B-DDB4-7F2A-7366-357BA061D966}"/>
          </ac:spMkLst>
        </pc:spChg>
        <pc:spChg chg="add mod">
          <ac:chgData name="MAIGNAN Victor FRSC" userId="94fc2294-f05d-4f6d-a45c-e2f1f1ee1e39" providerId="ADAL" clId="{679B0183-8F1A-4F0B-BEF9-9EA38EAF46AC}" dt="2023-09-11T08:06:11.077" v="31716" actId="1035"/>
          <ac:spMkLst>
            <pc:docMk/>
            <pc:sldMk cId="244988859" sldId="2147470984"/>
            <ac:spMk id="5" creationId="{061BB603-9B0E-6406-1886-7EE9CC733F5D}"/>
          </ac:spMkLst>
        </pc:spChg>
        <pc:spChg chg="del">
          <ac:chgData name="MAIGNAN Victor FRSC" userId="94fc2294-f05d-4f6d-a45c-e2f1f1ee1e39" providerId="ADAL" clId="{679B0183-8F1A-4F0B-BEF9-9EA38EAF46AC}" dt="2023-09-11T08:05:19.081" v="31620" actId="478"/>
          <ac:spMkLst>
            <pc:docMk/>
            <pc:sldMk cId="244988859" sldId="2147470984"/>
            <ac:spMk id="13" creationId="{179C83D7-FAC7-F31B-A152-1997953CEE79}"/>
          </ac:spMkLst>
        </pc:spChg>
        <pc:graphicFrameChg chg="mod">
          <ac:chgData name="MAIGNAN Victor FRSC" userId="94fc2294-f05d-4f6d-a45c-e2f1f1ee1e39" providerId="ADAL" clId="{679B0183-8F1A-4F0B-BEF9-9EA38EAF46AC}" dt="2023-09-11T08:05:31.108" v="31625" actId="14100"/>
          <ac:graphicFrameMkLst>
            <pc:docMk/>
            <pc:sldMk cId="244988859" sldId="2147470984"/>
            <ac:graphicFrameMk id="20" creationId="{2746B940-075F-FFF6-7744-6C4FD3DCB09C}"/>
          </ac:graphicFrameMkLst>
        </pc:graphicFrameChg>
        <pc:picChg chg="mod">
          <ac:chgData name="MAIGNAN Victor FRSC" userId="94fc2294-f05d-4f6d-a45c-e2f1f1ee1e39" providerId="ADAL" clId="{679B0183-8F1A-4F0B-BEF9-9EA38EAF46AC}" dt="2023-09-11T08:05:25.761" v="31622" actId="1076"/>
          <ac:picMkLst>
            <pc:docMk/>
            <pc:sldMk cId="244988859" sldId="2147470984"/>
            <ac:picMk id="24" creationId="{0139E9E1-BD3D-09D8-BBB8-7666D58B53AC}"/>
          </ac:picMkLst>
        </pc:picChg>
      </pc:sldChg>
      <pc:sldChg chg="addSp delSp modSp add mod">
        <pc:chgData name="MAIGNAN Victor FRSC" userId="94fc2294-f05d-4f6d-a45c-e2f1f1ee1e39" providerId="ADAL" clId="{679B0183-8F1A-4F0B-BEF9-9EA38EAF46AC}" dt="2023-09-11T08:15:03.817" v="32268" actId="1076"/>
        <pc:sldMkLst>
          <pc:docMk/>
          <pc:sldMk cId="3227652978" sldId="2147470985"/>
        </pc:sldMkLst>
        <pc:spChg chg="mod">
          <ac:chgData name="MAIGNAN Victor FRSC" userId="94fc2294-f05d-4f6d-a45c-e2f1f1ee1e39" providerId="ADAL" clId="{679B0183-8F1A-4F0B-BEF9-9EA38EAF46AC}" dt="2023-09-11T08:15:03.817" v="32268" actId="1076"/>
          <ac:spMkLst>
            <pc:docMk/>
            <pc:sldMk cId="3227652978" sldId="2147470985"/>
            <ac:spMk id="3" creationId="{3AB45235-F2C5-178D-02CF-0CB3DB1A0FDC}"/>
          </ac:spMkLst>
        </pc:spChg>
        <pc:spChg chg="del">
          <ac:chgData name="MAIGNAN Victor FRSC" userId="94fc2294-f05d-4f6d-a45c-e2f1f1ee1e39" providerId="ADAL" clId="{679B0183-8F1A-4F0B-BEF9-9EA38EAF46AC}" dt="2023-09-11T08:14:20.968" v="32205" actId="478"/>
          <ac:spMkLst>
            <pc:docMk/>
            <pc:sldMk cId="3227652978" sldId="2147470985"/>
            <ac:spMk id="11" creationId="{AD9D6964-DF61-0582-C187-428EF2F36B39}"/>
          </ac:spMkLst>
        </pc:spChg>
        <pc:spChg chg="del">
          <ac:chgData name="MAIGNAN Victor FRSC" userId="94fc2294-f05d-4f6d-a45c-e2f1f1ee1e39" providerId="ADAL" clId="{679B0183-8F1A-4F0B-BEF9-9EA38EAF46AC}" dt="2023-09-11T08:14:20.968" v="32205" actId="478"/>
          <ac:spMkLst>
            <pc:docMk/>
            <pc:sldMk cId="3227652978" sldId="2147470985"/>
            <ac:spMk id="18" creationId="{753F72E6-DA8F-F652-CD23-9C37C21EC88E}"/>
          </ac:spMkLst>
        </pc:spChg>
        <pc:spChg chg="del">
          <ac:chgData name="MAIGNAN Victor FRSC" userId="94fc2294-f05d-4f6d-a45c-e2f1f1ee1e39" providerId="ADAL" clId="{679B0183-8F1A-4F0B-BEF9-9EA38EAF46AC}" dt="2023-09-11T08:14:20.968" v="32205" actId="478"/>
          <ac:spMkLst>
            <pc:docMk/>
            <pc:sldMk cId="3227652978" sldId="2147470985"/>
            <ac:spMk id="19" creationId="{28C35B5A-9937-FB95-6D16-BE5B0A82328C}"/>
          </ac:spMkLst>
        </pc:spChg>
        <pc:spChg chg="del">
          <ac:chgData name="MAIGNAN Victor FRSC" userId="94fc2294-f05d-4f6d-a45c-e2f1f1ee1e39" providerId="ADAL" clId="{679B0183-8F1A-4F0B-BEF9-9EA38EAF46AC}" dt="2023-09-11T08:14:20.968" v="32205" actId="478"/>
          <ac:spMkLst>
            <pc:docMk/>
            <pc:sldMk cId="3227652978" sldId="2147470985"/>
            <ac:spMk id="20" creationId="{7C1785AD-3626-64C0-BD4A-E33BEF9D4745}"/>
          </ac:spMkLst>
        </pc:spChg>
        <pc:graphicFrameChg chg="add mod">
          <ac:chgData name="MAIGNAN Victor FRSC" userId="94fc2294-f05d-4f6d-a45c-e2f1f1ee1e39" providerId="ADAL" clId="{679B0183-8F1A-4F0B-BEF9-9EA38EAF46AC}" dt="2023-09-11T08:14:59.614" v="32267" actId="14100"/>
          <ac:graphicFrameMkLst>
            <pc:docMk/>
            <pc:sldMk cId="3227652978" sldId="2147470985"/>
            <ac:graphicFrameMk id="7" creationId="{C7C3A2E5-E2DE-4411-B531-9A069AECB2C3}"/>
          </ac:graphicFrameMkLst>
        </pc:graphicFrameChg>
        <pc:graphicFrameChg chg="del">
          <ac:chgData name="MAIGNAN Victor FRSC" userId="94fc2294-f05d-4f6d-a45c-e2f1f1ee1e39" providerId="ADAL" clId="{679B0183-8F1A-4F0B-BEF9-9EA38EAF46AC}" dt="2023-09-11T08:14:20.968" v="32205" actId="478"/>
          <ac:graphicFrameMkLst>
            <pc:docMk/>
            <pc:sldMk cId="3227652978" sldId="2147470985"/>
            <ac:graphicFrameMk id="9" creationId="{DD7727CC-EF83-4139-82CE-5A519FE20710}"/>
          </ac:graphicFrameMkLst>
        </pc:graphicFrameChg>
        <pc:graphicFrameChg chg="del">
          <ac:chgData name="MAIGNAN Victor FRSC" userId="94fc2294-f05d-4f6d-a45c-e2f1f1ee1e39" providerId="ADAL" clId="{679B0183-8F1A-4F0B-BEF9-9EA38EAF46AC}" dt="2023-09-11T08:14:20.968" v="32205" actId="478"/>
          <ac:graphicFrameMkLst>
            <pc:docMk/>
            <pc:sldMk cId="3227652978" sldId="2147470985"/>
            <ac:graphicFrameMk id="16" creationId="{98E0FADA-84EE-435E-9BCE-FE47C555D12D}"/>
          </ac:graphicFrameMkLst>
        </pc:graphicFrameChg>
        <pc:picChg chg="del">
          <ac:chgData name="MAIGNAN Victor FRSC" userId="94fc2294-f05d-4f6d-a45c-e2f1f1ee1e39" providerId="ADAL" clId="{679B0183-8F1A-4F0B-BEF9-9EA38EAF46AC}" dt="2023-09-11T08:14:25.517" v="32206" actId="478"/>
          <ac:picMkLst>
            <pc:docMk/>
            <pc:sldMk cId="3227652978" sldId="2147470985"/>
            <ac:picMk id="4" creationId="{2B5BF8EA-730E-1017-4DD7-F45D576E7F68}"/>
          </ac:picMkLst>
        </pc:picChg>
        <pc:picChg chg="del">
          <ac:chgData name="MAIGNAN Victor FRSC" userId="94fc2294-f05d-4f6d-a45c-e2f1f1ee1e39" providerId="ADAL" clId="{679B0183-8F1A-4F0B-BEF9-9EA38EAF46AC}" dt="2023-09-11T08:14:20.968" v="32205" actId="478"/>
          <ac:picMkLst>
            <pc:docMk/>
            <pc:sldMk cId="3227652978" sldId="2147470985"/>
            <ac:picMk id="10" creationId="{4623C5B3-A3FA-C0F6-014A-A8F230D72EA9}"/>
          </ac:picMkLst>
        </pc:picChg>
        <pc:picChg chg="del">
          <ac:chgData name="MAIGNAN Victor FRSC" userId="94fc2294-f05d-4f6d-a45c-e2f1f1ee1e39" providerId="ADAL" clId="{679B0183-8F1A-4F0B-BEF9-9EA38EAF46AC}" dt="2023-09-11T08:14:20.968" v="32205" actId="478"/>
          <ac:picMkLst>
            <pc:docMk/>
            <pc:sldMk cId="3227652978" sldId="2147470985"/>
            <ac:picMk id="14" creationId="{23AF17DF-01CF-8D3A-84BB-838827B9C404}"/>
          </ac:picMkLst>
        </pc:picChg>
      </pc:sldChg>
      <pc:sldChg chg="addSp delSp modSp new mod modClrScheme chgLayout">
        <pc:chgData name="MAIGNAN Victor FRSC" userId="94fc2294-f05d-4f6d-a45c-e2f1f1ee1e39" providerId="ADAL" clId="{679B0183-8F1A-4F0B-BEF9-9EA38EAF46AC}" dt="2023-09-12T10:11:59.852" v="34083" actId="20577"/>
        <pc:sldMkLst>
          <pc:docMk/>
          <pc:sldMk cId="3455469849" sldId="2147470986"/>
        </pc:sldMkLst>
        <pc:spChg chg="mod ord">
          <ac:chgData name="MAIGNAN Victor FRSC" userId="94fc2294-f05d-4f6d-a45c-e2f1f1ee1e39" providerId="ADAL" clId="{679B0183-8F1A-4F0B-BEF9-9EA38EAF46AC}" dt="2023-09-11T09:36:57.495" v="33816" actId="1076"/>
          <ac:spMkLst>
            <pc:docMk/>
            <pc:sldMk cId="3455469849" sldId="2147470986"/>
            <ac:spMk id="2" creationId="{3E4B96AC-C7C7-87EF-664E-5D271621D7D9}"/>
          </ac:spMkLst>
        </pc:spChg>
        <pc:spChg chg="del mod ord">
          <ac:chgData name="MAIGNAN Victor FRSC" userId="94fc2294-f05d-4f6d-a45c-e2f1f1ee1e39" providerId="ADAL" clId="{679B0183-8F1A-4F0B-BEF9-9EA38EAF46AC}" dt="2023-09-11T09:29:08.810" v="33490" actId="478"/>
          <ac:spMkLst>
            <pc:docMk/>
            <pc:sldMk cId="3455469849" sldId="2147470986"/>
            <ac:spMk id="3" creationId="{82689407-2AFC-0AFF-9352-3BCF3755D286}"/>
          </ac:spMkLst>
        </pc:spChg>
        <pc:spChg chg="add del mod">
          <ac:chgData name="MAIGNAN Victor FRSC" userId="94fc2294-f05d-4f6d-a45c-e2f1f1ee1e39" providerId="ADAL" clId="{679B0183-8F1A-4F0B-BEF9-9EA38EAF46AC}" dt="2023-09-11T09:29:01.089" v="33486" actId="478"/>
          <ac:spMkLst>
            <pc:docMk/>
            <pc:sldMk cId="3455469849" sldId="2147470986"/>
            <ac:spMk id="5" creationId="{349E4AD7-3F93-7DA7-62FF-ECDB5E42AFED}"/>
          </ac:spMkLst>
        </pc:spChg>
        <pc:spChg chg="add del mod ord">
          <ac:chgData name="MAIGNAN Victor FRSC" userId="94fc2294-f05d-4f6d-a45c-e2f1f1ee1e39" providerId="ADAL" clId="{679B0183-8F1A-4F0B-BEF9-9EA38EAF46AC}" dt="2023-09-11T09:28:12.251" v="33483" actId="478"/>
          <ac:spMkLst>
            <pc:docMk/>
            <pc:sldMk cId="3455469849" sldId="2147470986"/>
            <ac:spMk id="6" creationId="{E6520BED-F8E7-40F7-4F25-3FBE96CA87DE}"/>
          </ac:spMkLst>
        </pc:spChg>
        <pc:spChg chg="add mod">
          <ac:chgData name="MAIGNAN Victor FRSC" userId="94fc2294-f05d-4f6d-a45c-e2f1f1ee1e39" providerId="ADAL" clId="{679B0183-8F1A-4F0B-BEF9-9EA38EAF46AC}" dt="2023-09-11T09:37:26.515" v="33835" actId="1036"/>
          <ac:spMkLst>
            <pc:docMk/>
            <pc:sldMk cId="3455469849" sldId="2147470986"/>
            <ac:spMk id="7" creationId="{6AE4134B-A0F1-6BB3-766D-4B8A75FD161B}"/>
          </ac:spMkLst>
        </pc:spChg>
        <pc:spChg chg="add mod">
          <ac:chgData name="MAIGNAN Victor FRSC" userId="94fc2294-f05d-4f6d-a45c-e2f1f1ee1e39" providerId="ADAL" clId="{679B0183-8F1A-4F0B-BEF9-9EA38EAF46AC}" dt="2023-09-11T09:37:26.515" v="33835" actId="1036"/>
          <ac:spMkLst>
            <pc:docMk/>
            <pc:sldMk cId="3455469849" sldId="2147470986"/>
            <ac:spMk id="8" creationId="{44D85B14-3AEB-CF0D-347F-659C39BF793B}"/>
          </ac:spMkLst>
        </pc:spChg>
        <pc:spChg chg="add mod">
          <ac:chgData name="MAIGNAN Victor FRSC" userId="94fc2294-f05d-4f6d-a45c-e2f1f1ee1e39" providerId="ADAL" clId="{679B0183-8F1A-4F0B-BEF9-9EA38EAF46AC}" dt="2023-09-11T09:37:26.515" v="33835" actId="1036"/>
          <ac:spMkLst>
            <pc:docMk/>
            <pc:sldMk cId="3455469849" sldId="2147470986"/>
            <ac:spMk id="9" creationId="{C1504EEB-072A-8BDB-B243-CE5946740A73}"/>
          </ac:spMkLst>
        </pc:spChg>
        <pc:spChg chg="add mod">
          <ac:chgData name="MAIGNAN Victor FRSC" userId="94fc2294-f05d-4f6d-a45c-e2f1f1ee1e39" providerId="ADAL" clId="{679B0183-8F1A-4F0B-BEF9-9EA38EAF46AC}" dt="2023-09-11T09:37:26.515" v="33835" actId="1036"/>
          <ac:spMkLst>
            <pc:docMk/>
            <pc:sldMk cId="3455469849" sldId="2147470986"/>
            <ac:spMk id="10" creationId="{613B8987-F281-417F-30DC-D97083A3D633}"/>
          </ac:spMkLst>
        </pc:spChg>
        <pc:spChg chg="add mod">
          <ac:chgData name="MAIGNAN Victor FRSC" userId="94fc2294-f05d-4f6d-a45c-e2f1f1ee1e39" providerId="ADAL" clId="{679B0183-8F1A-4F0B-BEF9-9EA38EAF46AC}" dt="2023-09-12T10:11:59.852" v="34083" actId="20577"/>
          <ac:spMkLst>
            <pc:docMk/>
            <pc:sldMk cId="3455469849" sldId="2147470986"/>
            <ac:spMk id="12" creationId="{2A2DEF80-4A91-19F1-CB2D-4AC2C513042E}"/>
          </ac:spMkLst>
        </pc:spChg>
      </pc:sldChg>
      <pc:sldChg chg="add del">
        <pc:chgData name="MAIGNAN Victor FRSC" userId="94fc2294-f05d-4f6d-a45c-e2f1f1ee1e39" providerId="ADAL" clId="{679B0183-8F1A-4F0B-BEF9-9EA38EAF46AC}" dt="2023-09-11T08:14:44.101" v="32263"/>
        <pc:sldMkLst>
          <pc:docMk/>
          <pc:sldMk cId="3598639598" sldId="2147470986"/>
        </pc:sldMkLst>
      </pc:sldChg>
      <pc:sldChg chg="addSp delSp modSp add mod ord modNotesTx">
        <pc:chgData name="MAIGNAN Victor FRSC" userId="94fc2294-f05d-4f6d-a45c-e2f1f1ee1e39" providerId="ADAL" clId="{679B0183-8F1A-4F0B-BEF9-9EA38EAF46AC}" dt="2023-09-11T12:37:53.722" v="34081" actId="20577"/>
        <pc:sldMkLst>
          <pc:docMk/>
          <pc:sldMk cId="1785030987" sldId="2147470987"/>
        </pc:sldMkLst>
        <pc:spChg chg="mod">
          <ac:chgData name="MAIGNAN Victor FRSC" userId="94fc2294-f05d-4f6d-a45c-e2f1f1ee1e39" providerId="ADAL" clId="{679B0183-8F1A-4F0B-BEF9-9EA38EAF46AC}" dt="2023-09-11T12:34:19.444" v="33913" actId="1076"/>
          <ac:spMkLst>
            <pc:docMk/>
            <pc:sldMk cId="1785030987" sldId="2147470987"/>
            <ac:spMk id="8" creationId="{DD5DDCFD-863C-74AD-E2DA-C7A361E9D9D5}"/>
          </ac:spMkLst>
        </pc:spChg>
        <pc:spChg chg="mod">
          <ac:chgData name="MAIGNAN Victor FRSC" userId="94fc2294-f05d-4f6d-a45c-e2f1f1ee1e39" providerId="ADAL" clId="{679B0183-8F1A-4F0B-BEF9-9EA38EAF46AC}" dt="2023-09-11T12:34:19.444" v="33913" actId="1076"/>
          <ac:spMkLst>
            <pc:docMk/>
            <pc:sldMk cId="1785030987" sldId="2147470987"/>
            <ac:spMk id="9" creationId="{C1DBF6B2-FB43-DE60-8B53-B1A9A51B6022}"/>
          </ac:spMkLst>
        </pc:spChg>
        <pc:spChg chg="mod">
          <ac:chgData name="MAIGNAN Victor FRSC" userId="94fc2294-f05d-4f6d-a45c-e2f1f1ee1e39" providerId="ADAL" clId="{679B0183-8F1A-4F0B-BEF9-9EA38EAF46AC}" dt="2023-09-11T12:37:53.722" v="34081" actId="20577"/>
          <ac:spMkLst>
            <pc:docMk/>
            <pc:sldMk cId="1785030987" sldId="2147470987"/>
            <ac:spMk id="14" creationId="{2E4DB7B6-5AF5-93F7-D478-0075D233FA48}"/>
          </ac:spMkLst>
        </pc:spChg>
        <pc:spChg chg="mod">
          <ac:chgData name="MAIGNAN Victor FRSC" userId="94fc2294-f05d-4f6d-a45c-e2f1f1ee1e39" providerId="ADAL" clId="{679B0183-8F1A-4F0B-BEF9-9EA38EAF46AC}" dt="2023-09-11T12:37:06.130" v="34020" actId="20577"/>
          <ac:spMkLst>
            <pc:docMk/>
            <pc:sldMk cId="1785030987" sldId="2147470987"/>
            <ac:spMk id="25" creationId="{E2D4C3BB-5139-7CBF-B553-BF6B7452EC21}"/>
          </ac:spMkLst>
        </pc:spChg>
        <pc:spChg chg="mod">
          <ac:chgData name="MAIGNAN Victor FRSC" userId="94fc2294-f05d-4f6d-a45c-e2f1f1ee1e39" providerId="ADAL" clId="{679B0183-8F1A-4F0B-BEF9-9EA38EAF46AC}" dt="2023-09-11T12:34:03.706" v="33912" actId="20577"/>
          <ac:spMkLst>
            <pc:docMk/>
            <pc:sldMk cId="1785030987" sldId="2147470987"/>
            <ac:spMk id="40" creationId="{63FA3D3F-FEF1-A7E2-E916-5B5CA6E7436F}"/>
          </ac:spMkLst>
        </pc:spChg>
        <pc:graphicFrameChg chg="del">
          <ac:chgData name="MAIGNAN Victor FRSC" userId="94fc2294-f05d-4f6d-a45c-e2f1f1ee1e39" providerId="ADAL" clId="{679B0183-8F1A-4F0B-BEF9-9EA38EAF46AC}" dt="2023-09-11T12:19:37.140" v="33868" actId="478"/>
          <ac:graphicFrameMkLst>
            <pc:docMk/>
            <pc:sldMk cId="1785030987" sldId="2147470987"/>
            <ac:graphicFrameMk id="4" creationId="{CC1AFEB7-5CAB-4939-87B7-5C05A3E37EF7}"/>
          </ac:graphicFrameMkLst>
        </pc:graphicFrameChg>
        <pc:graphicFrameChg chg="add mod">
          <ac:chgData name="MAIGNAN Victor FRSC" userId="94fc2294-f05d-4f6d-a45c-e2f1f1ee1e39" providerId="ADAL" clId="{679B0183-8F1A-4F0B-BEF9-9EA38EAF46AC}" dt="2023-09-11T12:37:17.057" v="34027"/>
          <ac:graphicFrameMkLst>
            <pc:docMk/>
            <pc:sldMk cId="1785030987" sldId="2147470987"/>
            <ac:graphicFrameMk id="6" creationId="{6586F633-E8A3-C0AC-AD10-3E8104DE70F4}"/>
          </ac:graphicFrameMkLst>
        </pc:graphicFrameChg>
        <pc:graphicFrameChg chg="modGraphic">
          <ac:chgData name="MAIGNAN Victor FRSC" userId="94fc2294-f05d-4f6d-a45c-e2f1f1ee1e39" providerId="ADAL" clId="{679B0183-8F1A-4F0B-BEF9-9EA38EAF46AC}" dt="2023-09-11T12:33:32.551" v="33887" actId="20577"/>
          <ac:graphicFrameMkLst>
            <pc:docMk/>
            <pc:sldMk cId="1785030987" sldId="2147470987"/>
            <ac:graphicFrameMk id="39" creationId="{5DE4DB71-DA8F-52C9-B4AC-BB58C0A88359}"/>
          </ac:graphicFrameMkLst>
        </pc:graphicFrameChg>
        <pc:cxnChg chg="mod">
          <ac:chgData name="MAIGNAN Victor FRSC" userId="94fc2294-f05d-4f6d-a45c-e2f1f1ee1e39" providerId="ADAL" clId="{679B0183-8F1A-4F0B-BEF9-9EA38EAF46AC}" dt="2023-09-11T12:34:19.444" v="33913" actId="1076"/>
          <ac:cxnSpMkLst>
            <pc:docMk/>
            <pc:sldMk cId="1785030987" sldId="2147470987"/>
            <ac:cxnSpMk id="5" creationId="{F9DB05BC-CAE0-E181-7540-963CF6A213FB}"/>
          </ac:cxnSpMkLst>
        </pc:cxnChg>
        <pc:cxnChg chg="mod">
          <ac:chgData name="MAIGNAN Victor FRSC" userId="94fc2294-f05d-4f6d-a45c-e2f1f1ee1e39" providerId="ADAL" clId="{679B0183-8F1A-4F0B-BEF9-9EA38EAF46AC}" dt="2023-09-11T12:34:19.444" v="33913" actId="1076"/>
          <ac:cxnSpMkLst>
            <pc:docMk/>
            <pc:sldMk cId="1785030987" sldId="2147470987"/>
            <ac:cxnSpMk id="7" creationId="{0BE6777C-A3F4-0156-7A8E-641D2DDE0AC1}"/>
          </ac:cxnSpMkLst>
        </pc:cxnChg>
        <pc:cxnChg chg="mod">
          <ac:chgData name="MAIGNAN Victor FRSC" userId="94fc2294-f05d-4f6d-a45c-e2f1f1ee1e39" providerId="ADAL" clId="{679B0183-8F1A-4F0B-BEF9-9EA38EAF46AC}" dt="2023-09-11T12:35:12.614" v="33947" actId="14100"/>
          <ac:cxnSpMkLst>
            <pc:docMk/>
            <pc:sldMk cId="1785030987" sldId="2147470987"/>
            <ac:cxnSpMk id="11" creationId="{A0A3F517-27A7-FF07-CB8B-D59913DBE172}"/>
          </ac:cxnSpMkLst>
        </pc:cxnChg>
        <pc:cxnChg chg="mod">
          <ac:chgData name="MAIGNAN Victor FRSC" userId="94fc2294-f05d-4f6d-a45c-e2f1f1ee1e39" providerId="ADAL" clId="{679B0183-8F1A-4F0B-BEF9-9EA38EAF46AC}" dt="2023-09-11T12:34:36.887" v="33916" actId="14100"/>
          <ac:cxnSpMkLst>
            <pc:docMk/>
            <pc:sldMk cId="1785030987" sldId="2147470987"/>
            <ac:cxnSpMk id="21" creationId="{9985C525-C3F5-0EE9-4160-66D347F4E7F3}"/>
          </ac:cxnSpMkLst>
        </pc:cxnChg>
        <pc:cxnChg chg="mod">
          <ac:chgData name="MAIGNAN Victor FRSC" userId="94fc2294-f05d-4f6d-a45c-e2f1f1ee1e39" providerId="ADAL" clId="{679B0183-8F1A-4F0B-BEF9-9EA38EAF46AC}" dt="2023-09-11T12:37:30.643" v="34075" actId="1036"/>
          <ac:cxnSpMkLst>
            <pc:docMk/>
            <pc:sldMk cId="1785030987" sldId="2147470987"/>
            <ac:cxnSpMk id="22" creationId="{C92A44AC-B11C-6648-045A-B83362B93069}"/>
          </ac:cxnSpMkLst>
        </pc:cxnChg>
        <pc:cxnChg chg="mod">
          <ac:chgData name="MAIGNAN Victor FRSC" userId="94fc2294-f05d-4f6d-a45c-e2f1f1ee1e39" providerId="ADAL" clId="{679B0183-8F1A-4F0B-BEF9-9EA38EAF46AC}" dt="2023-09-11T12:35:15.069" v="33948" actId="14100"/>
          <ac:cxnSpMkLst>
            <pc:docMk/>
            <pc:sldMk cId="1785030987" sldId="2147470987"/>
            <ac:cxnSpMk id="24" creationId="{721365FF-8BC9-5C5B-6F38-8F79CC89F996}"/>
          </ac:cxnSpMkLst>
        </pc:cxnChg>
        <pc:cxnChg chg="mod">
          <ac:chgData name="MAIGNAN Victor FRSC" userId="94fc2294-f05d-4f6d-a45c-e2f1f1ee1e39" providerId="ADAL" clId="{679B0183-8F1A-4F0B-BEF9-9EA38EAF46AC}" dt="2023-09-11T12:34:47.504" v="33920" actId="14100"/>
          <ac:cxnSpMkLst>
            <pc:docMk/>
            <pc:sldMk cId="1785030987" sldId="2147470987"/>
            <ac:cxnSpMk id="26" creationId="{0175E925-CCA5-85DA-6D7A-7371905FF08C}"/>
          </ac:cxnSpMkLst>
        </pc:cxnChg>
        <pc:cxnChg chg="mod">
          <ac:chgData name="MAIGNAN Victor FRSC" userId="94fc2294-f05d-4f6d-a45c-e2f1f1ee1e39" providerId="ADAL" clId="{679B0183-8F1A-4F0B-BEF9-9EA38EAF46AC}" dt="2023-09-11T12:35:33.043" v="33952" actId="14100"/>
          <ac:cxnSpMkLst>
            <pc:docMk/>
            <pc:sldMk cId="1785030987" sldId="2147470987"/>
            <ac:cxnSpMk id="27" creationId="{4358F06D-542C-286B-0A82-CB0D81365EF1}"/>
          </ac:cxnSpMkLst>
        </pc:cxnChg>
        <pc:cxnChg chg="mod">
          <ac:chgData name="MAIGNAN Victor FRSC" userId="94fc2294-f05d-4f6d-a45c-e2f1f1ee1e39" providerId="ADAL" clId="{679B0183-8F1A-4F0B-BEF9-9EA38EAF46AC}" dt="2023-09-11T12:35:57.981" v="34002" actId="1076"/>
          <ac:cxnSpMkLst>
            <pc:docMk/>
            <pc:sldMk cId="1785030987" sldId="2147470987"/>
            <ac:cxnSpMk id="28" creationId="{17DE023A-E0BC-F5A2-0CDA-50EC21196DA3}"/>
          </ac:cxnSpMkLst>
        </pc:cxnChg>
      </pc:sldChg>
      <pc:sldMasterChg chg="addSldLayout delSldLayout">
        <pc:chgData name="MAIGNAN Victor FRSC" userId="94fc2294-f05d-4f6d-a45c-e2f1f1ee1e39" providerId="ADAL" clId="{679B0183-8F1A-4F0B-BEF9-9EA38EAF46AC}" dt="2023-08-24T10:24:47.450" v="10280" actId="47"/>
        <pc:sldMasterMkLst>
          <pc:docMk/>
          <pc:sldMasterMk cId="1750728505" sldId="2147483660"/>
        </pc:sldMasterMkLst>
        <pc:sldLayoutChg chg="add del">
          <pc:chgData name="MAIGNAN Victor FRSC" userId="94fc2294-f05d-4f6d-a45c-e2f1f1ee1e39" providerId="ADAL" clId="{679B0183-8F1A-4F0B-BEF9-9EA38EAF46AC}" dt="2023-08-24T10:24:47.450" v="10280" actId="47"/>
          <pc:sldLayoutMkLst>
            <pc:docMk/>
            <pc:sldMasterMk cId="1750728505" sldId="2147483660"/>
            <pc:sldLayoutMk cId="1361977420" sldId="2147483675"/>
          </pc:sldLayoutMkLst>
        </pc:sldLayoutChg>
      </pc:sldMasterChg>
      <pc:sldMasterChg chg="del delSldLayout">
        <pc:chgData name="MAIGNAN Victor FRSC" userId="94fc2294-f05d-4f6d-a45c-e2f1f1ee1e39" providerId="ADAL" clId="{679B0183-8F1A-4F0B-BEF9-9EA38EAF46AC}" dt="2023-08-22T14:32:55.809" v="3850" actId="2696"/>
        <pc:sldMasterMkLst>
          <pc:docMk/>
          <pc:sldMasterMk cId="2218893255" sldId="2147483703"/>
        </pc:sldMasterMkLst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3170357992" sldId="2147483704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4214984811" sldId="2147483705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1772390830" sldId="2147483706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3597300275" sldId="2147483707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2526609345" sldId="2147483708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3943090518" sldId="2147483709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2788406497" sldId="2147483710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142141503" sldId="2147483711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1889150253" sldId="2147483712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1777119611" sldId="2147483713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55930905" sldId="2147483714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3152450451" sldId="2147483715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3340462846" sldId="2147483716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2113665474" sldId="2147483717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3021511849" sldId="2147483718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45408797" sldId="2147483719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2834544940" sldId="2147483720"/>
          </pc:sldLayoutMkLst>
        </pc:sldLayoutChg>
        <pc:sldLayoutChg chg="del">
          <pc:chgData name="MAIGNAN Victor FRSC" userId="94fc2294-f05d-4f6d-a45c-e2f1f1ee1e39" providerId="ADAL" clId="{679B0183-8F1A-4F0B-BEF9-9EA38EAF46AC}" dt="2023-08-22T14:32:55.809" v="3850" actId="2696"/>
          <pc:sldLayoutMkLst>
            <pc:docMk/>
            <pc:sldMasterMk cId="2218893255" sldId="2147483703"/>
            <pc:sldLayoutMk cId="2814667196" sldId="2147483721"/>
          </pc:sldLayoutMkLst>
        </pc:sldLayoutChg>
      </pc:sldMasterChg>
      <pc:sldMasterChg chg="del delSldLayout">
        <pc:chgData name="MAIGNAN Victor FRSC" userId="94fc2294-f05d-4f6d-a45c-e2f1f1ee1e39" providerId="ADAL" clId="{679B0183-8F1A-4F0B-BEF9-9EA38EAF46AC}" dt="2023-08-24T10:22:04.669" v="10252" actId="47"/>
        <pc:sldMasterMkLst>
          <pc:docMk/>
          <pc:sldMasterMk cId="2586540759" sldId="2147483722"/>
        </pc:sldMasterMkLst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375938763" sldId="2147483723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1874846033" sldId="2147483724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017112111" sldId="2147483725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841937654" sldId="2147483726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1810185328" sldId="2147483727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6689222" sldId="2147483728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1692567284" sldId="2147483729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2501211081" sldId="2147483730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2639770223" sldId="2147483731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2962330374" sldId="2147483732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015684515" sldId="2147483733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58055823" sldId="2147483734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1535174238" sldId="2147483735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974855258" sldId="2147483736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1928084947" sldId="2147483738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1987302759" sldId="2147483739"/>
          </pc:sldLayoutMkLst>
        </pc:sldLayoutChg>
        <pc:sldLayoutChg chg="del">
          <pc:chgData name="MAIGNAN Victor FRSC" userId="94fc2294-f05d-4f6d-a45c-e2f1f1ee1e39" providerId="ADAL" clId="{679B0183-8F1A-4F0B-BEF9-9EA38EAF46AC}" dt="2023-08-24T10:22:04.669" v="10252" actId="47"/>
          <pc:sldLayoutMkLst>
            <pc:docMk/>
            <pc:sldMasterMk cId="2586540759" sldId="2147483722"/>
            <pc:sldLayoutMk cId="3629563183" sldId="2147483740"/>
          </pc:sldLayoutMkLst>
        </pc:sldLayoutChg>
      </pc:sldMasterChg>
      <pc:sldMasterChg chg="del delSldLayout">
        <pc:chgData name="MAIGNAN Victor FRSC" userId="94fc2294-f05d-4f6d-a45c-e2f1f1ee1e39" providerId="ADAL" clId="{679B0183-8F1A-4F0B-BEF9-9EA38EAF46AC}" dt="2023-08-24T10:22:01.908" v="10249" actId="47"/>
        <pc:sldMasterMkLst>
          <pc:docMk/>
          <pc:sldMasterMk cId="326121614" sldId="2147483741"/>
        </pc:sldMasterMkLst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572284163" sldId="2147483742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418506479" sldId="2147483743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589233090" sldId="2147483744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77884195" sldId="2147483745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069515552" sldId="2147483746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472610445" sldId="2147483747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2047641280" sldId="2147483748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127416494" sldId="2147483749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2363542160" sldId="2147483750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1412108587" sldId="2147483751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1363104597" sldId="2147483752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983218358" sldId="2147483753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2603391641" sldId="2147483754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191603335" sldId="2147483755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945663193" sldId="2147483756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1514601592" sldId="2147483757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646565480" sldId="2147483758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2376870455" sldId="2147483759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3972501226" sldId="2147483760"/>
          </pc:sldLayoutMkLst>
        </pc:sldLayoutChg>
        <pc:sldLayoutChg chg="del">
          <pc:chgData name="MAIGNAN Victor FRSC" userId="94fc2294-f05d-4f6d-a45c-e2f1f1ee1e39" providerId="ADAL" clId="{679B0183-8F1A-4F0B-BEF9-9EA38EAF46AC}" dt="2023-08-24T10:22:01.908" v="10249" actId="47"/>
          <pc:sldLayoutMkLst>
            <pc:docMk/>
            <pc:sldMasterMk cId="326121614" sldId="2147483741"/>
            <pc:sldLayoutMk cId="2708829893" sldId="2147483761"/>
          </pc:sldLayoutMkLst>
        </pc:sldLayoutChg>
      </pc:sldMasterChg>
    </pc:docChg>
  </pc:docChgLst>
  <pc:docChgLst>
    <pc:chgData name="MAIGNAN Victor FRSC" userId="94fc2294-f05d-4f6d-a45c-e2f1f1ee1e39" providerId="ADAL" clId="{37AE7510-78CA-425C-BA27-9D786D467740}"/>
    <pc:docChg chg="modSld">
      <pc:chgData name="MAIGNAN Victor FRSC" userId="94fc2294-f05d-4f6d-a45c-e2f1f1ee1e39" providerId="ADAL" clId="{37AE7510-78CA-425C-BA27-9D786D467740}" dt="2023-10-30T09:05:01.961" v="1" actId="20577"/>
      <pc:docMkLst>
        <pc:docMk/>
      </pc:docMkLst>
      <pc:sldChg chg="modSp mod">
        <pc:chgData name="MAIGNAN Victor FRSC" userId="94fc2294-f05d-4f6d-a45c-e2f1f1ee1e39" providerId="ADAL" clId="{37AE7510-78CA-425C-BA27-9D786D467740}" dt="2023-10-13T12:52:37.290" v="0" actId="20577"/>
        <pc:sldMkLst>
          <pc:docMk/>
          <pc:sldMk cId="246994255" sldId="2147470967"/>
        </pc:sldMkLst>
        <pc:spChg chg="mod">
          <ac:chgData name="MAIGNAN Victor FRSC" userId="94fc2294-f05d-4f6d-a45c-e2f1f1ee1e39" providerId="ADAL" clId="{37AE7510-78CA-425C-BA27-9D786D467740}" dt="2023-10-13T12:52:37.290" v="0" actId="20577"/>
          <ac:spMkLst>
            <pc:docMk/>
            <pc:sldMk cId="246994255" sldId="2147470967"/>
            <ac:spMk id="14" creationId="{2E4DB7B6-5AF5-93F7-D478-0075D233FA48}"/>
          </ac:spMkLst>
        </pc:spChg>
      </pc:sldChg>
      <pc:sldChg chg="modNotesTx">
        <pc:chgData name="MAIGNAN Victor FRSC" userId="94fc2294-f05d-4f6d-a45c-e2f1f1ee1e39" providerId="ADAL" clId="{37AE7510-78CA-425C-BA27-9D786D467740}" dt="2023-10-30T09:05:01.961" v="1" actId="20577"/>
        <pc:sldMkLst>
          <pc:docMk/>
          <pc:sldMk cId="2328909561" sldId="2147470970"/>
        </pc:sldMkLst>
      </pc:sldChg>
    </pc:docChg>
  </pc:docChgLst>
  <pc:docChgLst>
    <pc:chgData name="MAIGNAN Victor FRSC" userId="94fc2294-f05d-4f6d-a45c-e2f1f1ee1e39" providerId="ADAL" clId="{D497FEA1-A212-4033-89EF-D20338F38236}"/>
    <pc:docChg chg="undo custSel addSld delSld modSld sldOrd addSection modSection">
      <pc:chgData name="MAIGNAN Victor FRSC" userId="94fc2294-f05d-4f6d-a45c-e2f1f1ee1e39" providerId="ADAL" clId="{D497FEA1-A212-4033-89EF-D20338F38236}" dt="2023-07-12T14:26:00.156" v="2341" actId="14100"/>
      <pc:docMkLst>
        <pc:docMk/>
      </pc:docMkLst>
      <pc:sldChg chg="modSp mod">
        <pc:chgData name="MAIGNAN Victor FRSC" userId="94fc2294-f05d-4f6d-a45c-e2f1f1ee1e39" providerId="ADAL" clId="{D497FEA1-A212-4033-89EF-D20338F38236}" dt="2023-07-12T13:24:01.823" v="87" actId="20577"/>
        <pc:sldMkLst>
          <pc:docMk/>
          <pc:sldMk cId="977481680" sldId="2145705991"/>
        </pc:sldMkLst>
        <pc:spChg chg="mod">
          <ac:chgData name="MAIGNAN Victor FRSC" userId="94fc2294-f05d-4f6d-a45c-e2f1f1ee1e39" providerId="ADAL" clId="{D497FEA1-A212-4033-89EF-D20338F38236}" dt="2023-07-12T13:24:01.823" v="87" actId="20577"/>
          <ac:spMkLst>
            <pc:docMk/>
            <pc:sldMk cId="977481680" sldId="2145705991"/>
            <ac:spMk id="18" creationId="{1C2CDD1A-3234-2209-154A-CB253524A727}"/>
          </ac:spMkLst>
        </pc:spChg>
      </pc:sldChg>
      <pc:sldChg chg="delSp modSp mod">
        <pc:chgData name="MAIGNAN Victor FRSC" userId="94fc2294-f05d-4f6d-a45c-e2f1f1ee1e39" providerId="ADAL" clId="{D497FEA1-A212-4033-89EF-D20338F38236}" dt="2023-07-12T13:19:24.510" v="27" actId="478"/>
        <pc:sldMkLst>
          <pc:docMk/>
          <pc:sldMk cId="1545167518" sldId="2147375936"/>
        </pc:sldMkLst>
        <pc:spChg chg="mod">
          <ac:chgData name="MAIGNAN Victor FRSC" userId="94fc2294-f05d-4f6d-a45c-e2f1f1ee1e39" providerId="ADAL" clId="{D497FEA1-A212-4033-89EF-D20338F38236}" dt="2023-07-12T13:19:22.935" v="26" actId="20577"/>
          <ac:spMkLst>
            <pc:docMk/>
            <pc:sldMk cId="1545167518" sldId="2147375936"/>
            <ac:spMk id="2" creationId="{CDC71917-38A9-2572-6C1A-220655D44D48}"/>
          </ac:spMkLst>
        </pc:spChg>
        <pc:picChg chg="del">
          <ac:chgData name="MAIGNAN Victor FRSC" userId="94fc2294-f05d-4f6d-a45c-e2f1f1ee1e39" providerId="ADAL" clId="{D497FEA1-A212-4033-89EF-D20338F38236}" dt="2023-07-12T13:19:24.510" v="27" actId="478"/>
          <ac:picMkLst>
            <pc:docMk/>
            <pc:sldMk cId="1545167518" sldId="2147375936"/>
            <ac:picMk id="3" creationId="{AA8ADDDD-FFFA-DE43-BEB1-3DF5A1BF0239}"/>
          </ac:picMkLst>
        </pc:picChg>
      </pc:sldChg>
      <pc:sldChg chg="modSp mod">
        <pc:chgData name="MAIGNAN Victor FRSC" userId="94fc2294-f05d-4f6d-a45c-e2f1f1ee1e39" providerId="ADAL" clId="{D497FEA1-A212-4033-89EF-D20338F38236}" dt="2023-07-12T13:18:35.314" v="1" actId="14100"/>
        <pc:sldMkLst>
          <pc:docMk/>
          <pc:sldMk cId="2538592555" sldId="2147470687"/>
        </pc:sldMkLst>
        <pc:graphicFrameChg chg="mod modGraphic">
          <ac:chgData name="MAIGNAN Victor FRSC" userId="94fc2294-f05d-4f6d-a45c-e2f1f1ee1e39" providerId="ADAL" clId="{D497FEA1-A212-4033-89EF-D20338F38236}" dt="2023-07-12T13:18:35.314" v="1" actId="14100"/>
          <ac:graphicFrameMkLst>
            <pc:docMk/>
            <pc:sldMk cId="2538592555" sldId="2147470687"/>
            <ac:graphicFrameMk id="23" creationId="{6123D656-051B-7847-A05A-6DA4BC9D4427}"/>
          </ac:graphicFrameMkLst>
        </pc:graphicFrameChg>
      </pc:sldChg>
      <pc:sldChg chg="ord">
        <pc:chgData name="MAIGNAN Victor FRSC" userId="94fc2294-f05d-4f6d-a45c-e2f1f1ee1e39" providerId="ADAL" clId="{D497FEA1-A212-4033-89EF-D20338F38236}" dt="2023-07-12T13:25:21.909" v="89"/>
        <pc:sldMkLst>
          <pc:docMk/>
          <pc:sldMk cId="3276502487" sldId="2147470744"/>
        </pc:sldMkLst>
      </pc:sldChg>
      <pc:sldChg chg="mod modShow">
        <pc:chgData name="MAIGNAN Victor FRSC" userId="94fc2294-f05d-4f6d-a45c-e2f1f1ee1e39" providerId="ADAL" clId="{D497FEA1-A212-4033-89EF-D20338F38236}" dt="2023-07-12T13:19:42.339" v="29" actId="729"/>
        <pc:sldMkLst>
          <pc:docMk/>
          <pc:sldMk cId="228860692" sldId="2147470753"/>
        </pc:sldMkLst>
      </pc:sldChg>
      <pc:sldChg chg="mod modShow">
        <pc:chgData name="MAIGNAN Victor FRSC" userId="94fc2294-f05d-4f6d-a45c-e2f1f1ee1e39" providerId="ADAL" clId="{D497FEA1-A212-4033-89EF-D20338F38236}" dt="2023-07-12T13:18:48.654" v="2" actId="729"/>
        <pc:sldMkLst>
          <pc:docMk/>
          <pc:sldMk cId="1019160699" sldId="2147470765"/>
        </pc:sldMkLst>
      </pc:sldChg>
      <pc:sldChg chg="ord">
        <pc:chgData name="MAIGNAN Victor FRSC" userId="94fc2294-f05d-4f6d-a45c-e2f1f1ee1e39" providerId="ADAL" clId="{D497FEA1-A212-4033-89EF-D20338F38236}" dt="2023-07-12T13:19:02.103" v="4"/>
        <pc:sldMkLst>
          <pc:docMk/>
          <pc:sldMk cId="3552503320" sldId="2147470767"/>
        </pc:sldMkLst>
      </pc:sldChg>
      <pc:sldChg chg="mod modShow">
        <pc:chgData name="MAIGNAN Victor FRSC" userId="94fc2294-f05d-4f6d-a45c-e2f1f1ee1e39" providerId="ADAL" clId="{D497FEA1-A212-4033-89EF-D20338F38236}" dt="2023-07-12T13:19:40.569" v="28" actId="729"/>
        <pc:sldMkLst>
          <pc:docMk/>
          <pc:sldMk cId="1835809493" sldId="2147470772"/>
        </pc:sldMkLst>
      </pc:sldChg>
      <pc:sldChg chg="addSp modSp new mod">
        <pc:chgData name="MAIGNAN Victor FRSC" userId="94fc2294-f05d-4f6d-a45c-e2f1f1ee1e39" providerId="ADAL" clId="{D497FEA1-A212-4033-89EF-D20338F38236}" dt="2023-07-12T13:21:11.935" v="86" actId="14100"/>
        <pc:sldMkLst>
          <pc:docMk/>
          <pc:sldMk cId="38029405" sldId="2147470791"/>
        </pc:sldMkLst>
        <pc:spChg chg="add mod">
          <ac:chgData name="MAIGNAN Victor FRSC" userId="94fc2294-f05d-4f6d-a45c-e2f1f1ee1e39" providerId="ADAL" clId="{D497FEA1-A212-4033-89EF-D20338F38236}" dt="2023-07-12T13:21:11.935" v="86" actId="14100"/>
          <ac:spMkLst>
            <pc:docMk/>
            <pc:sldMk cId="38029405" sldId="2147470791"/>
            <ac:spMk id="4" creationId="{65EB78C7-DC77-5DC4-930E-69F32F544886}"/>
          </ac:spMkLst>
        </pc:spChg>
      </pc:sldChg>
      <pc:sldChg chg="addSp delSp modSp add mod ord">
        <pc:chgData name="MAIGNAN Victor FRSC" userId="94fc2294-f05d-4f6d-a45c-e2f1f1ee1e39" providerId="ADAL" clId="{D497FEA1-A212-4033-89EF-D20338F38236}" dt="2023-07-12T13:39:45.723" v="322" actId="1076"/>
        <pc:sldMkLst>
          <pc:docMk/>
          <pc:sldMk cId="467387999" sldId="2147470793"/>
        </pc:sldMkLst>
        <pc:spChg chg="mod">
          <ac:chgData name="MAIGNAN Victor FRSC" userId="94fc2294-f05d-4f6d-a45c-e2f1f1ee1e39" providerId="ADAL" clId="{D497FEA1-A212-4033-89EF-D20338F38236}" dt="2023-07-12T13:31:10.507" v="151" actId="20577"/>
          <ac:spMkLst>
            <pc:docMk/>
            <pc:sldMk cId="467387999" sldId="2147470793"/>
            <ac:spMk id="2" creationId="{2C2FF26A-92A9-27A8-7820-6334A73BBD14}"/>
          </ac:spMkLst>
        </pc:spChg>
        <pc:spChg chg="mod">
          <ac:chgData name="MAIGNAN Victor FRSC" userId="94fc2294-f05d-4f6d-a45c-e2f1f1ee1e39" providerId="ADAL" clId="{D497FEA1-A212-4033-89EF-D20338F38236}" dt="2023-07-12T13:38:32.090" v="316" actId="14100"/>
          <ac:spMkLst>
            <pc:docMk/>
            <pc:sldMk cId="467387999" sldId="2147470793"/>
            <ac:spMk id="3" creationId="{9FC09077-B4EB-81D8-C928-8BE83CA96A0D}"/>
          </ac:spMkLst>
        </pc:spChg>
        <pc:spChg chg="del">
          <ac:chgData name="MAIGNAN Victor FRSC" userId="94fc2294-f05d-4f6d-a45c-e2f1f1ee1e39" providerId="ADAL" clId="{D497FEA1-A212-4033-89EF-D20338F38236}" dt="2023-07-12T13:30:27.463" v="92" actId="478"/>
          <ac:spMkLst>
            <pc:docMk/>
            <pc:sldMk cId="467387999" sldId="2147470793"/>
            <ac:spMk id="4" creationId="{65EB78C7-DC77-5DC4-930E-69F32F544886}"/>
          </ac:spMkLst>
        </pc:spChg>
        <pc:picChg chg="add del mod">
          <ac:chgData name="MAIGNAN Victor FRSC" userId="94fc2294-f05d-4f6d-a45c-e2f1f1ee1e39" providerId="ADAL" clId="{D497FEA1-A212-4033-89EF-D20338F38236}" dt="2023-07-12T13:31:02.699" v="119" actId="478"/>
          <ac:picMkLst>
            <pc:docMk/>
            <pc:sldMk cId="467387999" sldId="2147470793"/>
            <ac:picMk id="5" creationId="{84CD768E-C5F5-6972-03E9-610F2CAD1CAA}"/>
          </ac:picMkLst>
        </pc:picChg>
        <pc:picChg chg="add del mod">
          <ac:chgData name="MAIGNAN Victor FRSC" userId="94fc2294-f05d-4f6d-a45c-e2f1f1ee1e39" providerId="ADAL" clId="{D497FEA1-A212-4033-89EF-D20338F38236}" dt="2023-07-12T13:37:19.026" v="156" actId="478"/>
          <ac:picMkLst>
            <pc:docMk/>
            <pc:sldMk cId="467387999" sldId="2147470793"/>
            <ac:picMk id="7" creationId="{F0962186-E625-A5E9-AED5-E74AC29A89B8}"/>
          </ac:picMkLst>
        </pc:picChg>
        <pc:picChg chg="add mod">
          <ac:chgData name="MAIGNAN Victor FRSC" userId="94fc2294-f05d-4f6d-a45c-e2f1f1ee1e39" providerId="ADAL" clId="{D497FEA1-A212-4033-89EF-D20338F38236}" dt="2023-07-12T13:39:45.723" v="322" actId="1076"/>
          <ac:picMkLst>
            <pc:docMk/>
            <pc:sldMk cId="467387999" sldId="2147470793"/>
            <ac:picMk id="9" creationId="{015C8018-D4AC-2F7F-4D95-2FFFDCF3E888}"/>
          </ac:picMkLst>
        </pc:picChg>
      </pc:sldChg>
      <pc:sldChg chg="addSp delSp modSp add mod">
        <pc:chgData name="MAIGNAN Victor FRSC" userId="94fc2294-f05d-4f6d-a45c-e2f1f1ee1e39" providerId="ADAL" clId="{D497FEA1-A212-4033-89EF-D20338F38236}" dt="2023-07-12T14:00:39.403" v="1418" actId="20577"/>
        <pc:sldMkLst>
          <pc:docMk/>
          <pc:sldMk cId="621537965" sldId="2147470794"/>
        </pc:sldMkLst>
        <pc:spChg chg="mod">
          <ac:chgData name="MAIGNAN Victor FRSC" userId="94fc2294-f05d-4f6d-a45c-e2f1f1ee1e39" providerId="ADAL" clId="{D497FEA1-A212-4033-89EF-D20338F38236}" dt="2023-07-12T13:51:57.802" v="1060" actId="115"/>
          <ac:spMkLst>
            <pc:docMk/>
            <pc:sldMk cId="621537965" sldId="2147470794"/>
            <ac:spMk id="2" creationId="{2C2FF26A-92A9-27A8-7820-6334A73BBD14}"/>
          </ac:spMkLst>
        </pc:spChg>
        <pc:spChg chg="del">
          <ac:chgData name="MAIGNAN Victor FRSC" userId="94fc2294-f05d-4f6d-a45c-e2f1f1ee1e39" providerId="ADAL" clId="{D497FEA1-A212-4033-89EF-D20338F38236}" dt="2023-07-12T13:42:06.717" v="476" actId="478"/>
          <ac:spMkLst>
            <pc:docMk/>
            <pc:sldMk cId="621537965" sldId="2147470794"/>
            <ac:spMk id="3" creationId="{9FC09077-B4EB-81D8-C928-8BE83CA96A0D}"/>
          </ac:spMkLst>
        </pc:spChg>
        <pc:spChg chg="add mod">
          <ac:chgData name="MAIGNAN Victor FRSC" userId="94fc2294-f05d-4f6d-a45c-e2f1f1ee1e39" providerId="ADAL" clId="{D497FEA1-A212-4033-89EF-D20338F38236}" dt="2023-07-12T14:00:39.403" v="1418" actId="20577"/>
          <ac:spMkLst>
            <pc:docMk/>
            <pc:sldMk cId="621537965" sldId="2147470794"/>
            <ac:spMk id="6" creationId="{C60F856B-6995-ADE3-EA5D-0D53257B73F2}"/>
          </ac:spMkLst>
        </pc:spChg>
        <pc:spChg chg="add mod">
          <ac:chgData name="MAIGNAN Victor FRSC" userId="94fc2294-f05d-4f6d-a45c-e2f1f1ee1e39" providerId="ADAL" clId="{D497FEA1-A212-4033-89EF-D20338F38236}" dt="2023-07-12T13:51:37.011" v="1059" actId="1076"/>
          <ac:spMkLst>
            <pc:docMk/>
            <pc:sldMk cId="621537965" sldId="2147470794"/>
            <ac:spMk id="7" creationId="{029E54CF-5900-FF72-C08F-16FF5535426C}"/>
          </ac:spMkLst>
        </pc:spChg>
        <pc:spChg chg="add mod">
          <ac:chgData name="MAIGNAN Victor FRSC" userId="94fc2294-f05d-4f6d-a45c-e2f1f1ee1e39" providerId="ADAL" clId="{D497FEA1-A212-4033-89EF-D20338F38236}" dt="2023-07-12T13:51:06.297" v="1038" actId="1076"/>
          <ac:spMkLst>
            <pc:docMk/>
            <pc:sldMk cId="621537965" sldId="2147470794"/>
            <ac:spMk id="8" creationId="{545A8A77-FEB0-FF15-2E10-F539AF77CDD7}"/>
          </ac:spMkLst>
        </pc:spChg>
        <pc:spChg chg="add mod">
          <ac:chgData name="MAIGNAN Victor FRSC" userId="94fc2294-f05d-4f6d-a45c-e2f1f1ee1e39" providerId="ADAL" clId="{D497FEA1-A212-4033-89EF-D20338F38236}" dt="2023-07-12T13:51:06.297" v="1038" actId="1076"/>
          <ac:spMkLst>
            <pc:docMk/>
            <pc:sldMk cId="621537965" sldId="2147470794"/>
            <ac:spMk id="9" creationId="{310BB6C7-2348-E07C-2F61-7EC8F5F357E2}"/>
          </ac:spMkLst>
        </pc:spChg>
        <pc:spChg chg="add mod">
          <ac:chgData name="MAIGNAN Victor FRSC" userId="94fc2294-f05d-4f6d-a45c-e2f1f1ee1e39" providerId="ADAL" clId="{D497FEA1-A212-4033-89EF-D20338F38236}" dt="2023-07-12T13:51:06.297" v="1038" actId="1076"/>
          <ac:spMkLst>
            <pc:docMk/>
            <pc:sldMk cId="621537965" sldId="2147470794"/>
            <ac:spMk id="10" creationId="{12908708-4D95-7EEB-A8B4-692EFA7CE7AD}"/>
          </ac:spMkLst>
        </pc:spChg>
        <pc:picChg chg="add mod">
          <ac:chgData name="MAIGNAN Victor FRSC" userId="94fc2294-f05d-4f6d-a45c-e2f1f1ee1e39" providerId="ADAL" clId="{D497FEA1-A212-4033-89EF-D20338F38236}" dt="2023-07-12T13:51:06.297" v="1038" actId="1076"/>
          <ac:picMkLst>
            <pc:docMk/>
            <pc:sldMk cId="621537965" sldId="2147470794"/>
            <ac:picMk id="4" creationId="{F66AAB00-9948-C365-2CCC-83B785E23071}"/>
          </ac:picMkLst>
        </pc:picChg>
        <pc:picChg chg="mod modCrop">
          <ac:chgData name="MAIGNAN Victor FRSC" userId="94fc2294-f05d-4f6d-a45c-e2f1f1ee1e39" providerId="ADAL" clId="{D497FEA1-A212-4033-89EF-D20338F38236}" dt="2023-07-12T13:51:06.297" v="1038" actId="1076"/>
          <ac:picMkLst>
            <pc:docMk/>
            <pc:sldMk cId="621537965" sldId="2147470794"/>
            <ac:picMk id="5" creationId="{84CD768E-C5F5-6972-03E9-610F2CAD1CAA}"/>
          </ac:picMkLst>
        </pc:picChg>
      </pc:sldChg>
      <pc:sldChg chg="addSp modSp add mod">
        <pc:chgData name="MAIGNAN Victor FRSC" userId="94fc2294-f05d-4f6d-a45c-e2f1f1ee1e39" providerId="ADAL" clId="{D497FEA1-A212-4033-89EF-D20338F38236}" dt="2023-07-12T14:09:17.109" v="1729" actId="1038"/>
        <pc:sldMkLst>
          <pc:docMk/>
          <pc:sldMk cId="2607577847" sldId="2147470795"/>
        </pc:sldMkLst>
        <pc:spChg chg="mod">
          <ac:chgData name="MAIGNAN Victor FRSC" userId="94fc2294-f05d-4f6d-a45c-e2f1f1ee1e39" providerId="ADAL" clId="{D497FEA1-A212-4033-89EF-D20338F38236}" dt="2023-07-12T13:40:02.013" v="338" actId="20577"/>
          <ac:spMkLst>
            <pc:docMk/>
            <pc:sldMk cId="2607577847" sldId="2147470795"/>
            <ac:spMk id="2" creationId="{2C2FF26A-92A9-27A8-7820-6334A73BBD14}"/>
          </ac:spMkLst>
        </pc:spChg>
        <pc:spChg chg="mod">
          <ac:chgData name="MAIGNAN Victor FRSC" userId="94fc2294-f05d-4f6d-a45c-e2f1f1ee1e39" providerId="ADAL" clId="{D497FEA1-A212-4033-89EF-D20338F38236}" dt="2023-07-12T14:09:17.109" v="1729" actId="1038"/>
          <ac:spMkLst>
            <pc:docMk/>
            <pc:sldMk cId="2607577847" sldId="2147470795"/>
            <ac:spMk id="3" creationId="{9FC09077-B4EB-81D8-C928-8BE83CA96A0D}"/>
          </ac:spMkLst>
        </pc:spChg>
        <pc:spChg chg="add mod">
          <ac:chgData name="MAIGNAN Victor FRSC" userId="94fc2294-f05d-4f6d-a45c-e2f1f1ee1e39" providerId="ADAL" clId="{D497FEA1-A212-4033-89EF-D20338F38236}" dt="2023-07-12T14:09:08.170" v="1714" actId="1076"/>
          <ac:spMkLst>
            <pc:docMk/>
            <pc:sldMk cId="2607577847" sldId="2147470795"/>
            <ac:spMk id="4" creationId="{5688034F-54C5-9D43-9470-3D4CED84C53F}"/>
          </ac:spMkLst>
        </pc:spChg>
        <pc:picChg chg="mod modCrop">
          <ac:chgData name="MAIGNAN Victor FRSC" userId="94fc2294-f05d-4f6d-a45c-e2f1f1ee1e39" providerId="ADAL" clId="{D497FEA1-A212-4033-89EF-D20338F38236}" dt="2023-07-12T13:41:05.134" v="435" actId="732"/>
          <ac:picMkLst>
            <pc:docMk/>
            <pc:sldMk cId="2607577847" sldId="2147470795"/>
            <ac:picMk id="7" creationId="{F0962186-E625-A5E9-AED5-E74AC29A89B8}"/>
          </ac:picMkLst>
        </pc:picChg>
      </pc:sldChg>
      <pc:sldChg chg="addSp new del mod">
        <pc:chgData name="MAIGNAN Victor FRSC" userId="94fc2294-f05d-4f6d-a45c-e2f1f1ee1e39" providerId="ADAL" clId="{D497FEA1-A212-4033-89EF-D20338F38236}" dt="2023-07-12T14:02:21.698" v="1640" actId="47"/>
        <pc:sldMkLst>
          <pc:docMk/>
          <pc:sldMk cId="1956217140" sldId="2147470796"/>
        </pc:sldMkLst>
        <pc:picChg chg="add">
          <ac:chgData name="MAIGNAN Victor FRSC" userId="94fc2294-f05d-4f6d-a45c-e2f1f1ee1e39" providerId="ADAL" clId="{D497FEA1-A212-4033-89EF-D20338F38236}" dt="2023-07-12T13:52:39.592" v="1062" actId="22"/>
          <ac:picMkLst>
            <pc:docMk/>
            <pc:sldMk cId="1956217140" sldId="2147470796"/>
            <ac:picMk id="5" creationId="{2E1D9475-A140-A5FF-33D0-4652BD98C6A4}"/>
          </ac:picMkLst>
        </pc:picChg>
      </pc:sldChg>
      <pc:sldChg chg="addSp delSp modSp add mod">
        <pc:chgData name="MAIGNAN Victor FRSC" userId="94fc2294-f05d-4f6d-a45c-e2f1f1ee1e39" providerId="ADAL" clId="{D497FEA1-A212-4033-89EF-D20338F38236}" dt="2023-07-12T14:00:47.289" v="1429" actId="20577"/>
        <pc:sldMkLst>
          <pc:docMk/>
          <pc:sldMk cId="1621598269" sldId="2147470797"/>
        </pc:sldMkLst>
        <pc:spChg chg="mod">
          <ac:chgData name="MAIGNAN Victor FRSC" userId="94fc2294-f05d-4f6d-a45c-e2f1f1ee1e39" providerId="ADAL" clId="{D497FEA1-A212-4033-89EF-D20338F38236}" dt="2023-07-12T13:53:28.379" v="1081" actId="115"/>
          <ac:spMkLst>
            <pc:docMk/>
            <pc:sldMk cId="1621598269" sldId="2147470797"/>
            <ac:spMk id="2" creationId="{2C2FF26A-92A9-27A8-7820-6334A73BBD14}"/>
          </ac:spMkLst>
        </pc:spChg>
        <pc:spChg chg="mod">
          <ac:chgData name="MAIGNAN Victor FRSC" userId="94fc2294-f05d-4f6d-a45c-e2f1f1ee1e39" providerId="ADAL" clId="{D497FEA1-A212-4033-89EF-D20338F38236}" dt="2023-07-12T14:00:47.289" v="1429" actId="20577"/>
          <ac:spMkLst>
            <pc:docMk/>
            <pc:sldMk cId="1621598269" sldId="2147470797"/>
            <ac:spMk id="6" creationId="{C60F856B-6995-ADE3-EA5D-0D53257B73F2}"/>
          </ac:spMkLst>
        </pc:spChg>
        <pc:picChg chg="add mod modCrop">
          <ac:chgData name="MAIGNAN Victor FRSC" userId="94fc2294-f05d-4f6d-a45c-e2f1f1ee1e39" providerId="ADAL" clId="{D497FEA1-A212-4033-89EF-D20338F38236}" dt="2023-07-12T13:53:13.996" v="1069" actId="1076"/>
          <ac:picMkLst>
            <pc:docMk/>
            <pc:sldMk cId="1621598269" sldId="2147470797"/>
            <ac:picMk id="3" creationId="{481DF521-4573-F309-216E-E1DA7109D5FE}"/>
          </ac:picMkLst>
        </pc:picChg>
        <pc:picChg chg="del">
          <ac:chgData name="MAIGNAN Victor FRSC" userId="94fc2294-f05d-4f6d-a45c-e2f1f1ee1e39" providerId="ADAL" clId="{D497FEA1-A212-4033-89EF-D20338F38236}" dt="2023-07-12T13:52:49.872" v="1065" actId="478"/>
          <ac:picMkLst>
            <pc:docMk/>
            <pc:sldMk cId="1621598269" sldId="2147470797"/>
            <ac:picMk id="5" creationId="{84CD768E-C5F5-6972-03E9-610F2CAD1CAA}"/>
          </ac:picMkLst>
        </pc:picChg>
      </pc:sldChg>
      <pc:sldChg chg="addSp delSp modSp add mod">
        <pc:chgData name="MAIGNAN Victor FRSC" userId="94fc2294-f05d-4f6d-a45c-e2f1f1ee1e39" providerId="ADAL" clId="{D497FEA1-A212-4033-89EF-D20338F38236}" dt="2023-07-12T14:02:14.243" v="1639" actId="1038"/>
        <pc:sldMkLst>
          <pc:docMk/>
          <pc:sldMk cId="2064852589" sldId="2147470798"/>
        </pc:sldMkLst>
        <pc:spChg chg="mod">
          <ac:chgData name="MAIGNAN Victor FRSC" userId="94fc2294-f05d-4f6d-a45c-e2f1f1ee1e39" providerId="ADAL" clId="{D497FEA1-A212-4033-89EF-D20338F38236}" dt="2023-07-12T13:56:52.766" v="1269" actId="20577"/>
          <ac:spMkLst>
            <pc:docMk/>
            <pc:sldMk cId="2064852589" sldId="2147470798"/>
            <ac:spMk id="2" creationId="{2C2FF26A-92A9-27A8-7820-6334A73BBD14}"/>
          </ac:spMkLst>
        </pc:spChg>
        <pc:spChg chg="mod">
          <ac:chgData name="MAIGNAN Victor FRSC" userId="94fc2294-f05d-4f6d-a45c-e2f1f1ee1e39" providerId="ADAL" clId="{D497FEA1-A212-4033-89EF-D20338F38236}" dt="2023-07-12T14:02:14.243" v="1639" actId="1038"/>
          <ac:spMkLst>
            <pc:docMk/>
            <pc:sldMk cId="2064852589" sldId="2147470798"/>
            <ac:spMk id="6" creationId="{C60F856B-6995-ADE3-EA5D-0D53257B73F2}"/>
          </ac:spMkLst>
        </pc:spChg>
        <pc:spChg chg="del mod">
          <ac:chgData name="MAIGNAN Victor FRSC" userId="94fc2294-f05d-4f6d-a45c-e2f1f1ee1e39" providerId="ADAL" clId="{D497FEA1-A212-4033-89EF-D20338F38236}" dt="2023-07-12T14:00:24.548" v="1407" actId="478"/>
          <ac:spMkLst>
            <pc:docMk/>
            <pc:sldMk cId="2064852589" sldId="2147470798"/>
            <ac:spMk id="7" creationId="{029E54CF-5900-FF72-C08F-16FF5535426C}"/>
          </ac:spMkLst>
        </pc:spChg>
        <pc:spChg chg="del">
          <ac:chgData name="MAIGNAN Victor FRSC" userId="94fc2294-f05d-4f6d-a45c-e2f1f1ee1e39" providerId="ADAL" clId="{D497FEA1-A212-4033-89EF-D20338F38236}" dt="2023-07-12T13:56:17.508" v="1250" actId="478"/>
          <ac:spMkLst>
            <pc:docMk/>
            <pc:sldMk cId="2064852589" sldId="2147470798"/>
            <ac:spMk id="8" creationId="{545A8A77-FEB0-FF15-2E10-F539AF77CDD7}"/>
          </ac:spMkLst>
        </pc:spChg>
        <pc:spChg chg="del">
          <ac:chgData name="MAIGNAN Victor FRSC" userId="94fc2294-f05d-4f6d-a45c-e2f1f1ee1e39" providerId="ADAL" clId="{D497FEA1-A212-4033-89EF-D20338F38236}" dt="2023-07-12T13:56:17.508" v="1250" actId="478"/>
          <ac:spMkLst>
            <pc:docMk/>
            <pc:sldMk cId="2064852589" sldId="2147470798"/>
            <ac:spMk id="9" creationId="{310BB6C7-2348-E07C-2F61-7EC8F5F357E2}"/>
          </ac:spMkLst>
        </pc:spChg>
        <pc:spChg chg="del">
          <ac:chgData name="MAIGNAN Victor FRSC" userId="94fc2294-f05d-4f6d-a45c-e2f1f1ee1e39" providerId="ADAL" clId="{D497FEA1-A212-4033-89EF-D20338F38236}" dt="2023-07-12T13:56:17.508" v="1250" actId="478"/>
          <ac:spMkLst>
            <pc:docMk/>
            <pc:sldMk cId="2064852589" sldId="2147470798"/>
            <ac:spMk id="10" creationId="{12908708-4D95-7EEB-A8B4-692EFA7CE7AD}"/>
          </ac:spMkLst>
        </pc:spChg>
        <pc:spChg chg="add mod">
          <ac:chgData name="MAIGNAN Victor FRSC" userId="94fc2294-f05d-4f6d-a45c-e2f1f1ee1e39" providerId="ADAL" clId="{D497FEA1-A212-4033-89EF-D20338F38236}" dt="2023-07-12T14:02:14.243" v="1639" actId="1038"/>
          <ac:spMkLst>
            <pc:docMk/>
            <pc:sldMk cId="2064852589" sldId="2147470798"/>
            <ac:spMk id="12" creationId="{B82BAFE7-4EE8-C89F-471C-8BE27A744B15}"/>
          </ac:spMkLst>
        </pc:spChg>
        <pc:spChg chg="add mod">
          <ac:chgData name="MAIGNAN Victor FRSC" userId="94fc2294-f05d-4f6d-a45c-e2f1f1ee1e39" providerId="ADAL" clId="{D497FEA1-A212-4033-89EF-D20338F38236}" dt="2023-07-12T14:02:14.243" v="1639" actId="1038"/>
          <ac:spMkLst>
            <pc:docMk/>
            <pc:sldMk cId="2064852589" sldId="2147470798"/>
            <ac:spMk id="13" creationId="{970BAB89-187B-D02B-07B5-2D5DCA25081F}"/>
          </ac:spMkLst>
        </pc:spChg>
        <pc:spChg chg="add mod">
          <ac:chgData name="MAIGNAN Victor FRSC" userId="94fc2294-f05d-4f6d-a45c-e2f1f1ee1e39" providerId="ADAL" clId="{D497FEA1-A212-4033-89EF-D20338F38236}" dt="2023-07-12T14:02:14.243" v="1639" actId="1038"/>
          <ac:spMkLst>
            <pc:docMk/>
            <pc:sldMk cId="2064852589" sldId="2147470798"/>
            <ac:spMk id="14" creationId="{EE9FF8A4-9B9C-C693-BF4C-98257484378E}"/>
          </ac:spMkLst>
        </pc:spChg>
        <pc:picChg chg="del">
          <ac:chgData name="MAIGNAN Victor FRSC" userId="94fc2294-f05d-4f6d-a45c-e2f1f1ee1e39" providerId="ADAL" clId="{D497FEA1-A212-4033-89EF-D20338F38236}" dt="2023-07-12T13:56:17.508" v="1250" actId="478"/>
          <ac:picMkLst>
            <pc:docMk/>
            <pc:sldMk cId="2064852589" sldId="2147470798"/>
            <ac:picMk id="3" creationId="{481DF521-4573-F309-216E-E1DA7109D5FE}"/>
          </ac:picMkLst>
        </pc:picChg>
        <pc:picChg chg="del">
          <ac:chgData name="MAIGNAN Victor FRSC" userId="94fc2294-f05d-4f6d-a45c-e2f1f1ee1e39" providerId="ADAL" clId="{D497FEA1-A212-4033-89EF-D20338F38236}" dt="2023-07-12T13:56:17.508" v="1250" actId="478"/>
          <ac:picMkLst>
            <pc:docMk/>
            <pc:sldMk cId="2064852589" sldId="2147470798"/>
            <ac:picMk id="4" creationId="{F66AAB00-9948-C365-2CCC-83B785E23071}"/>
          </ac:picMkLst>
        </pc:picChg>
        <pc:picChg chg="add mod">
          <ac:chgData name="MAIGNAN Victor FRSC" userId="94fc2294-f05d-4f6d-a45c-e2f1f1ee1e39" providerId="ADAL" clId="{D497FEA1-A212-4033-89EF-D20338F38236}" dt="2023-07-12T14:02:14.243" v="1639" actId="1038"/>
          <ac:picMkLst>
            <pc:docMk/>
            <pc:sldMk cId="2064852589" sldId="2147470798"/>
            <ac:picMk id="11" creationId="{D9F7535A-AA09-2EC4-B55C-F92DF5F0B33F}"/>
          </ac:picMkLst>
        </pc:picChg>
      </pc:sldChg>
      <pc:sldChg chg="add">
        <pc:chgData name="MAIGNAN Victor FRSC" userId="94fc2294-f05d-4f6d-a45c-e2f1f1ee1e39" providerId="ADAL" clId="{D497FEA1-A212-4033-89EF-D20338F38236}" dt="2023-07-12T14:02:23.857" v="1641"/>
        <pc:sldMkLst>
          <pc:docMk/>
          <pc:sldMk cId="1409119320" sldId="2147470799"/>
        </pc:sldMkLst>
      </pc:sldChg>
      <pc:sldChg chg="addSp new del mod">
        <pc:chgData name="MAIGNAN Victor FRSC" userId="94fc2294-f05d-4f6d-a45c-e2f1f1ee1e39" providerId="ADAL" clId="{D497FEA1-A212-4033-89EF-D20338F38236}" dt="2023-07-12T14:18:20.873" v="2053" actId="47"/>
        <pc:sldMkLst>
          <pc:docMk/>
          <pc:sldMk cId="4129988691" sldId="2147470800"/>
        </pc:sldMkLst>
        <pc:picChg chg="add">
          <ac:chgData name="MAIGNAN Victor FRSC" userId="94fc2294-f05d-4f6d-a45c-e2f1f1ee1e39" providerId="ADAL" clId="{D497FEA1-A212-4033-89EF-D20338F38236}" dt="2023-07-12T14:02:55.440" v="1643" actId="22"/>
          <ac:picMkLst>
            <pc:docMk/>
            <pc:sldMk cId="4129988691" sldId="2147470800"/>
            <ac:picMk id="5" creationId="{86BF8BD6-48F1-DA21-7C41-99D0C54D612C}"/>
          </ac:picMkLst>
        </pc:picChg>
      </pc:sldChg>
      <pc:sldChg chg="addSp delSp modSp add mod">
        <pc:chgData name="MAIGNAN Victor FRSC" userId="94fc2294-f05d-4f6d-a45c-e2f1f1ee1e39" providerId="ADAL" clId="{D497FEA1-A212-4033-89EF-D20338F38236}" dt="2023-07-12T14:18:53.196" v="2067" actId="14100"/>
        <pc:sldMkLst>
          <pc:docMk/>
          <pc:sldMk cId="571835387" sldId="2147470801"/>
        </pc:sldMkLst>
        <pc:spChg chg="mod">
          <ac:chgData name="MAIGNAN Victor FRSC" userId="94fc2294-f05d-4f6d-a45c-e2f1f1ee1e39" providerId="ADAL" clId="{D497FEA1-A212-4033-89EF-D20338F38236}" dt="2023-07-12T14:18:53.196" v="2067" actId="14100"/>
          <ac:spMkLst>
            <pc:docMk/>
            <pc:sldMk cId="571835387" sldId="2147470801"/>
            <ac:spMk id="6" creationId="{C60F856B-6995-ADE3-EA5D-0D53257B73F2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7" creationId="{CD23442C-28BD-3A48-C484-D39F676F4DB4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8" creationId="{D00922A3-E7C1-59EC-1B61-13ACAE5ECC9B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9" creationId="{D5088525-582A-D337-3D44-84F20DD830D7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0" creationId="{0C078989-40DB-A981-9277-35C1C63EDFF7}"/>
          </ac:spMkLst>
        </pc:spChg>
        <pc:spChg chg="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2" creationId="{B82BAFE7-4EE8-C89F-471C-8BE27A744B15}"/>
          </ac:spMkLst>
        </pc:spChg>
        <pc:spChg chg="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3" creationId="{970BAB89-187B-D02B-07B5-2D5DCA25081F}"/>
          </ac:spMkLst>
        </pc:spChg>
        <pc:spChg chg="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4" creationId="{EE9FF8A4-9B9C-C693-BF4C-98257484378E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5" creationId="{08C045E7-C0D6-14FF-BDA2-093B4003888E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6" creationId="{EC259670-4E70-235E-D420-A7680BEF3F79}"/>
          </ac:spMkLst>
        </pc:spChg>
        <pc:spChg chg="add del mod">
          <ac:chgData name="MAIGNAN Victor FRSC" userId="94fc2294-f05d-4f6d-a45c-e2f1f1ee1e39" providerId="ADAL" clId="{D497FEA1-A212-4033-89EF-D20338F38236}" dt="2023-07-12T14:16:46.034" v="1868" actId="478"/>
          <ac:spMkLst>
            <pc:docMk/>
            <pc:sldMk cId="571835387" sldId="2147470801"/>
            <ac:spMk id="17" creationId="{21EAF198-02A3-3FF1-79C3-3727D3BB9F8D}"/>
          </ac:spMkLst>
        </pc:spChg>
        <pc:spChg chg="add mod">
          <ac:chgData name="MAIGNAN Victor FRSC" userId="94fc2294-f05d-4f6d-a45c-e2f1f1ee1e39" providerId="ADAL" clId="{D497FEA1-A212-4033-89EF-D20338F38236}" dt="2023-07-12T14:18:39.258" v="2066" actId="1038"/>
          <ac:spMkLst>
            <pc:docMk/>
            <pc:sldMk cId="571835387" sldId="2147470801"/>
            <ac:spMk id="18" creationId="{526490A2-11AA-7232-7BE5-BC580323FF25}"/>
          </ac:spMkLst>
        </pc:spChg>
        <pc:graphicFrameChg chg="add del mod">
          <ac:chgData name="MAIGNAN Victor FRSC" userId="94fc2294-f05d-4f6d-a45c-e2f1f1ee1e39" providerId="ADAL" clId="{D497FEA1-A212-4033-89EF-D20338F38236}" dt="2023-07-12T14:11:27.504" v="1730" actId="478"/>
          <ac:graphicFrameMkLst>
            <pc:docMk/>
            <pc:sldMk cId="571835387" sldId="2147470801"/>
            <ac:graphicFrameMk id="4" creationId="{3244F34F-1F5A-2EBA-5934-337B8F5EC1BE}"/>
          </ac:graphicFrameMkLst>
        </pc:graphicFrameChg>
        <pc:graphicFrameChg chg="add mod modGraphic">
          <ac:chgData name="MAIGNAN Victor FRSC" userId="94fc2294-f05d-4f6d-a45c-e2f1f1ee1e39" providerId="ADAL" clId="{D497FEA1-A212-4033-89EF-D20338F38236}" dt="2023-07-12T14:18:39.258" v="2066" actId="1038"/>
          <ac:graphicFrameMkLst>
            <pc:docMk/>
            <pc:sldMk cId="571835387" sldId="2147470801"/>
            <ac:graphicFrameMk id="5" creationId="{BCC12719-53F8-83CC-A5E3-B365CBAE80C8}"/>
          </ac:graphicFrameMkLst>
        </pc:graphicFrameChg>
        <pc:picChg chg="add mod ord">
          <ac:chgData name="MAIGNAN Victor FRSC" userId="94fc2294-f05d-4f6d-a45c-e2f1f1ee1e39" providerId="ADAL" clId="{D497FEA1-A212-4033-89EF-D20338F38236}" dt="2023-07-12T14:18:39.258" v="2066" actId="1038"/>
          <ac:picMkLst>
            <pc:docMk/>
            <pc:sldMk cId="571835387" sldId="2147470801"/>
            <ac:picMk id="3" creationId="{F853EB54-AFA6-B770-942C-1BF5110980D4}"/>
          </ac:picMkLst>
        </pc:picChg>
        <pc:picChg chg="del">
          <ac:chgData name="MAIGNAN Victor FRSC" userId="94fc2294-f05d-4f6d-a45c-e2f1f1ee1e39" providerId="ADAL" clId="{D497FEA1-A212-4033-89EF-D20338F38236}" dt="2023-07-12T14:02:58.387" v="1645" actId="478"/>
          <ac:picMkLst>
            <pc:docMk/>
            <pc:sldMk cId="571835387" sldId="2147470801"/>
            <ac:picMk id="11" creationId="{D9F7535A-AA09-2EC4-B55C-F92DF5F0B33F}"/>
          </ac:picMkLst>
        </pc:picChg>
      </pc:sldChg>
      <pc:sldChg chg="addSp delSp modSp add mod">
        <pc:chgData name="MAIGNAN Victor FRSC" userId="94fc2294-f05d-4f6d-a45c-e2f1f1ee1e39" providerId="ADAL" clId="{D497FEA1-A212-4033-89EF-D20338F38236}" dt="2023-07-12T14:26:00.156" v="2341" actId="14100"/>
        <pc:sldMkLst>
          <pc:docMk/>
          <pc:sldMk cId="4052009669" sldId="2147470802"/>
        </pc:sldMkLst>
        <pc:spChg chg="mod">
          <ac:chgData name="MAIGNAN Victor FRSC" userId="94fc2294-f05d-4f6d-a45c-e2f1f1ee1e39" providerId="ADAL" clId="{D497FEA1-A212-4033-89EF-D20338F38236}" dt="2023-07-12T14:26:00.156" v="2341" actId="14100"/>
          <ac:spMkLst>
            <pc:docMk/>
            <pc:sldMk cId="4052009669" sldId="2147470802"/>
            <ac:spMk id="6" creationId="{C60F856B-6995-ADE3-EA5D-0D53257B73F2}"/>
          </ac:spMkLst>
        </pc:spChg>
        <pc:spChg chg="mod ord">
          <ac:chgData name="MAIGNAN Victor FRSC" userId="94fc2294-f05d-4f6d-a45c-e2f1f1ee1e39" providerId="ADAL" clId="{D497FEA1-A212-4033-89EF-D20338F38236}" dt="2023-07-12T14:25:23.721" v="2252" actId="1036"/>
          <ac:spMkLst>
            <pc:docMk/>
            <pc:sldMk cId="4052009669" sldId="2147470802"/>
            <ac:spMk id="7" creationId="{CD23442C-28BD-3A48-C484-D39F676F4DB4}"/>
          </ac:spMkLst>
        </pc:spChg>
        <pc:spChg chg="mod ord">
          <ac:chgData name="MAIGNAN Victor FRSC" userId="94fc2294-f05d-4f6d-a45c-e2f1f1ee1e39" providerId="ADAL" clId="{D497FEA1-A212-4033-89EF-D20338F38236}" dt="2023-07-12T14:25:23.721" v="2252" actId="1036"/>
          <ac:spMkLst>
            <pc:docMk/>
            <pc:sldMk cId="4052009669" sldId="2147470802"/>
            <ac:spMk id="8" creationId="{D00922A3-E7C1-59EC-1B61-13ACAE5ECC9B}"/>
          </ac:spMkLst>
        </pc:spChg>
        <pc:spChg chg="mod ord">
          <ac:chgData name="MAIGNAN Victor FRSC" userId="94fc2294-f05d-4f6d-a45c-e2f1f1ee1e39" providerId="ADAL" clId="{D497FEA1-A212-4033-89EF-D20338F38236}" dt="2023-07-12T14:25:23.721" v="2252" actId="1036"/>
          <ac:spMkLst>
            <pc:docMk/>
            <pc:sldMk cId="4052009669" sldId="2147470802"/>
            <ac:spMk id="9" creationId="{D5088525-582A-D337-3D44-84F20DD830D7}"/>
          </ac:spMkLst>
        </pc:spChg>
        <pc:spChg chg="del mod ord">
          <ac:chgData name="MAIGNAN Victor FRSC" userId="94fc2294-f05d-4f6d-a45c-e2f1f1ee1e39" providerId="ADAL" clId="{D497FEA1-A212-4033-89EF-D20338F38236}" dt="2023-07-12T14:24:02.977" v="2193" actId="478"/>
          <ac:spMkLst>
            <pc:docMk/>
            <pc:sldMk cId="4052009669" sldId="2147470802"/>
            <ac:spMk id="10" creationId="{0C078989-40DB-A981-9277-35C1C63EDFF7}"/>
          </ac:spMkLst>
        </pc:spChg>
        <pc:spChg chg="mod">
          <ac:chgData name="MAIGNAN Victor FRSC" userId="94fc2294-f05d-4f6d-a45c-e2f1f1ee1e39" providerId="ADAL" clId="{D497FEA1-A212-4033-89EF-D20338F38236}" dt="2023-07-12T14:25:20.298" v="2249" actId="1036"/>
          <ac:spMkLst>
            <pc:docMk/>
            <pc:sldMk cId="4052009669" sldId="2147470802"/>
            <ac:spMk id="12" creationId="{B82BAFE7-4EE8-C89F-471C-8BE27A744B15}"/>
          </ac:spMkLst>
        </pc:spChg>
        <pc:spChg chg="mod">
          <ac:chgData name="MAIGNAN Victor FRSC" userId="94fc2294-f05d-4f6d-a45c-e2f1f1ee1e39" providerId="ADAL" clId="{D497FEA1-A212-4033-89EF-D20338F38236}" dt="2023-07-12T14:25:23.721" v="2252" actId="1036"/>
          <ac:spMkLst>
            <pc:docMk/>
            <pc:sldMk cId="4052009669" sldId="2147470802"/>
            <ac:spMk id="13" creationId="{970BAB89-187B-D02B-07B5-2D5DCA25081F}"/>
          </ac:spMkLst>
        </pc:spChg>
        <pc:spChg chg="mod">
          <ac:chgData name="MAIGNAN Victor FRSC" userId="94fc2294-f05d-4f6d-a45c-e2f1f1ee1e39" providerId="ADAL" clId="{D497FEA1-A212-4033-89EF-D20338F38236}" dt="2023-07-12T14:25:23.721" v="2252" actId="1036"/>
          <ac:spMkLst>
            <pc:docMk/>
            <pc:sldMk cId="4052009669" sldId="2147470802"/>
            <ac:spMk id="14" creationId="{EE9FF8A4-9B9C-C693-BF4C-98257484378E}"/>
          </ac:spMkLst>
        </pc:spChg>
        <pc:spChg chg="del mod ord">
          <ac:chgData name="MAIGNAN Victor FRSC" userId="94fc2294-f05d-4f6d-a45c-e2f1f1ee1e39" providerId="ADAL" clId="{D497FEA1-A212-4033-89EF-D20338F38236}" dt="2023-07-12T14:24:02.977" v="2193" actId="478"/>
          <ac:spMkLst>
            <pc:docMk/>
            <pc:sldMk cId="4052009669" sldId="2147470802"/>
            <ac:spMk id="15" creationId="{08C045E7-C0D6-14FF-BDA2-093B4003888E}"/>
          </ac:spMkLst>
        </pc:spChg>
        <pc:spChg chg="del">
          <ac:chgData name="MAIGNAN Victor FRSC" userId="94fc2294-f05d-4f6d-a45c-e2f1f1ee1e39" providerId="ADAL" clId="{D497FEA1-A212-4033-89EF-D20338F38236}" dt="2023-07-12T14:24:02.977" v="2193" actId="478"/>
          <ac:spMkLst>
            <pc:docMk/>
            <pc:sldMk cId="4052009669" sldId="2147470802"/>
            <ac:spMk id="16" creationId="{EC259670-4E70-235E-D420-A7680BEF3F79}"/>
          </ac:spMkLst>
        </pc:spChg>
        <pc:spChg chg="del">
          <ac:chgData name="MAIGNAN Victor FRSC" userId="94fc2294-f05d-4f6d-a45c-e2f1f1ee1e39" providerId="ADAL" clId="{D497FEA1-A212-4033-89EF-D20338F38236}" dt="2023-07-12T14:24:02.977" v="2193" actId="478"/>
          <ac:spMkLst>
            <pc:docMk/>
            <pc:sldMk cId="4052009669" sldId="2147470802"/>
            <ac:spMk id="18" creationId="{526490A2-11AA-7232-7BE5-BC580323FF25}"/>
          </ac:spMkLst>
        </pc:spChg>
        <pc:graphicFrameChg chg="del">
          <ac:chgData name="MAIGNAN Victor FRSC" userId="94fc2294-f05d-4f6d-a45c-e2f1f1ee1e39" providerId="ADAL" clId="{D497FEA1-A212-4033-89EF-D20338F38236}" dt="2023-07-12T14:24:02.977" v="2193" actId="478"/>
          <ac:graphicFrameMkLst>
            <pc:docMk/>
            <pc:sldMk cId="4052009669" sldId="2147470802"/>
            <ac:graphicFrameMk id="5" creationId="{BCC12719-53F8-83CC-A5E3-B365CBAE80C8}"/>
          </ac:graphicFrameMkLst>
        </pc:graphicFrameChg>
        <pc:picChg chg="del">
          <ac:chgData name="MAIGNAN Victor FRSC" userId="94fc2294-f05d-4f6d-a45c-e2f1f1ee1e39" providerId="ADAL" clId="{D497FEA1-A212-4033-89EF-D20338F38236}" dt="2023-07-12T14:19:28.270" v="2069" actId="478"/>
          <ac:picMkLst>
            <pc:docMk/>
            <pc:sldMk cId="4052009669" sldId="2147470802"/>
            <ac:picMk id="3" creationId="{F853EB54-AFA6-B770-942C-1BF5110980D4}"/>
          </ac:picMkLst>
        </pc:picChg>
        <pc:picChg chg="add mod modCrop">
          <ac:chgData name="MAIGNAN Victor FRSC" userId="94fc2294-f05d-4f6d-a45c-e2f1f1ee1e39" providerId="ADAL" clId="{D497FEA1-A212-4033-89EF-D20338F38236}" dt="2023-07-12T14:25:23.721" v="2252" actId="1036"/>
          <ac:picMkLst>
            <pc:docMk/>
            <pc:sldMk cId="4052009669" sldId="2147470802"/>
            <ac:picMk id="11" creationId="{E43B7891-8F99-531E-C137-DD110884AC2B}"/>
          </ac:picMkLst>
        </pc:picChg>
        <pc:picChg chg="add mod modCrop">
          <ac:chgData name="MAIGNAN Victor FRSC" userId="94fc2294-f05d-4f6d-a45c-e2f1f1ee1e39" providerId="ADAL" clId="{D497FEA1-A212-4033-89EF-D20338F38236}" dt="2023-07-12T14:25:23.721" v="2252" actId="1036"/>
          <ac:picMkLst>
            <pc:docMk/>
            <pc:sldMk cId="4052009669" sldId="2147470802"/>
            <ac:picMk id="17" creationId="{C4C7ADB2-1EBE-B3CA-1D68-0606CAF53540}"/>
          </ac:picMkLst>
        </pc:picChg>
      </pc:sldChg>
    </pc:docChg>
  </pc:docChgLst>
  <pc:docChgLst>
    <pc:chgData name="Maes Muriel FRSC" userId="fddbd76f-07e5-4077-a11c-1685cc1fb75c" providerId="ADAL" clId="{EE108433-D9F1-42FE-9B7B-D193B9E3330E}"/>
    <pc:docChg chg="modSld">
      <pc:chgData name="Maes Muriel FRSC" userId="fddbd76f-07e5-4077-a11c-1685cc1fb75c" providerId="ADAL" clId="{EE108433-D9F1-42FE-9B7B-D193B9E3330E}" dt="2024-02-23T09:41:41.122" v="7"/>
      <pc:docMkLst>
        <pc:docMk/>
      </pc:docMkLst>
      <pc:sldChg chg="addCm">
        <pc:chgData name="Maes Muriel FRSC" userId="fddbd76f-07e5-4077-a11c-1685cc1fb75c" providerId="ADAL" clId="{EE108433-D9F1-42FE-9B7B-D193B9E3330E}" dt="2024-02-23T09:41:41.122" v="7"/>
        <pc:sldMkLst>
          <pc:docMk/>
          <pc:sldMk cId="2787310239" sldId="21473758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es Muriel FRSC" userId="fddbd76f-07e5-4077-a11c-1685cc1fb75c" providerId="ADAL" clId="{EE108433-D9F1-42FE-9B7B-D193B9E3330E}" dt="2024-02-23T09:41:41.122" v="7"/>
              <pc2:cmMkLst xmlns:pc2="http://schemas.microsoft.com/office/powerpoint/2019/9/main/command">
                <pc:docMk/>
                <pc:sldMk cId="2787310239" sldId="2147375894"/>
                <pc2:cmMk id="{3DEBAB9A-8247-4658-ADC6-B6DBB6CFE8C2}"/>
              </pc2:cmMkLst>
            </pc226:cmChg>
          </p:ext>
        </pc:extLst>
      </pc:sldChg>
      <pc:sldChg chg="modSp mod">
        <pc:chgData name="Maes Muriel FRSC" userId="fddbd76f-07e5-4077-a11c-1685cc1fb75c" providerId="ADAL" clId="{EE108433-D9F1-42FE-9B7B-D193B9E3330E}" dt="2024-02-23T09:32:27.187" v="4" actId="1036"/>
        <pc:sldMkLst>
          <pc:docMk/>
          <pc:sldMk cId="4086889679" sldId="2147470822"/>
        </pc:sldMkLst>
        <pc:spChg chg="mod">
          <ac:chgData name="Maes Muriel FRSC" userId="fddbd76f-07e5-4077-a11c-1685cc1fb75c" providerId="ADAL" clId="{EE108433-D9F1-42FE-9B7B-D193B9E3330E}" dt="2024-02-23T09:32:19.603" v="0" actId="6549"/>
          <ac:spMkLst>
            <pc:docMk/>
            <pc:sldMk cId="4086889679" sldId="2147470822"/>
            <ac:spMk id="2" creationId="{7F2CAA20-150A-4DBA-A6AE-3E1CFD2AA6C1}"/>
          </ac:spMkLst>
        </pc:spChg>
        <pc:picChg chg="mod">
          <ac:chgData name="Maes Muriel FRSC" userId="fddbd76f-07e5-4077-a11c-1685cc1fb75c" providerId="ADAL" clId="{EE108433-D9F1-42FE-9B7B-D193B9E3330E}" dt="2024-02-23T09:32:27.187" v="4" actId="1036"/>
          <ac:picMkLst>
            <pc:docMk/>
            <pc:sldMk cId="4086889679" sldId="2147470822"/>
            <ac:picMk id="16" creationId="{862F38FF-22C1-03C4-2F9C-4383E8FD368F}"/>
          </ac:picMkLst>
        </pc:picChg>
      </pc:sldChg>
      <pc:sldChg chg="addCm">
        <pc:chgData name="Maes Muriel FRSC" userId="fddbd76f-07e5-4077-a11c-1685cc1fb75c" providerId="ADAL" clId="{EE108433-D9F1-42FE-9B7B-D193B9E3330E}" dt="2024-02-23T09:40:02.206" v="6"/>
        <pc:sldMkLst>
          <pc:docMk/>
          <pc:sldMk cId="2615924286" sldId="21474708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es Muriel FRSC" userId="fddbd76f-07e5-4077-a11c-1685cc1fb75c" providerId="ADAL" clId="{EE108433-D9F1-42FE-9B7B-D193B9E3330E}" dt="2024-02-23T09:40:02.206" v="6"/>
              <pc2:cmMkLst xmlns:pc2="http://schemas.microsoft.com/office/powerpoint/2019/9/main/command">
                <pc:docMk/>
                <pc:sldMk cId="2615924286" sldId="2147470846"/>
                <pc2:cmMk id="{01CC4D1C-FB36-42C8-836C-FEE62E30D3DE}"/>
              </pc2:cmMkLst>
            </pc226:cmChg>
          </p:ext>
        </pc:extLst>
      </pc:sldChg>
      <pc:sldChg chg="modSp">
        <pc:chgData name="Maes Muriel FRSC" userId="fddbd76f-07e5-4077-a11c-1685cc1fb75c" providerId="ADAL" clId="{EE108433-D9F1-42FE-9B7B-D193B9E3330E}" dt="2024-02-23T09:34:27.975" v="5" actId="20577"/>
        <pc:sldMkLst>
          <pc:docMk/>
          <pc:sldMk cId="1371223036" sldId="2147470971"/>
        </pc:sldMkLst>
        <pc:graphicFrameChg chg="mod">
          <ac:chgData name="Maes Muriel FRSC" userId="fddbd76f-07e5-4077-a11c-1685cc1fb75c" providerId="ADAL" clId="{EE108433-D9F1-42FE-9B7B-D193B9E3330E}" dt="2024-02-23T09:34:27.975" v="5" actId="20577"/>
          <ac:graphicFrameMkLst>
            <pc:docMk/>
            <pc:sldMk cId="1371223036" sldId="2147470971"/>
            <ac:graphicFrameMk id="11" creationId="{23175C3B-7102-54B3-B931-413E1806440E}"/>
          </ac:graphicFrameMkLst>
        </pc:graphicFrameChg>
      </pc:sldChg>
    </pc:docChg>
  </pc:docChgLst>
  <pc:docChgLst>
    <pc:chgData name="MAIGNAN Victor FRSC" userId="94fc2294-f05d-4f6d-a45c-e2f1f1ee1e39" providerId="ADAL" clId="{9E63358F-CFD3-41CA-A14D-EAB2343A8837}"/>
    <pc:docChg chg="undo custSel addSld delSld">
      <pc:chgData name="MAIGNAN Victor FRSC" userId="94fc2294-f05d-4f6d-a45c-e2f1f1ee1e39" providerId="ADAL" clId="{9E63358F-CFD3-41CA-A14D-EAB2343A8837}" dt="2024-04-04T12:16:59.604" v="2" actId="47"/>
      <pc:docMkLst>
        <pc:docMk/>
      </pc:docMkLst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2025583796" sldId="2147470803"/>
        </pc:sldMkLst>
      </pc:sldChg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1304557443" sldId="2147470878"/>
        </pc:sldMkLst>
      </pc:sldChg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3224400677" sldId="2147470880"/>
        </pc:sldMkLst>
      </pc:sldChg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193628906" sldId="2147470890"/>
        </pc:sldMkLst>
      </pc:sldChg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2244136817" sldId="2147470891"/>
        </pc:sldMkLst>
      </pc:sldChg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1910710537" sldId="2147475943"/>
        </pc:sldMkLst>
      </pc:sldChg>
      <pc:sldChg chg="add del">
        <pc:chgData name="MAIGNAN Victor FRSC" userId="94fc2294-f05d-4f6d-a45c-e2f1f1ee1e39" providerId="ADAL" clId="{9E63358F-CFD3-41CA-A14D-EAB2343A8837}" dt="2024-04-04T12:16:59.604" v="2" actId="47"/>
        <pc:sldMkLst>
          <pc:docMk/>
          <pc:sldMk cId="4269164559" sldId="2147475949"/>
        </pc:sldMkLst>
      </pc:sldChg>
      <pc:sldChg chg="add del">
        <pc:chgData name="MAIGNAN Victor FRSC" userId="94fc2294-f05d-4f6d-a45c-e2f1f1ee1e39" providerId="ADAL" clId="{9E63358F-CFD3-41CA-A14D-EAB2343A8837}" dt="2024-04-04T12:16:56.108" v="1" actId="47"/>
        <pc:sldMkLst>
          <pc:docMk/>
          <pc:sldMk cId="196686982" sldId="2147476062"/>
        </pc:sldMkLst>
      </pc:sldChg>
    </pc:docChg>
  </pc:docChgLst>
  <pc:docChgLst>
    <pc:chgData name="MAIGNAN Victor FRSC" userId="94fc2294-f05d-4f6d-a45c-e2f1f1ee1e39" providerId="ADAL" clId="{D6A5AF34-EB03-430F-8497-6E20DF6A3364}"/>
    <pc:docChg chg="undo custSel addSld delSld modSld sldOrd addSection modSection">
      <pc:chgData name="MAIGNAN Victor FRSC" userId="94fc2294-f05d-4f6d-a45c-e2f1f1ee1e39" providerId="ADAL" clId="{D6A5AF34-EB03-430F-8497-6E20DF6A3364}" dt="2023-08-04T15:05:21.087" v="18119"/>
      <pc:docMkLst>
        <pc:docMk/>
      </pc:docMkLst>
      <pc:sldChg chg="del">
        <pc:chgData name="MAIGNAN Victor FRSC" userId="94fc2294-f05d-4f6d-a45c-e2f1f1ee1e39" providerId="ADAL" clId="{D6A5AF34-EB03-430F-8497-6E20DF6A3364}" dt="2023-07-13T12:39:59.231" v="7" actId="47"/>
        <pc:sldMkLst>
          <pc:docMk/>
          <pc:sldMk cId="3563627444" sldId="2145705986"/>
        </pc:sldMkLst>
      </pc:sldChg>
      <pc:sldChg chg="del">
        <pc:chgData name="MAIGNAN Victor FRSC" userId="94fc2294-f05d-4f6d-a45c-e2f1f1ee1e39" providerId="ADAL" clId="{D6A5AF34-EB03-430F-8497-6E20DF6A3364}" dt="2023-07-31T10:05:25.160" v="2617" actId="47"/>
        <pc:sldMkLst>
          <pc:docMk/>
          <pc:sldMk cId="977481680" sldId="2145705991"/>
        </pc:sldMkLst>
      </pc:sldChg>
      <pc:sldChg chg="del">
        <pc:chgData name="MAIGNAN Victor FRSC" userId="94fc2294-f05d-4f6d-a45c-e2f1f1ee1e39" providerId="ADAL" clId="{D6A5AF34-EB03-430F-8497-6E20DF6A3364}" dt="2023-07-13T12:40:05.171" v="12" actId="47"/>
        <pc:sldMkLst>
          <pc:docMk/>
          <pc:sldMk cId="1298823272" sldId="2147375857"/>
        </pc:sldMkLst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491118821" sldId="2147375913"/>
        </pc:sldMkLst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2720721065" sldId="2147375919"/>
        </pc:sldMkLst>
      </pc:sldChg>
      <pc:sldChg chg="modSp mod ord modShow">
        <pc:chgData name="MAIGNAN Victor FRSC" userId="94fc2294-f05d-4f6d-a45c-e2f1f1ee1e39" providerId="ADAL" clId="{D6A5AF34-EB03-430F-8497-6E20DF6A3364}" dt="2023-08-02T07:22:17.338" v="6505"/>
        <pc:sldMkLst>
          <pc:docMk/>
          <pc:sldMk cId="1605983841" sldId="2147375929"/>
        </pc:sldMkLst>
        <pc:spChg chg="mod">
          <ac:chgData name="MAIGNAN Victor FRSC" userId="94fc2294-f05d-4f6d-a45c-e2f1f1ee1e39" providerId="ADAL" clId="{D6A5AF34-EB03-430F-8497-6E20DF6A3364}" dt="2023-07-31T10:02:27.583" v="2546" actId="1036"/>
          <ac:spMkLst>
            <pc:docMk/>
            <pc:sldMk cId="1605983841" sldId="2147375929"/>
            <ac:spMk id="5" creationId="{DEB48A5B-DBB3-63C7-7A0A-28E5164385EA}"/>
          </ac:spMkLst>
        </pc:spChg>
        <pc:spChg chg="mod">
          <ac:chgData name="MAIGNAN Victor FRSC" userId="94fc2294-f05d-4f6d-a45c-e2f1f1ee1e39" providerId="ADAL" clId="{D6A5AF34-EB03-430F-8497-6E20DF6A3364}" dt="2023-07-31T10:02:27.583" v="2546" actId="1036"/>
          <ac:spMkLst>
            <pc:docMk/>
            <pc:sldMk cId="1605983841" sldId="2147375929"/>
            <ac:spMk id="7" creationId="{C46269CB-BC4E-FA22-968C-0A5DDBDD78A0}"/>
          </ac:spMkLst>
        </pc:spChg>
        <pc:graphicFrameChg chg="mod">
          <ac:chgData name="MAIGNAN Victor FRSC" userId="94fc2294-f05d-4f6d-a45c-e2f1f1ee1e39" providerId="ADAL" clId="{D6A5AF34-EB03-430F-8497-6E20DF6A3364}" dt="2023-07-31T10:02:27.583" v="2546" actId="1036"/>
          <ac:graphicFrameMkLst>
            <pc:docMk/>
            <pc:sldMk cId="1605983841" sldId="2147375929"/>
            <ac:graphicFrameMk id="4" creationId="{DBAAECA6-6B64-46A3-94C8-F832F5A3D0D3}"/>
          </ac:graphicFrameMkLst>
        </pc:graphicFrameChg>
      </pc:sldChg>
      <pc:sldChg chg="mod modShow">
        <pc:chgData name="MAIGNAN Victor FRSC" userId="94fc2294-f05d-4f6d-a45c-e2f1f1ee1e39" providerId="ADAL" clId="{D6A5AF34-EB03-430F-8497-6E20DF6A3364}" dt="2023-08-01T09:16:46.762" v="2689" actId="729"/>
        <pc:sldMkLst>
          <pc:docMk/>
          <pc:sldMk cId="2723685196" sldId="2147375931"/>
        </pc:sldMkLst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2618901588" sldId="2147375932"/>
        </pc:sldMkLst>
      </pc:sldChg>
      <pc:sldChg chg="modSp mod modShow">
        <pc:chgData name="MAIGNAN Victor FRSC" userId="94fc2294-f05d-4f6d-a45c-e2f1f1ee1e39" providerId="ADAL" clId="{D6A5AF34-EB03-430F-8497-6E20DF6A3364}" dt="2023-08-01T09:16:03.229" v="2679" actId="729"/>
        <pc:sldMkLst>
          <pc:docMk/>
          <pc:sldMk cId="3407936196" sldId="2147375933"/>
        </pc:sldMkLst>
        <pc:spChg chg="mod">
          <ac:chgData name="MAIGNAN Victor FRSC" userId="94fc2294-f05d-4f6d-a45c-e2f1f1ee1e39" providerId="ADAL" clId="{D6A5AF34-EB03-430F-8497-6E20DF6A3364}" dt="2023-07-31T10:03:04.714" v="2559" actId="20577"/>
          <ac:spMkLst>
            <pc:docMk/>
            <pc:sldMk cId="3407936196" sldId="2147375933"/>
            <ac:spMk id="16" creationId="{F94A5A19-E3CA-A172-5D46-7908698DB5D6}"/>
          </ac:spMkLst>
        </pc:spChg>
      </pc:sldChg>
      <pc:sldChg chg="modSp mod modShow">
        <pc:chgData name="MAIGNAN Victor FRSC" userId="94fc2294-f05d-4f6d-a45c-e2f1f1ee1e39" providerId="ADAL" clId="{D6A5AF34-EB03-430F-8497-6E20DF6A3364}" dt="2023-08-01T09:16:03.229" v="2679" actId="729"/>
        <pc:sldMkLst>
          <pc:docMk/>
          <pc:sldMk cId="446646544" sldId="2147375934"/>
        </pc:sldMkLst>
        <pc:spChg chg="mod">
          <ac:chgData name="MAIGNAN Victor FRSC" userId="94fc2294-f05d-4f6d-a45c-e2f1f1ee1e39" providerId="ADAL" clId="{D6A5AF34-EB03-430F-8497-6E20DF6A3364}" dt="2023-07-31T10:03:09.900" v="2564" actId="20577"/>
          <ac:spMkLst>
            <pc:docMk/>
            <pc:sldMk cId="446646544" sldId="2147375934"/>
            <ac:spMk id="16" creationId="{F94A5A19-E3CA-A172-5D46-7908698DB5D6}"/>
          </ac:spMkLst>
        </pc:spChg>
      </pc:sldChg>
      <pc:sldChg chg="del">
        <pc:chgData name="MAIGNAN Victor FRSC" userId="94fc2294-f05d-4f6d-a45c-e2f1f1ee1e39" providerId="ADAL" clId="{D6A5AF34-EB03-430F-8497-6E20DF6A3364}" dt="2023-07-13T12:41:14.718" v="22" actId="47"/>
        <pc:sldMkLst>
          <pc:docMk/>
          <pc:sldMk cId="2294262962" sldId="2147375947"/>
        </pc:sldMkLst>
      </pc:sldChg>
      <pc:sldChg chg="del">
        <pc:chgData name="MAIGNAN Victor FRSC" userId="94fc2294-f05d-4f6d-a45c-e2f1f1ee1e39" providerId="ADAL" clId="{D6A5AF34-EB03-430F-8497-6E20DF6A3364}" dt="2023-07-13T12:41:14.718" v="22" actId="47"/>
        <pc:sldMkLst>
          <pc:docMk/>
          <pc:sldMk cId="1928479075" sldId="2147470686"/>
        </pc:sldMkLst>
      </pc:sldChg>
      <pc:sldChg chg="del">
        <pc:chgData name="MAIGNAN Victor FRSC" userId="94fc2294-f05d-4f6d-a45c-e2f1f1ee1e39" providerId="ADAL" clId="{D6A5AF34-EB03-430F-8497-6E20DF6A3364}" dt="2023-07-13T12:40:12.933" v="13" actId="47"/>
        <pc:sldMkLst>
          <pc:docMk/>
          <pc:sldMk cId="94805467" sldId="2147470725"/>
        </pc:sldMkLst>
      </pc:sldChg>
      <pc:sldChg chg="del">
        <pc:chgData name="MAIGNAN Victor FRSC" userId="94fc2294-f05d-4f6d-a45c-e2f1f1ee1e39" providerId="ADAL" clId="{D6A5AF34-EB03-430F-8497-6E20DF6A3364}" dt="2023-07-13T12:40:15.056" v="14" actId="47"/>
        <pc:sldMkLst>
          <pc:docMk/>
          <pc:sldMk cId="2068281021" sldId="2147470727"/>
        </pc:sldMkLst>
      </pc:sldChg>
      <pc:sldChg chg="del">
        <pc:chgData name="MAIGNAN Victor FRSC" userId="94fc2294-f05d-4f6d-a45c-e2f1f1ee1e39" providerId="ADAL" clId="{D6A5AF34-EB03-430F-8497-6E20DF6A3364}" dt="2023-07-13T12:40:16.013" v="15" actId="47"/>
        <pc:sldMkLst>
          <pc:docMk/>
          <pc:sldMk cId="3681806052" sldId="2147470728"/>
        </pc:sldMkLst>
      </pc:sldChg>
      <pc:sldChg chg="modSp mod ord">
        <pc:chgData name="MAIGNAN Victor FRSC" userId="94fc2294-f05d-4f6d-a45c-e2f1f1ee1e39" providerId="ADAL" clId="{D6A5AF34-EB03-430F-8497-6E20DF6A3364}" dt="2023-08-02T09:52:35.332" v="8424" actId="20577"/>
        <pc:sldMkLst>
          <pc:docMk/>
          <pc:sldMk cId="2153912691" sldId="2147470729"/>
        </pc:sldMkLst>
        <pc:graphicFrameChg chg="modGraphic">
          <ac:chgData name="MAIGNAN Victor FRSC" userId="94fc2294-f05d-4f6d-a45c-e2f1f1ee1e39" providerId="ADAL" clId="{D6A5AF34-EB03-430F-8497-6E20DF6A3364}" dt="2023-08-02T09:52:35.332" v="8424" actId="20577"/>
          <ac:graphicFrameMkLst>
            <pc:docMk/>
            <pc:sldMk cId="2153912691" sldId="2147470729"/>
            <ac:graphicFrameMk id="23" creationId="{6123D656-051B-7847-A05A-6DA4BC9D4427}"/>
          </ac:graphicFrameMkLst>
        </pc:graphicFrameChg>
      </pc:sldChg>
      <pc:sldChg chg="addSp modSp mod">
        <pc:chgData name="MAIGNAN Victor FRSC" userId="94fc2294-f05d-4f6d-a45c-e2f1f1ee1e39" providerId="ADAL" clId="{D6A5AF34-EB03-430F-8497-6E20DF6A3364}" dt="2023-07-13T12:42:33.784" v="44" actId="1035"/>
        <pc:sldMkLst>
          <pc:docMk/>
          <pc:sldMk cId="1262339183" sldId="2147470730"/>
        </pc:sldMkLst>
        <pc:spChg chg="add mod">
          <ac:chgData name="MAIGNAN Victor FRSC" userId="94fc2294-f05d-4f6d-a45c-e2f1f1ee1e39" providerId="ADAL" clId="{D6A5AF34-EB03-430F-8497-6E20DF6A3364}" dt="2023-07-13T12:42:33.784" v="44" actId="1035"/>
          <ac:spMkLst>
            <pc:docMk/>
            <pc:sldMk cId="1262339183" sldId="2147470730"/>
            <ac:spMk id="10" creationId="{2E7AC989-F567-86BE-83A9-0D585AF9FB44}"/>
          </ac:spMkLst>
        </pc:spChg>
      </pc:sldChg>
      <pc:sldChg chg="addSp modSp">
        <pc:chgData name="MAIGNAN Victor FRSC" userId="94fc2294-f05d-4f6d-a45c-e2f1f1ee1e39" providerId="ADAL" clId="{D6A5AF34-EB03-430F-8497-6E20DF6A3364}" dt="2023-07-13T12:42:36.542" v="45"/>
        <pc:sldMkLst>
          <pc:docMk/>
          <pc:sldMk cId="460540315" sldId="2147470731"/>
        </pc:sldMkLst>
        <pc:spChg chg="add mod">
          <ac:chgData name="MAIGNAN Victor FRSC" userId="94fc2294-f05d-4f6d-a45c-e2f1f1ee1e39" providerId="ADAL" clId="{D6A5AF34-EB03-430F-8497-6E20DF6A3364}" dt="2023-07-13T12:42:36.542" v="45"/>
          <ac:spMkLst>
            <pc:docMk/>
            <pc:sldMk cId="460540315" sldId="2147470731"/>
            <ac:spMk id="4" creationId="{EE49C02E-A3FE-3202-4AC5-BF467B6F8CB3}"/>
          </ac:spMkLst>
        </pc:spChg>
      </pc:sldChg>
      <pc:sldChg chg="addSp delSp modSp mod">
        <pc:chgData name="MAIGNAN Victor FRSC" userId="94fc2294-f05d-4f6d-a45c-e2f1f1ee1e39" providerId="ADAL" clId="{D6A5AF34-EB03-430F-8497-6E20DF6A3364}" dt="2023-08-04T13:05:09.275" v="16122" actId="27918"/>
        <pc:sldMkLst>
          <pc:docMk/>
          <pc:sldMk cId="1350545215" sldId="2147470732"/>
        </pc:sldMkLst>
        <pc:spChg chg="mod">
          <ac:chgData name="MAIGNAN Victor FRSC" userId="94fc2294-f05d-4f6d-a45c-e2f1f1ee1e39" providerId="ADAL" clId="{D6A5AF34-EB03-430F-8497-6E20DF6A3364}" dt="2023-08-04T11:45:15.107" v="14397" actId="20577"/>
          <ac:spMkLst>
            <pc:docMk/>
            <pc:sldMk cId="1350545215" sldId="2147470732"/>
            <ac:spMk id="2" creationId="{041FF243-13DE-4D1E-849C-BB0718B2F83D}"/>
          </ac:spMkLst>
        </pc:spChg>
        <pc:spChg chg="add mod">
          <ac:chgData name="MAIGNAN Victor FRSC" userId="94fc2294-f05d-4f6d-a45c-e2f1f1ee1e39" providerId="ADAL" clId="{D6A5AF34-EB03-430F-8497-6E20DF6A3364}" dt="2023-08-04T11:45:19.506" v="14398" actId="14100"/>
          <ac:spMkLst>
            <pc:docMk/>
            <pc:sldMk cId="1350545215" sldId="2147470732"/>
            <ac:spMk id="6" creationId="{9D0B7AB8-B51B-8E52-D67F-EF464A6C2A23}"/>
          </ac:spMkLst>
        </pc:spChg>
        <pc:spChg chg="add del mod">
          <ac:chgData name="MAIGNAN Victor FRSC" userId="94fc2294-f05d-4f6d-a45c-e2f1f1ee1e39" providerId="ADAL" clId="{D6A5AF34-EB03-430F-8497-6E20DF6A3364}" dt="2023-08-04T11:50:49.459" v="14712" actId="478"/>
          <ac:spMkLst>
            <pc:docMk/>
            <pc:sldMk cId="1350545215" sldId="2147470732"/>
            <ac:spMk id="7" creationId="{1442CD05-AA3F-7179-C6AC-5B89D3E6718B}"/>
          </ac:spMkLst>
        </pc:spChg>
        <pc:spChg chg="add mod">
          <ac:chgData name="MAIGNAN Victor FRSC" userId="94fc2294-f05d-4f6d-a45c-e2f1f1ee1e39" providerId="ADAL" clId="{D6A5AF34-EB03-430F-8497-6E20DF6A3364}" dt="2023-08-04T11:51:14.647" v="14720" actId="1038"/>
          <ac:spMkLst>
            <pc:docMk/>
            <pc:sldMk cId="1350545215" sldId="2147470732"/>
            <ac:spMk id="8" creationId="{3F1EB7A5-3543-4976-B623-0B9BE1970BBE}"/>
          </ac:spMkLst>
        </pc:spChg>
        <pc:spChg chg="add del mod">
          <ac:chgData name="MAIGNAN Victor FRSC" userId="94fc2294-f05d-4f6d-a45c-e2f1f1ee1e39" providerId="ADAL" clId="{D6A5AF34-EB03-430F-8497-6E20DF6A3364}" dt="2023-08-04T11:50:48.604" v="14711" actId="478"/>
          <ac:spMkLst>
            <pc:docMk/>
            <pc:sldMk cId="1350545215" sldId="2147470732"/>
            <ac:spMk id="9" creationId="{AFA5858E-5405-8D1E-971A-E7D877A33BC0}"/>
          </ac:spMkLst>
        </pc:spChg>
        <pc:spChg chg="add mod">
          <ac:chgData name="MAIGNAN Victor FRSC" userId="94fc2294-f05d-4f6d-a45c-e2f1f1ee1e39" providerId="ADAL" clId="{D6A5AF34-EB03-430F-8497-6E20DF6A3364}" dt="2023-08-04T11:51:40.008" v="14731" actId="1076"/>
          <ac:spMkLst>
            <pc:docMk/>
            <pc:sldMk cId="1350545215" sldId="2147470732"/>
            <ac:spMk id="10" creationId="{4090A713-66F2-A5FD-76A6-3F331447E238}"/>
          </ac:spMkLst>
        </pc:spChg>
        <pc:spChg chg="add mod">
          <ac:chgData name="MAIGNAN Victor FRSC" userId="94fc2294-f05d-4f6d-a45c-e2f1f1ee1e39" providerId="ADAL" clId="{D6A5AF34-EB03-430F-8497-6E20DF6A3364}" dt="2023-08-04T11:51:49.014" v="14745" actId="1038"/>
          <ac:spMkLst>
            <pc:docMk/>
            <pc:sldMk cId="1350545215" sldId="2147470732"/>
            <ac:spMk id="11" creationId="{23DDB3E1-0916-D2EF-F2D9-ACD2BFC978BD}"/>
          </ac:spMkLst>
        </pc:spChg>
        <pc:spChg chg="add del mod">
          <ac:chgData name="MAIGNAN Victor FRSC" userId="94fc2294-f05d-4f6d-a45c-e2f1f1ee1e39" providerId="ADAL" clId="{D6A5AF34-EB03-430F-8497-6E20DF6A3364}" dt="2023-08-04T11:58:26.116" v="14987" actId="21"/>
          <ac:spMkLst>
            <pc:docMk/>
            <pc:sldMk cId="1350545215" sldId="2147470732"/>
            <ac:spMk id="12" creationId="{D2B6221C-195D-9545-DCB6-856C762FF7CA}"/>
          </ac:spMkLst>
        </pc:spChg>
        <pc:spChg chg="add mod">
          <ac:chgData name="MAIGNAN Victor FRSC" userId="94fc2294-f05d-4f6d-a45c-e2f1f1ee1e39" providerId="ADAL" clId="{D6A5AF34-EB03-430F-8497-6E20DF6A3364}" dt="2023-08-04T12:04:07.916" v="15014" actId="14100"/>
          <ac:spMkLst>
            <pc:docMk/>
            <pc:sldMk cId="1350545215" sldId="2147470732"/>
            <ac:spMk id="15" creationId="{A6A00FF4-8E62-E0D7-784A-B39725ACF5ED}"/>
          </ac:spMkLst>
        </pc:spChg>
        <pc:spChg chg="add del">
          <ac:chgData name="MAIGNAN Victor FRSC" userId="94fc2294-f05d-4f6d-a45c-e2f1f1ee1e39" providerId="ADAL" clId="{D6A5AF34-EB03-430F-8497-6E20DF6A3364}" dt="2023-07-13T12:41:01.262" v="20" actId="478"/>
          <ac:spMkLst>
            <pc:docMk/>
            <pc:sldMk cId="1350545215" sldId="2147470732"/>
            <ac:spMk id="15" creationId="{A70ECE2D-7354-40CB-8F66-1A015A6CB23D}"/>
          </ac:spMkLst>
        </pc:spChg>
        <pc:spChg chg="mod">
          <ac:chgData name="MAIGNAN Victor FRSC" userId="94fc2294-f05d-4f6d-a45c-e2f1f1ee1e39" providerId="ADAL" clId="{D6A5AF34-EB03-430F-8497-6E20DF6A3364}" dt="2023-08-04T12:09:36.214" v="15236" actId="14100"/>
          <ac:spMkLst>
            <pc:docMk/>
            <pc:sldMk cId="1350545215" sldId="2147470732"/>
            <ac:spMk id="16" creationId="{F7982035-C82C-B9D0-9A96-1EC20C5E8C5B}"/>
          </ac:spMkLst>
        </pc:spChg>
        <pc:spChg chg="del mod">
          <ac:chgData name="MAIGNAN Victor FRSC" userId="94fc2294-f05d-4f6d-a45c-e2f1f1ee1e39" providerId="ADAL" clId="{D6A5AF34-EB03-430F-8497-6E20DF6A3364}" dt="2023-08-04T11:43:16.009" v="14371" actId="478"/>
          <ac:spMkLst>
            <pc:docMk/>
            <pc:sldMk cId="1350545215" sldId="2147470732"/>
            <ac:spMk id="25" creationId="{853DFA1D-9956-4551-8E56-C300FC5524E0}"/>
          </ac:spMkLst>
        </pc:spChg>
        <pc:spChg chg="add del">
          <ac:chgData name="MAIGNAN Victor FRSC" userId="94fc2294-f05d-4f6d-a45c-e2f1f1ee1e39" providerId="ADAL" clId="{D6A5AF34-EB03-430F-8497-6E20DF6A3364}" dt="2023-08-04T11:42:56.293" v="14311" actId="478"/>
          <ac:spMkLst>
            <pc:docMk/>
            <pc:sldMk cId="1350545215" sldId="2147470732"/>
            <ac:spMk id="26" creationId="{B84CA297-2704-489F-9716-C08FC5B745B0}"/>
          </ac:spMkLst>
        </pc:spChg>
        <pc:spChg chg="mod">
          <ac:chgData name="MAIGNAN Victor FRSC" userId="94fc2294-f05d-4f6d-a45c-e2f1f1ee1e39" providerId="ADAL" clId="{D6A5AF34-EB03-430F-8497-6E20DF6A3364}" dt="2023-08-04T12:03:49.568" v="15009" actId="1036"/>
          <ac:spMkLst>
            <pc:docMk/>
            <pc:sldMk cId="1350545215" sldId="2147470732"/>
            <ac:spMk id="27" creationId="{33C3677E-C6B7-460A-A874-97A28FCA1C03}"/>
          </ac:spMkLst>
        </pc:spChg>
        <pc:spChg chg="add del">
          <ac:chgData name="MAIGNAN Victor FRSC" userId="94fc2294-f05d-4f6d-a45c-e2f1f1ee1e39" providerId="ADAL" clId="{D6A5AF34-EB03-430F-8497-6E20DF6A3364}" dt="2023-07-13T12:41:01.262" v="20" actId="478"/>
          <ac:spMkLst>
            <pc:docMk/>
            <pc:sldMk cId="1350545215" sldId="2147470732"/>
            <ac:spMk id="28" creationId="{BE37F077-902E-442C-AF81-B9797A752358}"/>
          </ac:spMkLst>
        </pc:spChg>
        <pc:spChg chg="add del">
          <ac:chgData name="MAIGNAN Victor FRSC" userId="94fc2294-f05d-4f6d-a45c-e2f1f1ee1e39" providerId="ADAL" clId="{D6A5AF34-EB03-430F-8497-6E20DF6A3364}" dt="2023-07-13T12:41:01.262" v="20" actId="478"/>
          <ac:spMkLst>
            <pc:docMk/>
            <pc:sldMk cId="1350545215" sldId="2147470732"/>
            <ac:spMk id="53" creationId="{3201C42B-828D-4D04-B635-BF3075F11A23}"/>
          </ac:spMkLst>
        </pc:spChg>
        <pc:spChg chg="add del">
          <ac:chgData name="MAIGNAN Victor FRSC" userId="94fc2294-f05d-4f6d-a45c-e2f1f1ee1e39" providerId="ADAL" clId="{D6A5AF34-EB03-430F-8497-6E20DF6A3364}" dt="2023-07-13T12:41:01.262" v="20" actId="478"/>
          <ac:spMkLst>
            <pc:docMk/>
            <pc:sldMk cId="1350545215" sldId="2147470732"/>
            <ac:spMk id="54" creationId="{43B6EFE6-124E-4BB6-90F6-470DDCF1E142}"/>
          </ac:spMkLst>
        </pc:spChg>
        <pc:spChg chg="add del">
          <ac:chgData name="MAIGNAN Victor FRSC" userId="94fc2294-f05d-4f6d-a45c-e2f1f1ee1e39" providerId="ADAL" clId="{D6A5AF34-EB03-430F-8497-6E20DF6A3364}" dt="2023-07-13T12:41:01.262" v="20" actId="478"/>
          <ac:spMkLst>
            <pc:docMk/>
            <pc:sldMk cId="1350545215" sldId="2147470732"/>
            <ac:spMk id="56" creationId="{63EFC676-8726-BDDE-1F5A-3BB2F3075A54}"/>
          </ac:spMkLst>
        </pc:spChg>
        <pc:spChg chg="add del">
          <ac:chgData name="MAIGNAN Victor FRSC" userId="94fc2294-f05d-4f6d-a45c-e2f1f1ee1e39" providerId="ADAL" clId="{D6A5AF34-EB03-430F-8497-6E20DF6A3364}" dt="2023-07-13T12:41:01.262" v="20" actId="478"/>
          <ac:spMkLst>
            <pc:docMk/>
            <pc:sldMk cId="1350545215" sldId="2147470732"/>
            <ac:spMk id="131" creationId="{888954DC-F552-05D7-DB76-E47428CB6B40}"/>
          </ac:spMkLst>
        </pc:spChg>
        <pc:spChg chg="add del">
          <ac:chgData name="MAIGNAN Victor FRSC" userId="94fc2294-f05d-4f6d-a45c-e2f1f1ee1e39" providerId="ADAL" clId="{D6A5AF34-EB03-430F-8497-6E20DF6A3364}" dt="2023-08-04T11:44:20.562" v="14378" actId="478"/>
          <ac:spMkLst>
            <pc:docMk/>
            <pc:sldMk cId="1350545215" sldId="2147470732"/>
            <ac:spMk id="132" creationId="{1C620099-5840-7990-2D83-3319FB3DC782}"/>
          </ac:spMkLst>
        </pc:spChg>
        <pc:grpChg chg="add del">
          <ac:chgData name="MAIGNAN Victor FRSC" userId="94fc2294-f05d-4f6d-a45c-e2f1f1ee1e39" providerId="ADAL" clId="{D6A5AF34-EB03-430F-8497-6E20DF6A3364}" dt="2023-07-13T12:40:59.357" v="19" actId="478"/>
          <ac:grpSpMkLst>
            <pc:docMk/>
            <pc:sldMk cId="1350545215" sldId="2147470732"/>
            <ac:grpSpMk id="5" creationId="{F6D63CAE-A429-3983-195F-0497414C9FE7}"/>
          </ac:grpSpMkLst>
        </pc:grpChg>
        <pc:grpChg chg="add del">
          <ac:chgData name="MAIGNAN Victor FRSC" userId="94fc2294-f05d-4f6d-a45c-e2f1f1ee1e39" providerId="ADAL" clId="{D6A5AF34-EB03-430F-8497-6E20DF6A3364}" dt="2023-07-13T12:41:01.262" v="20" actId="478"/>
          <ac:grpSpMkLst>
            <pc:docMk/>
            <pc:sldMk cId="1350545215" sldId="2147470732"/>
            <ac:grpSpMk id="84" creationId="{A72C0024-C162-B1EE-1D28-24896C8452DB}"/>
          </ac:grpSpMkLst>
        </pc:grpChg>
        <pc:graphicFrameChg chg="add mod">
          <ac:chgData name="MAIGNAN Victor FRSC" userId="94fc2294-f05d-4f6d-a45c-e2f1f1ee1e39" providerId="ADAL" clId="{D6A5AF34-EB03-430F-8497-6E20DF6A3364}" dt="2023-08-04T11:47:31.530" v="14578" actId="1076"/>
          <ac:graphicFrameMkLst>
            <pc:docMk/>
            <pc:sldMk cId="1350545215" sldId="2147470732"/>
            <ac:graphicFrameMk id="3" creationId="{00000000-0008-0000-0000-000003000000}"/>
          </ac:graphicFrameMkLst>
        </pc:graphicFrameChg>
        <pc:graphicFrameChg chg="add del">
          <ac:chgData name="MAIGNAN Victor FRSC" userId="94fc2294-f05d-4f6d-a45c-e2f1f1ee1e39" providerId="ADAL" clId="{D6A5AF34-EB03-430F-8497-6E20DF6A3364}" dt="2023-07-13T12:40:58.455" v="18" actId="478"/>
          <ac:graphicFrameMkLst>
            <pc:docMk/>
            <pc:sldMk cId="1350545215" sldId="2147470732"/>
            <ac:graphicFrameMk id="3" creationId="{243D9EF1-9511-B4BD-AE2A-B76546715A4D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6:49.212" v="14571" actId="1035"/>
          <ac:graphicFrameMkLst>
            <pc:docMk/>
            <pc:sldMk cId="1350545215" sldId="2147470732"/>
            <ac:graphicFrameMk id="4" creationId="{5BA862C0-A511-4731-AC36-911825BAADEC}"/>
          </ac:graphicFrameMkLst>
        </pc:graphicFrameChg>
        <pc:picChg chg="add del">
          <ac:chgData name="MAIGNAN Victor FRSC" userId="94fc2294-f05d-4f6d-a45c-e2f1f1ee1e39" providerId="ADAL" clId="{D6A5AF34-EB03-430F-8497-6E20DF6A3364}" dt="2023-07-13T12:41:01.262" v="20" actId="478"/>
          <ac:picMkLst>
            <pc:docMk/>
            <pc:sldMk cId="1350545215" sldId="2147470732"/>
            <ac:picMk id="10" creationId="{D639ED85-DAC1-48FD-A23D-EBA2DABEC34D}"/>
          </ac:picMkLst>
        </pc:picChg>
        <pc:picChg chg="add del">
          <ac:chgData name="MAIGNAN Victor FRSC" userId="94fc2294-f05d-4f6d-a45c-e2f1f1ee1e39" providerId="ADAL" clId="{D6A5AF34-EB03-430F-8497-6E20DF6A3364}" dt="2023-07-13T12:41:01.262" v="20" actId="478"/>
          <ac:picMkLst>
            <pc:docMk/>
            <pc:sldMk cId="1350545215" sldId="2147470732"/>
            <ac:picMk id="12" creationId="{9083B01B-7F19-49A7-B48E-1B6BEFE244F9}"/>
          </ac:picMkLst>
        </pc:picChg>
        <pc:picChg chg="add mod">
          <ac:chgData name="MAIGNAN Victor FRSC" userId="94fc2294-f05d-4f6d-a45c-e2f1f1ee1e39" providerId="ADAL" clId="{D6A5AF34-EB03-430F-8497-6E20DF6A3364}" dt="2023-08-04T12:03:46.637" v="14999" actId="1076"/>
          <ac:picMkLst>
            <pc:docMk/>
            <pc:sldMk cId="1350545215" sldId="2147470732"/>
            <ac:picMk id="14" creationId="{B8DBAD4D-675F-057D-4AC0-18897659FAB2}"/>
          </ac:picMkLst>
        </pc:picChg>
        <pc:picChg chg="add del mod">
          <ac:chgData name="MAIGNAN Victor FRSC" userId="94fc2294-f05d-4f6d-a45c-e2f1f1ee1e39" providerId="ADAL" clId="{D6A5AF34-EB03-430F-8497-6E20DF6A3364}" dt="2023-08-04T11:45:24.274" v="14399" actId="1076"/>
          <ac:picMkLst>
            <pc:docMk/>
            <pc:sldMk cId="1350545215" sldId="2147470732"/>
            <ac:picMk id="18" creationId="{FEFD826E-34CD-00A4-1873-0E2E89E3D3DF}"/>
          </ac:picMkLst>
        </pc:picChg>
      </pc:sldChg>
      <pc:sldChg chg="del">
        <pc:chgData name="MAIGNAN Victor FRSC" userId="94fc2294-f05d-4f6d-a45c-e2f1f1ee1e39" providerId="ADAL" clId="{D6A5AF34-EB03-430F-8497-6E20DF6A3364}" dt="2023-07-13T12:41:09.497" v="21" actId="47"/>
        <pc:sldMkLst>
          <pc:docMk/>
          <pc:sldMk cId="409231922" sldId="2147470733"/>
        </pc:sldMkLst>
      </pc:sldChg>
      <pc:sldChg chg="del">
        <pc:chgData name="MAIGNAN Victor FRSC" userId="94fc2294-f05d-4f6d-a45c-e2f1f1ee1e39" providerId="ADAL" clId="{D6A5AF34-EB03-430F-8497-6E20DF6A3364}" dt="2023-07-13T12:41:14.718" v="22" actId="47"/>
        <pc:sldMkLst>
          <pc:docMk/>
          <pc:sldMk cId="3663199994" sldId="2147470734"/>
        </pc:sldMkLst>
      </pc:sldChg>
      <pc:sldChg chg="addSp delSp modSp mod">
        <pc:chgData name="MAIGNAN Victor FRSC" userId="94fc2294-f05d-4f6d-a45c-e2f1f1ee1e39" providerId="ADAL" clId="{D6A5AF34-EB03-430F-8497-6E20DF6A3364}" dt="2023-08-04T11:53:51.364" v="14779" actId="21"/>
        <pc:sldMkLst>
          <pc:docMk/>
          <pc:sldMk cId="1020906344" sldId="2147470737"/>
        </pc:sldMkLst>
        <pc:spChg chg="del">
          <ac:chgData name="MAIGNAN Victor FRSC" userId="94fc2294-f05d-4f6d-a45c-e2f1f1ee1e39" providerId="ADAL" clId="{D6A5AF34-EB03-430F-8497-6E20DF6A3364}" dt="2023-07-13T12:41:18.593" v="23" actId="478"/>
          <ac:spMkLst>
            <pc:docMk/>
            <pc:sldMk cId="1020906344" sldId="2147470737"/>
            <ac:spMk id="5" creationId="{BC2FF9D2-68DE-4408-B686-EAFD6C1CE3D5}"/>
          </ac:spMkLst>
        </pc:spChg>
        <pc:spChg chg="del">
          <ac:chgData name="MAIGNAN Victor FRSC" userId="94fc2294-f05d-4f6d-a45c-e2f1f1ee1e39" providerId="ADAL" clId="{D6A5AF34-EB03-430F-8497-6E20DF6A3364}" dt="2023-07-13T12:41:18.593" v="23" actId="478"/>
          <ac:spMkLst>
            <pc:docMk/>
            <pc:sldMk cId="1020906344" sldId="2147470737"/>
            <ac:spMk id="11" creationId="{5D93F947-B99F-480E-B810-1735C4E16B63}"/>
          </ac:spMkLst>
        </pc:spChg>
        <pc:spChg chg="del">
          <ac:chgData name="MAIGNAN Victor FRSC" userId="94fc2294-f05d-4f6d-a45c-e2f1f1ee1e39" providerId="ADAL" clId="{D6A5AF34-EB03-430F-8497-6E20DF6A3364}" dt="2023-07-13T12:41:18.593" v="23" actId="478"/>
          <ac:spMkLst>
            <pc:docMk/>
            <pc:sldMk cId="1020906344" sldId="2147470737"/>
            <ac:spMk id="13" creationId="{F5A569D5-EB9D-4A32-9015-AB3F1CF79B57}"/>
          </ac:spMkLst>
        </pc:spChg>
        <pc:spChg chg="del">
          <ac:chgData name="MAIGNAN Victor FRSC" userId="94fc2294-f05d-4f6d-a45c-e2f1f1ee1e39" providerId="ADAL" clId="{D6A5AF34-EB03-430F-8497-6E20DF6A3364}" dt="2023-07-13T12:41:18.593" v="23" actId="478"/>
          <ac:spMkLst>
            <pc:docMk/>
            <pc:sldMk cId="1020906344" sldId="2147470737"/>
            <ac:spMk id="24" creationId="{7A7006D8-2CB1-4487-9C2E-5FAF36B3053D}"/>
          </ac:spMkLst>
        </pc:spChg>
        <pc:spChg chg="del">
          <ac:chgData name="MAIGNAN Victor FRSC" userId="94fc2294-f05d-4f6d-a45c-e2f1f1ee1e39" providerId="ADAL" clId="{D6A5AF34-EB03-430F-8497-6E20DF6A3364}" dt="2023-07-13T12:41:18.593" v="23" actId="478"/>
          <ac:spMkLst>
            <pc:docMk/>
            <pc:sldMk cId="1020906344" sldId="2147470737"/>
            <ac:spMk id="26" creationId="{650B0AC2-9BB0-46A6-98DF-7BF5664F3FBB}"/>
          </ac:spMkLst>
        </pc:spChg>
        <pc:graphicFrameChg chg="add del mod">
          <ac:chgData name="MAIGNAN Victor FRSC" userId="94fc2294-f05d-4f6d-a45c-e2f1f1ee1e39" providerId="ADAL" clId="{D6A5AF34-EB03-430F-8497-6E20DF6A3364}" dt="2023-08-04T11:53:34.375" v="14771" actId="478"/>
          <ac:graphicFrameMkLst>
            <pc:docMk/>
            <pc:sldMk cId="1020906344" sldId="2147470737"/>
            <ac:graphicFrameMk id="2" creationId="{8782B870-2B70-41AD-96E6-32ECE74AC2BE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1:53:51.364" v="14779" actId="21"/>
          <ac:graphicFrameMkLst>
            <pc:docMk/>
            <pc:sldMk cId="1020906344" sldId="2147470737"/>
            <ac:graphicFrameMk id="3" creationId="{8782B870-2B70-41AD-96E6-32ECE74AC2BE}"/>
          </ac:graphicFrameMkLst>
        </pc:graphicFrameChg>
        <pc:graphicFrameChg chg="del">
          <ac:chgData name="MAIGNAN Victor FRSC" userId="94fc2294-f05d-4f6d-a45c-e2f1f1ee1e39" providerId="ADAL" clId="{D6A5AF34-EB03-430F-8497-6E20DF6A3364}" dt="2023-07-13T12:41:18.593" v="23" actId="478"/>
          <ac:graphicFrameMkLst>
            <pc:docMk/>
            <pc:sldMk cId="1020906344" sldId="2147470737"/>
            <ac:graphicFrameMk id="6" creationId="{9B33A521-D6BA-1734-9D93-4BBA5F6A52DB}"/>
          </ac:graphicFrameMkLst>
        </pc:graphicFrameChg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3276502487" sldId="2147470744"/>
        </pc:sldMkLst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3552503320" sldId="2147470767"/>
        </pc:sldMkLst>
      </pc:sldChg>
      <pc:sldChg chg="del">
        <pc:chgData name="MAIGNAN Victor FRSC" userId="94fc2294-f05d-4f6d-a45c-e2f1f1ee1e39" providerId="ADAL" clId="{D6A5AF34-EB03-430F-8497-6E20DF6A3364}" dt="2023-07-31T10:06:48.767" v="2622" actId="47"/>
        <pc:sldMkLst>
          <pc:docMk/>
          <pc:sldMk cId="699108799" sldId="2147470773"/>
        </pc:sldMkLst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4032373725" sldId="2147470781"/>
        </pc:sldMkLst>
      </pc:sldChg>
      <pc:sldChg chg="del">
        <pc:chgData name="MAIGNAN Victor FRSC" userId="94fc2294-f05d-4f6d-a45c-e2f1f1ee1e39" providerId="ADAL" clId="{D6A5AF34-EB03-430F-8497-6E20DF6A3364}" dt="2023-08-02T09:59:19.552" v="8428" actId="47"/>
        <pc:sldMkLst>
          <pc:docMk/>
          <pc:sldMk cId="2754480763" sldId="2147470786"/>
        </pc:sldMkLst>
      </pc:sldChg>
      <pc:sldChg chg="del">
        <pc:chgData name="MAIGNAN Victor FRSC" userId="94fc2294-f05d-4f6d-a45c-e2f1f1ee1e39" providerId="ADAL" clId="{D6A5AF34-EB03-430F-8497-6E20DF6A3364}" dt="2023-08-02T09:59:20.455" v="8429" actId="47"/>
        <pc:sldMkLst>
          <pc:docMk/>
          <pc:sldMk cId="1092954523" sldId="2147470787"/>
        </pc:sldMkLst>
      </pc:sldChg>
      <pc:sldChg chg="addSp modSp">
        <pc:chgData name="MAIGNAN Victor FRSC" userId="94fc2294-f05d-4f6d-a45c-e2f1f1ee1e39" providerId="ADAL" clId="{D6A5AF34-EB03-430F-8497-6E20DF6A3364}" dt="2023-08-04T06:36:34.051" v="12100"/>
        <pc:sldMkLst>
          <pc:docMk/>
          <pc:sldMk cId="1241639058" sldId="2147470788"/>
        </pc:sldMkLst>
        <pc:picChg chg="add mod">
          <ac:chgData name="MAIGNAN Victor FRSC" userId="94fc2294-f05d-4f6d-a45c-e2f1f1ee1e39" providerId="ADAL" clId="{D6A5AF34-EB03-430F-8497-6E20DF6A3364}" dt="2023-08-04T06:36:34.051" v="12100"/>
          <ac:picMkLst>
            <pc:docMk/>
            <pc:sldMk cId="1241639058" sldId="2147470788"/>
            <ac:picMk id="3" creationId="{DD16F08F-941D-A0BA-4C35-660A56D75CD9}"/>
          </ac:picMkLst>
        </pc:picChg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1985948179" sldId="2147470789"/>
        </pc:sldMkLst>
      </pc:sldChg>
      <pc:sldChg chg="del">
        <pc:chgData name="MAIGNAN Victor FRSC" userId="94fc2294-f05d-4f6d-a45c-e2f1f1ee1e39" providerId="ADAL" clId="{D6A5AF34-EB03-430F-8497-6E20DF6A3364}" dt="2023-07-31T08:44:48.450" v="1749" actId="47"/>
        <pc:sldMkLst>
          <pc:docMk/>
          <pc:sldMk cId="4152207607" sldId="2147470790"/>
        </pc:sldMkLst>
      </pc:sldChg>
      <pc:sldChg chg="modSp mod">
        <pc:chgData name="MAIGNAN Victor FRSC" userId="94fc2294-f05d-4f6d-a45c-e2f1f1ee1e39" providerId="ADAL" clId="{D6A5AF34-EB03-430F-8497-6E20DF6A3364}" dt="2023-07-13T08:45:29.220" v="4" actId="1076"/>
        <pc:sldMkLst>
          <pc:docMk/>
          <pc:sldMk cId="467387999" sldId="2147470793"/>
        </pc:sldMkLst>
        <pc:spChg chg="mod">
          <ac:chgData name="MAIGNAN Victor FRSC" userId="94fc2294-f05d-4f6d-a45c-e2f1f1ee1e39" providerId="ADAL" clId="{D6A5AF34-EB03-430F-8497-6E20DF6A3364}" dt="2023-07-13T08:45:22.852" v="2" actId="5793"/>
          <ac:spMkLst>
            <pc:docMk/>
            <pc:sldMk cId="467387999" sldId="2147470793"/>
            <ac:spMk id="3" creationId="{9FC09077-B4EB-81D8-C928-8BE83CA96A0D}"/>
          </ac:spMkLst>
        </pc:spChg>
        <pc:picChg chg="mod">
          <ac:chgData name="MAIGNAN Victor FRSC" userId="94fc2294-f05d-4f6d-a45c-e2f1f1ee1e39" providerId="ADAL" clId="{D6A5AF34-EB03-430F-8497-6E20DF6A3364}" dt="2023-07-13T08:45:29.220" v="4" actId="1076"/>
          <ac:picMkLst>
            <pc:docMk/>
            <pc:sldMk cId="467387999" sldId="2147470793"/>
            <ac:picMk id="9" creationId="{015C8018-D4AC-2F7F-4D95-2FFFDCF3E888}"/>
          </ac:picMkLst>
        </pc:picChg>
      </pc:sldChg>
      <pc:sldChg chg="addSp modSp mod">
        <pc:chgData name="MAIGNAN Victor FRSC" userId="94fc2294-f05d-4f6d-a45c-e2f1f1ee1e39" providerId="ADAL" clId="{D6A5AF34-EB03-430F-8497-6E20DF6A3364}" dt="2023-07-31T10:09:41.221" v="2670" actId="1036"/>
        <pc:sldMkLst>
          <pc:docMk/>
          <pc:sldMk cId="1621598269" sldId="2147470797"/>
        </pc:sldMkLst>
        <pc:spChg chg="add mod">
          <ac:chgData name="MAIGNAN Victor FRSC" userId="94fc2294-f05d-4f6d-a45c-e2f1f1ee1e39" providerId="ADAL" clId="{D6A5AF34-EB03-430F-8497-6E20DF6A3364}" dt="2023-07-31T10:09:41.221" v="2670" actId="1036"/>
          <ac:spMkLst>
            <pc:docMk/>
            <pc:sldMk cId="1621598269" sldId="2147470797"/>
            <ac:spMk id="5" creationId="{4B8FD45F-CA1D-6F15-285D-A274A9BE5FA9}"/>
          </ac:spMkLst>
        </pc:spChg>
        <pc:spChg chg="add mod">
          <ac:chgData name="MAIGNAN Victor FRSC" userId="94fc2294-f05d-4f6d-a45c-e2f1f1ee1e39" providerId="ADAL" clId="{D6A5AF34-EB03-430F-8497-6E20DF6A3364}" dt="2023-07-31T10:09:41.221" v="2670" actId="1036"/>
          <ac:spMkLst>
            <pc:docMk/>
            <pc:sldMk cId="1621598269" sldId="2147470797"/>
            <ac:spMk id="11" creationId="{90EF899F-D504-A392-93D1-E2B81B41F6E9}"/>
          </ac:spMkLst>
        </pc:spChg>
        <pc:spChg chg="add mod">
          <ac:chgData name="MAIGNAN Victor FRSC" userId="94fc2294-f05d-4f6d-a45c-e2f1f1ee1e39" providerId="ADAL" clId="{D6A5AF34-EB03-430F-8497-6E20DF6A3364}" dt="2023-07-31T10:09:41.221" v="2670" actId="1036"/>
          <ac:spMkLst>
            <pc:docMk/>
            <pc:sldMk cId="1621598269" sldId="2147470797"/>
            <ac:spMk id="12" creationId="{4842119C-6D0F-9BB8-8B3D-70167964B517}"/>
          </ac:spMkLst>
        </pc:spChg>
      </pc:sldChg>
      <pc:sldChg chg="del">
        <pc:chgData name="MAIGNAN Victor FRSC" userId="94fc2294-f05d-4f6d-a45c-e2f1f1ee1e39" providerId="ADAL" clId="{D6A5AF34-EB03-430F-8497-6E20DF6A3364}" dt="2023-08-01T11:52:35.561" v="4641" actId="47"/>
        <pc:sldMkLst>
          <pc:docMk/>
          <pc:sldMk cId="2064852589" sldId="2147470798"/>
        </pc:sldMkLst>
      </pc:sldChg>
      <pc:sldChg chg="add">
        <pc:chgData name="MAIGNAN Victor FRSC" userId="94fc2294-f05d-4f6d-a45c-e2f1f1ee1e39" providerId="ADAL" clId="{D6A5AF34-EB03-430F-8497-6E20DF6A3364}" dt="2023-08-01T11:52:50.758" v="4644"/>
        <pc:sldMkLst>
          <pc:docMk/>
          <pc:sldMk cId="752025967" sldId="2147470799"/>
        </pc:sldMkLst>
      </pc:sldChg>
      <pc:sldChg chg="addSp delSp modSp del mod">
        <pc:chgData name="MAIGNAN Victor FRSC" userId="94fc2294-f05d-4f6d-a45c-e2f1f1ee1e39" providerId="ADAL" clId="{D6A5AF34-EB03-430F-8497-6E20DF6A3364}" dt="2023-08-01T11:52:42.736" v="4642" actId="2696"/>
        <pc:sldMkLst>
          <pc:docMk/>
          <pc:sldMk cId="1409119320" sldId="2147470799"/>
        </pc:sldMkLst>
        <pc:spChg chg="del mod">
          <ac:chgData name="MAIGNAN Victor FRSC" userId="94fc2294-f05d-4f6d-a45c-e2f1f1ee1e39" providerId="ADAL" clId="{D6A5AF34-EB03-430F-8497-6E20DF6A3364}" dt="2023-07-31T10:08:35.435" v="2652" actId="478"/>
          <ac:spMkLst>
            <pc:docMk/>
            <pc:sldMk cId="1409119320" sldId="2147470799"/>
            <ac:spMk id="4" creationId="{165C5283-496D-E4B2-3901-8D993F4797C3}"/>
          </ac:spMkLst>
        </pc:spChg>
        <pc:spChg chg="mod">
          <ac:chgData name="MAIGNAN Victor FRSC" userId="94fc2294-f05d-4f6d-a45c-e2f1f1ee1e39" providerId="ADAL" clId="{D6A5AF34-EB03-430F-8497-6E20DF6A3364}" dt="2023-07-31T10:08:43.743" v="2654" actId="207"/>
          <ac:spMkLst>
            <pc:docMk/>
            <pc:sldMk cId="1409119320" sldId="2147470799"/>
            <ac:spMk id="5" creationId="{73D97059-F2C4-29B9-12CD-226ECDEC7522}"/>
          </ac:spMkLst>
        </pc:spChg>
        <pc:spChg chg="mod">
          <ac:chgData name="MAIGNAN Victor FRSC" userId="94fc2294-f05d-4f6d-a45c-e2f1f1ee1e39" providerId="ADAL" clId="{D6A5AF34-EB03-430F-8497-6E20DF6A3364}" dt="2023-07-31T10:09:21.099" v="2656" actId="13926"/>
          <ac:spMkLst>
            <pc:docMk/>
            <pc:sldMk cId="1409119320" sldId="2147470799"/>
            <ac:spMk id="12" creationId="{B82BAFE7-4EE8-C89F-471C-8BE27A744B15}"/>
          </ac:spMkLst>
        </pc:spChg>
        <pc:grpChg chg="add mod">
          <ac:chgData name="MAIGNAN Victor FRSC" userId="94fc2294-f05d-4f6d-a45c-e2f1f1ee1e39" providerId="ADAL" clId="{D6A5AF34-EB03-430F-8497-6E20DF6A3364}" dt="2023-07-31T10:08:38.126" v="2653" actId="1076"/>
          <ac:grpSpMkLst>
            <pc:docMk/>
            <pc:sldMk cId="1409119320" sldId="2147470799"/>
            <ac:grpSpMk id="3" creationId="{2585C1A9-F403-E14F-1479-A3851719784B}"/>
          </ac:grpSpMkLst>
        </pc:grpChg>
        <pc:picChg chg="mod">
          <ac:chgData name="MAIGNAN Victor FRSC" userId="94fc2294-f05d-4f6d-a45c-e2f1f1ee1e39" providerId="ADAL" clId="{D6A5AF34-EB03-430F-8497-6E20DF6A3364}" dt="2023-07-31T10:08:33.695" v="2651"/>
          <ac:picMkLst>
            <pc:docMk/>
            <pc:sldMk cId="1409119320" sldId="2147470799"/>
            <ac:picMk id="7" creationId="{7E8A6D2F-8A85-9164-159B-23163E6E0CEE}"/>
          </ac:picMkLst>
        </pc:picChg>
      </pc:sldChg>
      <pc:sldChg chg="del">
        <pc:chgData name="MAIGNAN Victor FRSC" userId="94fc2294-f05d-4f6d-a45c-e2f1f1ee1e39" providerId="ADAL" clId="{D6A5AF34-EB03-430F-8497-6E20DF6A3364}" dt="2023-08-01T14:55:29.105" v="5501" actId="2696"/>
        <pc:sldMkLst>
          <pc:docMk/>
          <pc:sldMk cId="571835387" sldId="2147470801"/>
        </pc:sldMkLst>
      </pc:sldChg>
      <pc:sldChg chg="modSp mod">
        <pc:chgData name="MAIGNAN Victor FRSC" userId="94fc2294-f05d-4f6d-a45c-e2f1f1ee1e39" providerId="ADAL" clId="{D6A5AF34-EB03-430F-8497-6E20DF6A3364}" dt="2023-08-01T15:03:23.657" v="5619" actId="20577"/>
        <pc:sldMkLst>
          <pc:docMk/>
          <pc:sldMk cId="1821791347" sldId="2147470801"/>
        </pc:sldMkLst>
        <pc:spChg chg="mod">
          <ac:chgData name="MAIGNAN Victor FRSC" userId="94fc2294-f05d-4f6d-a45c-e2f1f1ee1e39" providerId="ADAL" clId="{D6A5AF34-EB03-430F-8497-6E20DF6A3364}" dt="2023-08-01T15:03:23.657" v="5619" actId="20577"/>
          <ac:spMkLst>
            <pc:docMk/>
            <pc:sldMk cId="1821791347" sldId="2147470801"/>
            <ac:spMk id="6" creationId="{C60F856B-6995-ADE3-EA5D-0D53257B73F2}"/>
          </ac:spMkLst>
        </pc:spChg>
        <pc:graphicFrameChg chg="modGraphic">
          <ac:chgData name="MAIGNAN Victor FRSC" userId="94fc2294-f05d-4f6d-a45c-e2f1f1ee1e39" providerId="ADAL" clId="{D6A5AF34-EB03-430F-8497-6E20DF6A3364}" dt="2023-08-01T15:00:00.217" v="5506" actId="207"/>
          <ac:graphicFrameMkLst>
            <pc:docMk/>
            <pc:sldMk cId="1821791347" sldId="2147470801"/>
            <ac:graphicFrameMk id="5" creationId="{BCC12719-53F8-83CC-A5E3-B365CBAE80C8}"/>
          </ac:graphicFrameMkLst>
        </pc:graphicFrameChg>
      </pc:sldChg>
      <pc:sldChg chg="modSp add mod">
        <pc:chgData name="MAIGNAN Victor FRSC" userId="94fc2294-f05d-4f6d-a45c-e2f1f1ee1e39" providerId="ADAL" clId="{D6A5AF34-EB03-430F-8497-6E20DF6A3364}" dt="2023-08-02T07:22:10.287" v="6503" actId="20577"/>
        <pc:sldMkLst>
          <pc:docMk/>
          <pc:sldMk cId="309868033" sldId="2147470802"/>
        </pc:sldMkLst>
        <pc:spChg chg="mod">
          <ac:chgData name="MAIGNAN Victor FRSC" userId="94fc2294-f05d-4f6d-a45c-e2f1f1ee1e39" providerId="ADAL" clId="{D6A5AF34-EB03-430F-8497-6E20DF6A3364}" dt="2023-08-02T07:22:10.287" v="6503" actId="20577"/>
          <ac:spMkLst>
            <pc:docMk/>
            <pc:sldMk cId="309868033" sldId="2147470802"/>
            <ac:spMk id="2" creationId="{2C2FF26A-92A9-27A8-7820-6334A73BBD14}"/>
          </ac:spMkLst>
        </pc:spChg>
      </pc:sldChg>
      <pc:sldChg chg="addSp delSp modSp del mod">
        <pc:chgData name="MAIGNAN Victor FRSC" userId="94fc2294-f05d-4f6d-a45c-e2f1f1ee1e39" providerId="ADAL" clId="{D6A5AF34-EB03-430F-8497-6E20DF6A3364}" dt="2023-08-01T14:54:33.712" v="5483" actId="2696"/>
        <pc:sldMkLst>
          <pc:docMk/>
          <pc:sldMk cId="4052009669" sldId="2147470802"/>
        </pc:sldMkLst>
        <pc:spChg chg="del mod">
          <ac:chgData name="MAIGNAN Victor FRSC" userId="94fc2294-f05d-4f6d-a45c-e2f1f1ee1e39" providerId="ADAL" clId="{D6A5AF34-EB03-430F-8497-6E20DF6A3364}" dt="2023-07-31T10:08:17.251" v="2649" actId="478"/>
          <ac:spMkLst>
            <pc:docMk/>
            <pc:sldMk cId="4052009669" sldId="2147470802"/>
            <ac:spMk id="4" creationId="{359242D7-BCB2-2B5F-F987-7D746CF4DB98}"/>
          </ac:spMkLst>
        </pc:spChg>
        <pc:spChg chg="mod">
          <ac:chgData name="MAIGNAN Victor FRSC" userId="94fc2294-f05d-4f6d-a45c-e2f1f1ee1e39" providerId="ADAL" clId="{D6A5AF34-EB03-430F-8497-6E20DF6A3364}" dt="2023-07-31T10:08:15.174" v="2648"/>
          <ac:spMkLst>
            <pc:docMk/>
            <pc:sldMk cId="4052009669" sldId="2147470802"/>
            <ac:spMk id="5" creationId="{87383261-8C50-5615-82B9-C9F564D14D98}"/>
          </ac:spMkLst>
        </pc:spChg>
        <pc:spChg chg="mod">
          <ac:chgData name="MAIGNAN Victor FRSC" userId="94fc2294-f05d-4f6d-a45c-e2f1f1ee1e39" providerId="ADAL" clId="{D6A5AF34-EB03-430F-8497-6E20DF6A3364}" dt="2023-07-31T10:07:41.055" v="2646" actId="113"/>
          <ac:spMkLst>
            <pc:docMk/>
            <pc:sldMk cId="4052009669" sldId="2147470802"/>
            <ac:spMk id="12" creationId="{B82BAFE7-4EE8-C89F-471C-8BE27A744B15}"/>
          </ac:spMkLst>
        </pc:spChg>
        <pc:grpChg chg="add mod">
          <ac:chgData name="MAIGNAN Victor FRSC" userId="94fc2294-f05d-4f6d-a45c-e2f1f1ee1e39" providerId="ADAL" clId="{D6A5AF34-EB03-430F-8497-6E20DF6A3364}" dt="2023-07-31T10:08:20.812" v="2650" actId="1076"/>
          <ac:grpSpMkLst>
            <pc:docMk/>
            <pc:sldMk cId="4052009669" sldId="2147470802"/>
            <ac:grpSpMk id="3" creationId="{EB585342-17CC-D12D-006B-D76E9F9524F2}"/>
          </ac:grpSpMkLst>
        </pc:grpChg>
        <pc:picChg chg="mod">
          <ac:chgData name="MAIGNAN Victor FRSC" userId="94fc2294-f05d-4f6d-a45c-e2f1f1ee1e39" providerId="ADAL" clId="{D6A5AF34-EB03-430F-8497-6E20DF6A3364}" dt="2023-07-31T10:08:15.174" v="2648"/>
          <ac:picMkLst>
            <pc:docMk/>
            <pc:sldMk cId="4052009669" sldId="2147470802"/>
            <ac:picMk id="10" creationId="{C66C649B-9696-40FE-96D7-C0626A4E4D00}"/>
          </ac:picMkLst>
        </pc:picChg>
      </pc:sldChg>
      <pc:sldChg chg="new del">
        <pc:chgData name="MAIGNAN Victor FRSC" userId="94fc2294-f05d-4f6d-a45c-e2f1f1ee1e39" providerId="ADAL" clId="{D6A5AF34-EB03-430F-8497-6E20DF6A3364}" dt="2023-07-13T12:39:31.837" v="6" actId="47"/>
        <pc:sldMkLst>
          <pc:docMk/>
          <pc:sldMk cId="847957073" sldId="2147470803"/>
        </pc:sldMkLst>
      </pc:sldChg>
      <pc:sldChg chg="addSp delSp modSp add mod modClrScheme delAnim modAnim chgLayout modNotesTx">
        <pc:chgData name="MAIGNAN Victor FRSC" userId="94fc2294-f05d-4f6d-a45c-e2f1f1ee1e39" providerId="ADAL" clId="{D6A5AF34-EB03-430F-8497-6E20DF6A3364}" dt="2023-08-04T09:54:27.943" v="13478" actId="20577"/>
        <pc:sldMkLst>
          <pc:docMk/>
          <pc:sldMk cId="2025583796" sldId="2147470803"/>
        </pc:sldMkLst>
        <pc:spChg chg="mod ord">
          <ac:chgData name="MAIGNAN Victor FRSC" userId="94fc2294-f05d-4f6d-a45c-e2f1f1ee1e39" providerId="ADAL" clId="{D6A5AF34-EB03-430F-8497-6E20DF6A3364}" dt="2023-07-13T13:49:27.464" v="1481" actId="700"/>
          <ac:spMkLst>
            <pc:docMk/>
            <pc:sldMk cId="2025583796" sldId="2147470803"/>
            <ac:spMk id="2" creationId="{7F2CAA20-150A-4DBA-A6AE-3E1CFD2AA6C1}"/>
          </ac:spMkLst>
        </pc:spChg>
        <pc:spChg chg="add mod">
          <ac:chgData name="MAIGNAN Victor FRSC" userId="94fc2294-f05d-4f6d-a45c-e2f1f1ee1e39" providerId="ADAL" clId="{D6A5AF34-EB03-430F-8497-6E20DF6A3364}" dt="2023-08-04T08:51:50.116" v="13309" actId="1037"/>
          <ac:spMkLst>
            <pc:docMk/>
            <pc:sldMk cId="2025583796" sldId="2147470803"/>
            <ac:spMk id="3" creationId="{F4C187FD-957E-7D02-8D5D-C427B03862F5}"/>
          </ac:spMkLst>
        </pc:spChg>
        <pc:spChg chg="mod">
          <ac:chgData name="MAIGNAN Victor FRSC" userId="94fc2294-f05d-4f6d-a45c-e2f1f1ee1e39" providerId="ADAL" clId="{D6A5AF34-EB03-430F-8497-6E20DF6A3364}" dt="2023-07-13T12:42:52.341" v="49" actId="20577"/>
          <ac:spMkLst>
            <pc:docMk/>
            <pc:sldMk cId="2025583796" sldId="2147470803"/>
            <ac:spMk id="4" creationId="{EE49C02E-A3FE-3202-4AC5-BF467B6F8CB3}"/>
          </ac:spMkLst>
        </pc:spChg>
        <pc:spChg chg="add mod">
          <ac:chgData name="MAIGNAN Victor FRSC" userId="94fc2294-f05d-4f6d-a45c-e2f1f1ee1e39" providerId="ADAL" clId="{D6A5AF34-EB03-430F-8497-6E20DF6A3364}" dt="2023-08-04T08:54:49.173" v="13378" actId="1076"/>
          <ac:spMkLst>
            <pc:docMk/>
            <pc:sldMk cId="2025583796" sldId="2147470803"/>
            <ac:spMk id="6" creationId="{B6545952-79A3-5860-86D1-04DCFECCC27E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8" creationId="{E0A5D474-D1B5-467D-2D4B-27ECCC10AF75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9" creationId="{3B2B42E0-F27C-D283-DDC4-6482B053BCEF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0" creationId="{E03F3971-DC5B-44EE-3F52-3431AF0D865A}"/>
          </ac:spMkLst>
        </pc:spChg>
        <pc:spChg chg="add mod">
          <ac:chgData name="MAIGNAN Victor FRSC" userId="94fc2294-f05d-4f6d-a45c-e2f1f1ee1e39" providerId="ADAL" clId="{D6A5AF34-EB03-430F-8497-6E20DF6A3364}" dt="2023-07-13T13:44:08.138" v="1350" actId="1036"/>
          <ac:spMkLst>
            <pc:docMk/>
            <pc:sldMk cId="2025583796" sldId="2147470803"/>
            <ac:spMk id="13" creationId="{6DFC3EF9-E333-A095-F766-DA34DEC29D5C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4" creationId="{A08A0CD2-3591-2FB3-1B21-B4458A510C15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5" creationId="{1E522EE3-CE85-9C24-82CF-378706FABEDA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6" creationId="{E8AAB35A-D023-3353-7115-3A7E4F80C2D5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7" creationId="{C04A96FE-F590-3F64-2FA4-20661366E245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8" creationId="{05E1925C-138D-0169-30B4-274CDF5F02AE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19" creationId="{AF4F9392-6148-1B46-8A13-3ABE10CDAF26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22" creationId="{F56A8A1E-DD0B-4BBB-B8D4-2FF4D4CD8086}"/>
          </ac:spMkLst>
        </pc:spChg>
        <pc:spChg chg="add mod">
          <ac:chgData name="MAIGNAN Victor FRSC" userId="94fc2294-f05d-4f6d-a45c-e2f1f1ee1e39" providerId="ADAL" clId="{D6A5AF34-EB03-430F-8497-6E20DF6A3364}" dt="2023-07-13T13:54:13.687" v="1651" actId="1035"/>
          <ac:spMkLst>
            <pc:docMk/>
            <pc:sldMk cId="2025583796" sldId="2147470803"/>
            <ac:spMk id="23" creationId="{7B260446-CA26-5A17-03FA-45E3CB64B856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25" creationId="{7B5F4102-64B6-4C85-C5D3-C3381B23D957}"/>
          </ac:spMkLst>
        </pc:spChg>
        <pc:spChg chg="del">
          <ac:chgData name="MAIGNAN Victor FRSC" userId="94fc2294-f05d-4f6d-a45c-e2f1f1ee1e39" providerId="ADAL" clId="{D6A5AF34-EB03-430F-8497-6E20DF6A3364}" dt="2023-07-13T12:42:48.866" v="47" actId="478"/>
          <ac:spMkLst>
            <pc:docMk/>
            <pc:sldMk cId="2025583796" sldId="2147470803"/>
            <ac:spMk id="26" creationId="{D1533977-6DA0-438B-133A-B454B3B7D424}"/>
          </ac:spMkLst>
        </pc:spChg>
        <pc:spChg chg="add del mod">
          <ac:chgData name="MAIGNAN Victor FRSC" userId="94fc2294-f05d-4f6d-a45c-e2f1f1ee1e39" providerId="ADAL" clId="{D6A5AF34-EB03-430F-8497-6E20DF6A3364}" dt="2023-07-13T13:24:08.614" v="996" actId="478"/>
          <ac:spMkLst>
            <pc:docMk/>
            <pc:sldMk cId="2025583796" sldId="2147470803"/>
            <ac:spMk id="27" creationId="{DE992630-EAE6-9CFB-41DE-D3D25B495F1C}"/>
          </ac:spMkLst>
        </pc:spChg>
        <pc:spChg chg="add del mod">
          <ac:chgData name="MAIGNAN Victor FRSC" userId="94fc2294-f05d-4f6d-a45c-e2f1f1ee1e39" providerId="ADAL" clId="{D6A5AF34-EB03-430F-8497-6E20DF6A3364}" dt="2023-07-13T13:24:08.614" v="996" actId="478"/>
          <ac:spMkLst>
            <pc:docMk/>
            <pc:sldMk cId="2025583796" sldId="2147470803"/>
            <ac:spMk id="30" creationId="{73F1AB48-2D64-8079-C9DA-B4BFD6D96752}"/>
          </ac:spMkLst>
        </pc:spChg>
        <pc:spChg chg="add mod">
          <ac:chgData name="MAIGNAN Victor FRSC" userId="94fc2294-f05d-4f6d-a45c-e2f1f1ee1e39" providerId="ADAL" clId="{D6A5AF34-EB03-430F-8497-6E20DF6A3364}" dt="2023-08-04T08:51:54.047" v="13315" actId="1038"/>
          <ac:spMkLst>
            <pc:docMk/>
            <pc:sldMk cId="2025583796" sldId="2147470803"/>
            <ac:spMk id="31" creationId="{76A5A94E-805D-3340-A3D0-4F9A33F76E00}"/>
          </ac:spMkLst>
        </pc:spChg>
        <pc:spChg chg="add mod">
          <ac:chgData name="MAIGNAN Victor FRSC" userId="94fc2294-f05d-4f6d-a45c-e2f1f1ee1e39" providerId="ADAL" clId="{D6A5AF34-EB03-430F-8497-6E20DF6A3364}" dt="2023-08-04T08:51:59.213" v="13322" actId="1076"/>
          <ac:spMkLst>
            <pc:docMk/>
            <pc:sldMk cId="2025583796" sldId="2147470803"/>
            <ac:spMk id="32" creationId="{6AB8BB43-17ED-1695-76C8-27F9592D39A0}"/>
          </ac:spMkLst>
        </pc:spChg>
        <pc:spChg chg="del mod">
          <ac:chgData name="MAIGNAN Victor FRSC" userId="94fc2294-f05d-4f6d-a45c-e2f1f1ee1e39" providerId="ADAL" clId="{D6A5AF34-EB03-430F-8497-6E20DF6A3364}" dt="2023-07-13T12:51:43.662" v="392" actId="478"/>
          <ac:spMkLst>
            <pc:docMk/>
            <pc:sldMk cId="2025583796" sldId="2147470803"/>
            <ac:spMk id="36" creationId="{FC7233FF-026D-4D28-8B4B-73FA2984CD2B}"/>
          </ac:spMkLst>
        </pc:spChg>
        <pc:spChg chg="add del mod">
          <ac:chgData name="MAIGNAN Victor FRSC" userId="94fc2294-f05d-4f6d-a45c-e2f1f1ee1e39" providerId="ADAL" clId="{D6A5AF34-EB03-430F-8497-6E20DF6A3364}" dt="2023-07-13T13:29:32.712" v="1140" actId="478"/>
          <ac:spMkLst>
            <pc:docMk/>
            <pc:sldMk cId="2025583796" sldId="2147470803"/>
            <ac:spMk id="37" creationId="{ECE6C2DA-08F0-88E3-9752-C7AE3D93D3F0}"/>
          </ac:spMkLst>
        </pc:spChg>
        <pc:spChg chg="add del mod">
          <ac:chgData name="MAIGNAN Victor FRSC" userId="94fc2294-f05d-4f6d-a45c-e2f1f1ee1e39" providerId="ADAL" clId="{D6A5AF34-EB03-430F-8497-6E20DF6A3364}" dt="2023-07-13T13:29:32.712" v="1140" actId="478"/>
          <ac:spMkLst>
            <pc:docMk/>
            <pc:sldMk cId="2025583796" sldId="2147470803"/>
            <ac:spMk id="38" creationId="{69EB3D01-FA99-9DB8-13E2-D454777FAF14}"/>
          </ac:spMkLst>
        </pc:spChg>
        <pc:spChg chg="mod">
          <ac:chgData name="MAIGNAN Victor FRSC" userId="94fc2294-f05d-4f6d-a45c-e2f1f1ee1e39" providerId="ADAL" clId="{D6A5AF34-EB03-430F-8497-6E20DF6A3364}" dt="2023-07-13T12:57:52.714" v="515"/>
          <ac:spMkLst>
            <pc:docMk/>
            <pc:sldMk cId="2025583796" sldId="2147470803"/>
            <ac:spMk id="40" creationId="{8859F247-E485-9005-CC8F-A4AF98804EF3}"/>
          </ac:spMkLst>
        </pc:spChg>
        <pc:spChg chg="mod">
          <ac:chgData name="MAIGNAN Victor FRSC" userId="94fc2294-f05d-4f6d-a45c-e2f1f1ee1e39" providerId="ADAL" clId="{D6A5AF34-EB03-430F-8497-6E20DF6A3364}" dt="2023-07-13T12:57:52.714" v="515"/>
          <ac:spMkLst>
            <pc:docMk/>
            <pc:sldMk cId="2025583796" sldId="2147470803"/>
            <ac:spMk id="41" creationId="{F7AF57C3-38C1-A85F-8326-D9305AE35BA5}"/>
          </ac:spMkLst>
        </pc:spChg>
        <pc:spChg chg="add del mod">
          <ac:chgData name="MAIGNAN Victor FRSC" userId="94fc2294-f05d-4f6d-a45c-e2f1f1ee1e39" providerId="ADAL" clId="{D6A5AF34-EB03-430F-8497-6E20DF6A3364}" dt="2023-07-13T13:39:34.633" v="1257" actId="478"/>
          <ac:spMkLst>
            <pc:docMk/>
            <pc:sldMk cId="2025583796" sldId="2147470803"/>
            <ac:spMk id="43" creationId="{02C1526D-34FF-902C-E1BE-A2808F02BB16}"/>
          </ac:spMkLst>
        </pc:spChg>
        <pc:spChg chg="add mod">
          <ac:chgData name="MAIGNAN Victor FRSC" userId="94fc2294-f05d-4f6d-a45c-e2f1f1ee1e39" providerId="ADAL" clId="{D6A5AF34-EB03-430F-8497-6E20DF6A3364}" dt="2023-07-13T13:54:13.687" v="1651" actId="1035"/>
          <ac:spMkLst>
            <pc:docMk/>
            <pc:sldMk cId="2025583796" sldId="2147470803"/>
            <ac:spMk id="45" creationId="{4F8683B7-DCB7-1720-69E4-74941919C345}"/>
          </ac:spMkLst>
        </pc:spChg>
        <pc:spChg chg="add mod">
          <ac:chgData name="MAIGNAN Victor FRSC" userId="94fc2294-f05d-4f6d-a45c-e2f1f1ee1e39" providerId="ADAL" clId="{D6A5AF34-EB03-430F-8497-6E20DF6A3364}" dt="2023-07-13T13:54:13.687" v="1651" actId="1035"/>
          <ac:spMkLst>
            <pc:docMk/>
            <pc:sldMk cId="2025583796" sldId="2147470803"/>
            <ac:spMk id="46" creationId="{F189BB5A-A494-A7BF-EF25-CF719A6E4E06}"/>
          </ac:spMkLst>
        </pc:spChg>
        <pc:spChg chg="add del mod">
          <ac:chgData name="MAIGNAN Victor FRSC" userId="94fc2294-f05d-4f6d-a45c-e2f1f1ee1e39" providerId="ADAL" clId="{D6A5AF34-EB03-430F-8497-6E20DF6A3364}" dt="2023-07-13T13:23:50.887" v="975" actId="478"/>
          <ac:spMkLst>
            <pc:docMk/>
            <pc:sldMk cId="2025583796" sldId="2147470803"/>
            <ac:spMk id="47" creationId="{1727C816-9D37-92D3-1617-AF05771E20E6}"/>
          </ac:spMkLst>
        </pc:spChg>
        <pc:spChg chg="add mod">
          <ac:chgData name="MAIGNAN Victor FRSC" userId="94fc2294-f05d-4f6d-a45c-e2f1f1ee1e39" providerId="ADAL" clId="{D6A5AF34-EB03-430F-8497-6E20DF6A3364}" dt="2023-07-13T13:54:13.687" v="1651" actId="1035"/>
          <ac:spMkLst>
            <pc:docMk/>
            <pc:sldMk cId="2025583796" sldId="2147470803"/>
            <ac:spMk id="48" creationId="{0370349A-EB81-D40D-7363-6BD2BFC1F732}"/>
          </ac:spMkLst>
        </pc:spChg>
        <pc:spChg chg="add del mod">
          <ac:chgData name="MAIGNAN Victor FRSC" userId="94fc2294-f05d-4f6d-a45c-e2f1f1ee1e39" providerId="ADAL" clId="{D6A5AF34-EB03-430F-8497-6E20DF6A3364}" dt="2023-08-04T08:51:16.793" v="13274" actId="478"/>
          <ac:spMkLst>
            <pc:docMk/>
            <pc:sldMk cId="2025583796" sldId="2147470803"/>
            <ac:spMk id="49" creationId="{F489750C-7B2B-859E-3BE7-B375429BB699}"/>
          </ac:spMkLst>
        </pc:spChg>
        <pc:spChg chg="add mod">
          <ac:chgData name="MAIGNAN Victor FRSC" userId="94fc2294-f05d-4f6d-a45c-e2f1f1ee1e39" providerId="ADAL" clId="{D6A5AF34-EB03-430F-8497-6E20DF6A3364}" dt="2023-08-04T09:53:19.599" v="13398" actId="1037"/>
          <ac:spMkLst>
            <pc:docMk/>
            <pc:sldMk cId="2025583796" sldId="2147470803"/>
            <ac:spMk id="60" creationId="{CF23168D-8276-2FEE-87D2-DDB009921CF4}"/>
          </ac:spMkLst>
        </pc:spChg>
        <pc:spChg chg="add mod">
          <ac:chgData name="MAIGNAN Victor FRSC" userId="94fc2294-f05d-4f6d-a45c-e2f1f1ee1e39" providerId="ADAL" clId="{D6A5AF34-EB03-430F-8497-6E20DF6A3364}" dt="2023-08-04T09:53:24.105" v="13408" actId="1037"/>
          <ac:spMkLst>
            <pc:docMk/>
            <pc:sldMk cId="2025583796" sldId="2147470803"/>
            <ac:spMk id="61" creationId="{62C05CF0-22BA-F55E-11A7-7CEFA8DE9B6D}"/>
          </ac:spMkLst>
        </pc:spChg>
        <pc:spChg chg="add mod">
          <ac:chgData name="MAIGNAN Victor FRSC" userId="94fc2294-f05d-4f6d-a45c-e2f1f1ee1e39" providerId="ADAL" clId="{D6A5AF34-EB03-430F-8497-6E20DF6A3364}" dt="2023-08-04T09:53:24.105" v="13408" actId="1037"/>
          <ac:spMkLst>
            <pc:docMk/>
            <pc:sldMk cId="2025583796" sldId="2147470803"/>
            <ac:spMk id="62" creationId="{A485B4DD-D838-DF48-2F76-E8FEEA047647}"/>
          </ac:spMkLst>
        </pc:spChg>
        <pc:spChg chg="add mod">
          <ac:chgData name="MAIGNAN Victor FRSC" userId="94fc2294-f05d-4f6d-a45c-e2f1f1ee1e39" providerId="ADAL" clId="{D6A5AF34-EB03-430F-8497-6E20DF6A3364}" dt="2023-08-04T09:53:28.832" v="13420" actId="1037"/>
          <ac:spMkLst>
            <pc:docMk/>
            <pc:sldMk cId="2025583796" sldId="2147470803"/>
            <ac:spMk id="63" creationId="{0923BD32-46AD-F6E4-AC88-B2BC2766DCE2}"/>
          </ac:spMkLst>
        </pc:spChg>
        <pc:spChg chg="add del mod ord">
          <ac:chgData name="MAIGNAN Victor FRSC" userId="94fc2294-f05d-4f6d-a45c-e2f1f1ee1e39" providerId="ADAL" clId="{D6A5AF34-EB03-430F-8497-6E20DF6A3364}" dt="2023-07-13T13:49:29.852" v="1482" actId="478"/>
          <ac:spMkLst>
            <pc:docMk/>
            <pc:sldMk cId="2025583796" sldId="2147470803"/>
            <ac:spMk id="1025" creationId="{B982BB27-6B79-9220-11FC-2BB9A80F5535}"/>
          </ac:spMkLst>
        </pc:spChg>
        <pc:spChg chg="add mod">
          <ac:chgData name="MAIGNAN Victor FRSC" userId="94fc2294-f05d-4f6d-a45c-e2f1f1ee1e39" providerId="ADAL" clId="{D6A5AF34-EB03-430F-8497-6E20DF6A3364}" dt="2023-07-13T13:55:26.898" v="1742" actId="115"/>
          <ac:spMkLst>
            <pc:docMk/>
            <pc:sldMk cId="2025583796" sldId="2147470803"/>
            <ac:spMk id="1028" creationId="{F21BC969-7AB9-5CAA-BBC1-45B142CA1E7E}"/>
          </ac:spMkLst>
        </pc:spChg>
        <pc:grpChg chg="del">
          <ac:chgData name="MAIGNAN Victor FRSC" userId="94fc2294-f05d-4f6d-a45c-e2f1f1ee1e39" providerId="ADAL" clId="{D6A5AF34-EB03-430F-8497-6E20DF6A3364}" dt="2023-07-13T12:42:48.866" v="47" actId="478"/>
          <ac:grpSpMkLst>
            <pc:docMk/>
            <pc:sldMk cId="2025583796" sldId="2147470803"/>
            <ac:grpSpMk id="3" creationId="{D2BC64D5-5145-5970-FE76-9405633C98FA}"/>
          </ac:grpSpMkLst>
        </pc:grpChg>
        <pc:grpChg chg="del">
          <ac:chgData name="MAIGNAN Victor FRSC" userId="94fc2294-f05d-4f6d-a45c-e2f1f1ee1e39" providerId="ADAL" clId="{D6A5AF34-EB03-430F-8497-6E20DF6A3364}" dt="2023-07-13T12:42:48.866" v="47" actId="478"/>
          <ac:grpSpMkLst>
            <pc:docMk/>
            <pc:sldMk cId="2025583796" sldId="2147470803"/>
            <ac:grpSpMk id="24" creationId="{A101D12A-F40A-91FD-4D5A-A73E6F00AE32}"/>
          </ac:grpSpMkLst>
        </pc:grpChg>
        <pc:grpChg chg="add del mod">
          <ac:chgData name="MAIGNAN Victor FRSC" userId="94fc2294-f05d-4f6d-a45c-e2f1f1ee1e39" providerId="ADAL" clId="{D6A5AF34-EB03-430F-8497-6E20DF6A3364}" dt="2023-07-13T12:58:07.079" v="519" actId="478"/>
          <ac:grpSpMkLst>
            <pc:docMk/>
            <pc:sldMk cId="2025583796" sldId="2147470803"/>
            <ac:grpSpMk id="39" creationId="{5E05905F-408F-3ED7-CB92-EB67AF427D9E}"/>
          </ac:grpSpMkLst>
        </pc:grpChg>
        <pc:graphicFrameChg chg="add mod">
          <ac:chgData name="MAIGNAN Victor FRSC" userId="94fc2294-f05d-4f6d-a45c-e2f1f1ee1e39" providerId="ADAL" clId="{D6A5AF34-EB03-430F-8497-6E20DF6A3364}" dt="2023-08-04T09:54:13.631" v="13428" actId="20577"/>
          <ac:graphicFrameMkLst>
            <pc:docMk/>
            <pc:sldMk cId="2025583796" sldId="2147470803"/>
            <ac:graphicFrameMk id="5" creationId="{4007D7B7-F348-0912-730C-8D1F09CF7AD3}"/>
          </ac:graphicFrameMkLst>
        </pc:graphicFrameChg>
        <pc:graphicFrameChg chg="del">
          <ac:chgData name="MAIGNAN Victor FRSC" userId="94fc2294-f05d-4f6d-a45c-e2f1f1ee1e39" providerId="ADAL" clId="{D6A5AF34-EB03-430F-8497-6E20DF6A3364}" dt="2023-07-13T12:42:48.866" v="47" actId="478"/>
          <ac:graphicFrameMkLst>
            <pc:docMk/>
            <pc:sldMk cId="2025583796" sldId="2147470803"/>
            <ac:graphicFrameMk id="7" creationId="{780CBC4C-D00C-7103-32DC-127B731702C4}"/>
          </ac:graphicFrameMkLst>
        </pc:graphicFrameChg>
        <pc:graphicFrameChg chg="del">
          <ac:chgData name="MAIGNAN Victor FRSC" userId="94fc2294-f05d-4f6d-a45c-e2f1f1ee1e39" providerId="ADAL" clId="{D6A5AF34-EB03-430F-8497-6E20DF6A3364}" dt="2023-07-13T12:42:48.866" v="47" actId="478"/>
          <ac:graphicFrameMkLst>
            <pc:docMk/>
            <pc:sldMk cId="2025583796" sldId="2147470803"/>
            <ac:graphicFrameMk id="21" creationId="{5A0C6AE9-D974-CEBC-3CF2-35F03DBB4174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7-13T13:29:32.712" v="1140" actId="478"/>
          <ac:graphicFrameMkLst>
            <pc:docMk/>
            <pc:sldMk cId="2025583796" sldId="2147470803"/>
            <ac:graphicFrameMk id="34" creationId="{8B9809B3-0659-5697-8AC4-9022C660560A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7-13T13:29:32.712" v="1140" actId="478"/>
          <ac:graphicFrameMkLst>
            <pc:docMk/>
            <pc:sldMk cId="2025583796" sldId="2147470803"/>
            <ac:graphicFrameMk id="35" creationId="{06618A40-2346-4DB6-A496-92898E449017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7-13T13:40:39.359" v="1281" actId="478"/>
          <ac:graphicFrameMkLst>
            <pc:docMk/>
            <pc:sldMk cId="2025583796" sldId="2147470803"/>
            <ac:graphicFrameMk id="56" creationId="{3A8D23F0-BE42-4F52-A67E-E855894EA9A3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7-13T13:40:59.903" v="1282" actId="478"/>
          <ac:graphicFrameMkLst>
            <pc:docMk/>
            <pc:sldMk cId="2025583796" sldId="2147470803"/>
            <ac:graphicFrameMk id="57" creationId="{E7FE15A7-256F-40F1-8C15-94218D9EADA9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09:53:24.105" v="13408" actId="1037"/>
          <ac:graphicFrameMkLst>
            <pc:docMk/>
            <pc:sldMk cId="2025583796" sldId="2147470803"/>
            <ac:graphicFrameMk id="58" creationId="{D5C03D02-51A2-4754-917D-31A2B0139B24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09:53:19.599" v="13398" actId="1037"/>
          <ac:graphicFrameMkLst>
            <pc:docMk/>
            <pc:sldMk cId="2025583796" sldId="2147470803"/>
            <ac:graphicFrameMk id="59" creationId="{3A8D23F0-BE42-4F52-A67E-E855894EA9A3}"/>
          </ac:graphicFrameMkLst>
        </pc:graphicFrameChg>
        <pc:picChg chg="mod">
          <ac:chgData name="MAIGNAN Victor FRSC" userId="94fc2294-f05d-4f6d-a45c-e2f1f1ee1e39" providerId="ADAL" clId="{D6A5AF34-EB03-430F-8497-6E20DF6A3364}" dt="2023-07-13T12:57:52.714" v="515"/>
          <ac:picMkLst>
            <pc:docMk/>
            <pc:sldMk cId="2025583796" sldId="2147470803"/>
            <ac:picMk id="42" creationId="{CF1F0ACB-2639-EB61-BAE9-991AE87C8F4C}"/>
          </ac:picMkLst>
        </pc:picChg>
        <pc:picChg chg="add del mod">
          <ac:chgData name="MAIGNAN Victor FRSC" userId="94fc2294-f05d-4f6d-a45c-e2f1f1ee1e39" providerId="ADAL" clId="{D6A5AF34-EB03-430F-8497-6E20DF6A3364}" dt="2023-07-13T13:39:34.633" v="1257" actId="478"/>
          <ac:picMkLst>
            <pc:docMk/>
            <pc:sldMk cId="2025583796" sldId="2147470803"/>
            <ac:picMk id="44" creationId="{C617D2C1-701B-BD65-3AD9-93D23AFE91AB}"/>
          </ac:picMkLst>
        </pc:picChg>
        <pc:picChg chg="add mod">
          <ac:chgData name="MAIGNAN Victor FRSC" userId="94fc2294-f05d-4f6d-a45c-e2f1f1ee1e39" providerId="ADAL" clId="{D6A5AF34-EB03-430F-8497-6E20DF6A3364}" dt="2023-08-04T09:53:28.832" v="13420" actId="1037"/>
          <ac:picMkLst>
            <pc:docMk/>
            <pc:sldMk cId="2025583796" sldId="2147470803"/>
            <ac:picMk id="1024" creationId="{08DFAE54-6A09-F187-AEE4-3DA9D6B19231}"/>
          </ac:picMkLst>
        </pc:picChg>
        <pc:picChg chg="add mod">
          <ac:chgData name="MAIGNAN Victor FRSC" userId="94fc2294-f05d-4f6d-a45c-e2f1f1ee1e39" providerId="ADAL" clId="{D6A5AF34-EB03-430F-8497-6E20DF6A3364}" dt="2023-08-04T08:52:02.040" v="13323" actId="1076"/>
          <ac:picMkLst>
            <pc:docMk/>
            <pc:sldMk cId="2025583796" sldId="2147470803"/>
            <ac:picMk id="1026" creationId="{C234185A-53B5-4AD2-4E4A-90DCF3B6156F}"/>
          </ac:picMkLst>
        </pc:picChg>
        <pc:cxnChg chg="del">
          <ac:chgData name="MAIGNAN Victor FRSC" userId="94fc2294-f05d-4f6d-a45c-e2f1f1ee1e39" providerId="ADAL" clId="{D6A5AF34-EB03-430F-8497-6E20DF6A3364}" dt="2023-07-13T12:42:48.866" v="47" actId="478"/>
          <ac:cxnSpMkLst>
            <pc:docMk/>
            <pc:sldMk cId="2025583796" sldId="2147470803"/>
            <ac:cxnSpMk id="11" creationId="{770B844E-083C-647A-74EE-9369C15E532C}"/>
          </ac:cxnSpMkLst>
        </pc:cxnChg>
        <pc:cxnChg chg="del">
          <ac:chgData name="MAIGNAN Victor FRSC" userId="94fc2294-f05d-4f6d-a45c-e2f1f1ee1e39" providerId="ADAL" clId="{D6A5AF34-EB03-430F-8497-6E20DF6A3364}" dt="2023-07-13T12:42:48.866" v="47" actId="478"/>
          <ac:cxnSpMkLst>
            <pc:docMk/>
            <pc:sldMk cId="2025583796" sldId="2147470803"/>
            <ac:cxnSpMk id="12" creationId="{01CB75C9-7393-6B8A-DC3B-2E889B287C8C}"/>
          </ac:cxnSpMkLst>
        </pc:cxnChg>
        <pc:cxnChg chg="add mod">
          <ac:chgData name="MAIGNAN Victor FRSC" userId="94fc2294-f05d-4f6d-a45c-e2f1f1ee1e39" providerId="ADAL" clId="{D6A5AF34-EB03-430F-8497-6E20DF6A3364}" dt="2023-07-13T13:54:13.687" v="1651" actId="1035"/>
          <ac:cxnSpMkLst>
            <pc:docMk/>
            <pc:sldMk cId="2025583796" sldId="2147470803"/>
            <ac:cxnSpMk id="51" creationId="{7FE73410-2224-BBCA-6895-56B55AC7C2AC}"/>
          </ac:cxnSpMkLst>
        </pc:cxnChg>
        <pc:cxnChg chg="add mod">
          <ac:chgData name="MAIGNAN Victor FRSC" userId="94fc2294-f05d-4f6d-a45c-e2f1f1ee1e39" providerId="ADAL" clId="{D6A5AF34-EB03-430F-8497-6E20DF6A3364}" dt="2023-07-13T13:54:13.687" v="1651" actId="1035"/>
          <ac:cxnSpMkLst>
            <pc:docMk/>
            <pc:sldMk cId="2025583796" sldId="2147470803"/>
            <ac:cxnSpMk id="52" creationId="{1CF3FAB3-AC73-0696-60DF-2EED53997C06}"/>
          </ac:cxnSpMkLst>
        </pc:cxnChg>
      </pc:sldChg>
      <pc:sldChg chg="addSp delSp modSp add mod ord">
        <pc:chgData name="MAIGNAN Victor FRSC" userId="94fc2294-f05d-4f6d-a45c-e2f1f1ee1e39" providerId="ADAL" clId="{D6A5AF34-EB03-430F-8497-6E20DF6A3364}" dt="2023-07-13T13:44:34.502" v="1353" actId="27918"/>
        <pc:sldMkLst>
          <pc:docMk/>
          <pc:sldMk cId="3492253567" sldId="2147470804"/>
        </pc:sldMkLst>
        <pc:spChg chg="add del mod">
          <ac:chgData name="MAIGNAN Victor FRSC" userId="94fc2294-f05d-4f6d-a45c-e2f1f1ee1e39" providerId="ADAL" clId="{D6A5AF34-EB03-430F-8497-6E20DF6A3364}" dt="2023-07-13T13:28:38.676" v="1117"/>
          <ac:spMkLst>
            <pc:docMk/>
            <pc:sldMk cId="3492253567" sldId="2147470804"/>
            <ac:spMk id="6" creationId="{9685E28E-C081-B196-3D9B-A2823AD8A378}"/>
          </ac:spMkLst>
        </pc:spChg>
        <pc:spChg chg="add del mod">
          <ac:chgData name="MAIGNAN Victor FRSC" userId="94fc2294-f05d-4f6d-a45c-e2f1f1ee1e39" providerId="ADAL" clId="{D6A5AF34-EB03-430F-8497-6E20DF6A3364}" dt="2023-07-13T13:28:38.676" v="1117"/>
          <ac:spMkLst>
            <pc:docMk/>
            <pc:sldMk cId="3492253567" sldId="2147470804"/>
            <ac:spMk id="7" creationId="{4E70529F-2153-EC0A-6758-6631AD75A41C}"/>
          </ac:spMkLst>
        </pc:spChg>
        <pc:spChg chg="add del mod">
          <ac:chgData name="MAIGNAN Victor FRSC" userId="94fc2294-f05d-4f6d-a45c-e2f1f1ee1e39" providerId="ADAL" clId="{D6A5AF34-EB03-430F-8497-6E20DF6A3364}" dt="2023-07-13T13:28:38.676" v="1117"/>
          <ac:spMkLst>
            <pc:docMk/>
            <pc:sldMk cId="3492253567" sldId="2147470804"/>
            <ac:spMk id="8" creationId="{1592EE27-F4A8-1C85-4663-3DAB1BA48C3B}"/>
          </ac:spMkLst>
        </pc:spChg>
        <pc:spChg chg="add mod">
          <ac:chgData name="MAIGNAN Victor FRSC" userId="94fc2294-f05d-4f6d-a45c-e2f1f1ee1e39" providerId="ADAL" clId="{D6A5AF34-EB03-430F-8497-6E20DF6A3364}" dt="2023-07-13T13:28:41.151" v="1121"/>
          <ac:spMkLst>
            <pc:docMk/>
            <pc:sldMk cId="3492253567" sldId="2147470804"/>
            <ac:spMk id="12" creationId="{9C716F43-2547-3609-E8AD-DEDD3D75C801}"/>
          </ac:spMkLst>
        </pc:spChg>
        <pc:spChg chg="add mod">
          <ac:chgData name="MAIGNAN Victor FRSC" userId="94fc2294-f05d-4f6d-a45c-e2f1f1ee1e39" providerId="ADAL" clId="{D6A5AF34-EB03-430F-8497-6E20DF6A3364}" dt="2023-07-13T13:28:41.151" v="1121"/>
          <ac:spMkLst>
            <pc:docMk/>
            <pc:sldMk cId="3492253567" sldId="2147470804"/>
            <ac:spMk id="14" creationId="{9A0BCB25-C01D-536F-7A7E-62D5281AC8FD}"/>
          </ac:spMkLst>
        </pc:spChg>
        <pc:spChg chg="add mod">
          <ac:chgData name="MAIGNAN Victor FRSC" userId="94fc2294-f05d-4f6d-a45c-e2f1f1ee1e39" providerId="ADAL" clId="{D6A5AF34-EB03-430F-8497-6E20DF6A3364}" dt="2023-07-13T13:28:41.151" v="1121"/>
          <ac:spMkLst>
            <pc:docMk/>
            <pc:sldMk cId="3492253567" sldId="2147470804"/>
            <ac:spMk id="15" creationId="{2D3903EA-8CB6-D530-CA80-9ABA8175808D}"/>
          </ac:spMkLst>
        </pc:spChg>
        <pc:spChg chg="del">
          <ac:chgData name="MAIGNAN Victor FRSC" userId="94fc2294-f05d-4f6d-a45c-e2f1f1ee1e39" providerId="ADAL" clId="{D6A5AF34-EB03-430F-8497-6E20DF6A3364}" dt="2023-07-13T13:17:38.736" v="830" actId="478"/>
          <ac:spMkLst>
            <pc:docMk/>
            <pc:sldMk cId="3492253567" sldId="2147470804"/>
            <ac:spMk id="37" creationId="{ECE6C2DA-08F0-88E3-9752-C7AE3D93D3F0}"/>
          </ac:spMkLst>
        </pc:spChg>
        <pc:spChg chg="del">
          <ac:chgData name="MAIGNAN Victor FRSC" userId="94fc2294-f05d-4f6d-a45c-e2f1f1ee1e39" providerId="ADAL" clId="{D6A5AF34-EB03-430F-8497-6E20DF6A3364}" dt="2023-07-13T13:17:38.736" v="830" actId="478"/>
          <ac:spMkLst>
            <pc:docMk/>
            <pc:sldMk cId="3492253567" sldId="2147470804"/>
            <ac:spMk id="38" creationId="{69EB3D01-FA99-9DB8-13E2-D454777FAF14}"/>
          </ac:spMkLst>
        </pc:spChg>
        <pc:spChg chg="del">
          <ac:chgData name="MAIGNAN Victor FRSC" userId="94fc2294-f05d-4f6d-a45c-e2f1f1ee1e39" providerId="ADAL" clId="{D6A5AF34-EB03-430F-8497-6E20DF6A3364}" dt="2023-07-13T13:28:40.411" v="1118" actId="478"/>
          <ac:spMkLst>
            <pc:docMk/>
            <pc:sldMk cId="3492253567" sldId="2147470804"/>
            <ac:spMk id="43" creationId="{02C1526D-34FF-902C-E1BE-A2808F02BB16}"/>
          </ac:spMkLst>
        </pc:spChg>
        <pc:graphicFrameChg chg="add del mod">
          <ac:chgData name="MAIGNAN Victor FRSC" userId="94fc2294-f05d-4f6d-a45c-e2f1f1ee1e39" providerId="ADAL" clId="{D6A5AF34-EB03-430F-8497-6E20DF6A3364}" dt="2023-07-13T13:28:38.676" v="1117"/>
          <ac:graphicFrameMkLst>
            <pc:docMk/>
            <pc:sldMk cId="3492253567" sldId="2147470804"/>
            <ac:graphicFrameMk id="3" creationId="{F7830388-1690-F64C-0A61-FB3C42DBCFB3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7-13T13:28:38.676" v="1117"/>
          <ac:graphicFrameMkLst>
            <pc:docMk/>
            <pc:sldMk cId="3492253567" sldId="2147470804"/>
            <ac:graphicFrameMk id="5" creationId="{CA4D1828-BAE4-9A6C-BD82-22E86D6E4763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7-13T13:28:41.151" v="1121"/>
          <ac:graphicFrameMkLst>
            <pc:docMk/>
            <pc:sldMk cId="3492253567" sldId="2147470804"/>
            <ac:graphicFrameMk id="10" creationId="{578871DB-03A0-9E6B-9FFA-5CF3BC687592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7-13T13:28:41.151" v="1121"/>
          <ac:graphicFrameMkLst>
            <pc:docMk/>
            <pc:sldMk cId="3492253567" sldId="2147470804"/>
            <ac:graphicFrameMk id="11" creationId="{00DA643F-108D-20FA-F315-DFABE6E7197E}"/>
          </ac:graphicFrameMkLst>
        </pc:graphicFrameChg>
        <pc:graphicFrameChg chg="del">
          <ac:chgData name="MAIGNAN Victor FRSC" userId="94fc2294-f05d-4f6d-a45c-e2f1f1ee1e39" providerId="ADAL" clId="{D6A5AF34-EB03-430F-8497-6E20DF6A3364}" dt="2023-07-13T13:17:38.736" v="830" actId="478"/>
          <ac:graphicFrameMkLst>
            <pc:docMk/>
            <pc:sldMk cId="3492253567" sldId="2147470804"/>
            <ac:graphicFrameMk id="34" creationId="{8B9809B3-0659-5697-8AC4-9022C660560A}"/>
          </ac:graphicFrameMkLst>
        </pc:graphicFrameChg>
        <pc:graphicFrameChg chg="del">
          <ac:chgData name="MAIGNAN Victor FRSC" userId="94fc2294-f05d-4f6d-a45c-e2f1f1ee1e39" providerId="ADAL" clId="{D6A5AF34-EB03-430F-8497-6E20DF6A3364}" dt="2023-07-13T13:17:38.736" v="830" actId="478"/>
          <ac:graphicFrameMkLst>
            <pc:docMk/>
            <pc:sldMk cId="3492253567" sldId="2147470804"/>
            <ac:graphicFrameMk id="35" creationId="{06618A40-2346-4DB6-A496-92898E449017}"/>
          </ac:graphicFrameMkLst>
        </pc:graphicFrameChg>
        <pc:picChg chg="add del mod">
          <ac:chgData name="MAIGNAN Victor FRSC" userId="94fc2294-f05d-4f6d-a45c-e2f1f1ee1e39" providerId="ADAL" clId="{D6A5AF34-EB03-430F-8497-6E20DF6A3364}" dt="2023-07-13T13:28:38.676" v="1117"/>
          <ac:picMkLst>
            <pc:docMk/>
            <pc:sldMk cId="3492253567" sldId="2147470804"/>
            <ac:picMk id="9" creationId="{4CA52858-4943-9DA9-1C04-3D36219BDF4D}"/>
          </ac:picMkLst>
        </pc:picChg>
        <pc:picChg chg="add mod">
          <ac:chgData name="MAIGNAN Victor FRSC" userId="94fc2294-f05d-4f6d-a45c-e2f1f1ee1e39" providerId="ADAL" clId="{D6A5AF34-EB03-430F-8497-6E20DF6A3364}" dt="2023-07-13T13:28:41.151" v="1121"/>
          <ac:picMkLst>
            <pc:docMk/>
            <pc:sldMk cId="3492253567" sldId="2147470804"/>
            <ac:picMk id="16" creationId="{3F6A6D7F-1C77-0193-0B10-8E18E532710D}"/>
          </ac:picMkLst>
        </pc:picChg>
        <pc:picChg chg="del">
          <ac:chgData name="MAIGNAN Victor FRSC" userId="94fc2294-f05d-4f6d-a45c-e2f1f1ee1e39" providerId="ADAL" clId="{D6A5AF34-EB03-430F-8497-6E20DF6A3364}" dt="2023-07-13T13:28:40.411" v="1118" actId="478"/>
          <ac:picMkLst>
            <pc:docMk/>
            <pc:sldMk cId="3492253567" sldId="2147470804"/>
            <ac:picMk id="44" creationId="{C617D2C1-701B-BD65-3AD9-93D23AFE91AB}"/>
          </ac:picMkLst>
        </pc:picChg>
      </pc:sldChg>
      <pc:sldChg chg="modSp mod">
        <pc:chgData name="MAIGNAN Victor FRSC" userId="94fc2294-f05d-4f6d-a45c-e2f1f1ee1e39" providerId="ADAL" clId="{D6A5AF34-EB03-430F-8497-6E20DF6A3364}" dt="2023-08-01T14:55:20.234" v="5500" actId="20577"/>
        <pc:sldMkLst>
          <pc:docMk/>
          <pc:sldMk cId="161736935" sldId="2147470805"/>
        </pc:sldMkLst>
        <pc:spChg chg="mod">
          <ac:chgData name="MAIGNAN Victor FRSC" userId="94fc2294-f05d-4f6d-a45c-e2f1f1ee1e39" providerId="ADAL" clId="{D6A5AF34-EB03-430F-8497-6E20DF6A3364}" dt="2023-08-01T14:55:20.234" v="5500" actId="20577"/>
          <ac:spMkLst>
            <pc:docMk/>
            <pc:sldMk cId="161736935" sldId="2147470805"/>
            <ac:spMk id="2" creationId="{CDC71917-38A9-2572-6C1A-220655D44D48}"/>
          </ac:spMkLst>
        </pc:spChg>
      </pc:sldChg>
      <pc:sldChg chg="del">
        <pc:chgData name="MAIGNAN Victor FRSC" userId="94fc2294-f05d-4f6d-a45c-e2f1f1ee1e39" providerId="ADAL" clId="{D6A5AF34-EB03-430F-8497-6E20DF6A3364}" dt="2023-08-01T09:15:13.999" v="2671" actId="47"/>
        <pc:sldMkLst>
          <pc:docMk/>
          <pc:sldMk cId="1654456547" sldId="2147470806"/>
        </pc:sldMkLst>
      </pc:sldChg>
      <pc:sldChg chg="del mod ord modShow">
        <pc:chgData name="MAIGNAN Victor FRSC" userId="94fc2294-f05d-4f6d-a45c-e2f1f1ee1e39" providerId="ADAL" clId="{D6A5AF34-EB03-430F-8497-6E20DF6A3364}" dt="2023-08-01T09:15:40.194" v="2677" actId="2696"/>
        <pc:sldMkLst>
          <pc:docMk/>
          <pc:sldMk cId="1027225787" sldId="2147470807"/>
        </pc:sldMkLst>
      </pc:sldChg>
      <pc:sldChg chg="add">
        <pc:chgData name="MAIGNAN Victor FRSC" userId="94fc2294-f05d-4f6d-a45c-e2f1f1ee1e39" providerId="ADAL" clId="{D6A5AF34-EB03-430F-8497-6E20DF6A3364}" dt="2023-08-01T09:15:46.029" v="2678"/>
        <pc:sldMkLst>
          <pc:docMk/>
          <pc:sldMk cId="1558027578" sldId="2147470807"/>
        </pc:sldMkLst>
      </pc:sldChg>
      <pc:sldChg chg="del">
        <pc:chgData name="MAIGNAN Victor FRSC" userId="94fc2294-f05d-4f6d-a45c-e2f1f1ee1e39" providerId="ADAL" clId="{D6A5AF34-EB03-430F-8497-6E20DF6A3364}" dt="2023-07-31T10:07:07.008" v="2623" actId="47"/>
        <pc:sldMkLst>
          <pc:docMk/>
          <pc:sldMk cId="1415493263" sldId="2147470808"/>
        </pc:sldMkLst>
      </pc:sldChg>
      <pc:sldChg chg="addSp modSp mod">
        <pc:chgData name="MAIGNAN Victor FRSC" userId="94fc2294-f05d-4f6d-a45c-e2f1f1ee1e39" providerId="ADAL" clId="{D6A5AF34-EB03-430F-8497-6E20DF6A3364}" dt="2023-08-03T09:36:13.466" v="9125" actId="1076"/>
        <pc:sldMkLst>
          <pc:docMk/>
          <pc:sldMk cId="1499470965" sldId="2147470809"/>
        </pc:sldMkLst>
        <pc:spChg chg="add mod">
          <ac:chgData name="MAIGNAN Victor FRSC" userId="94fc2294-f05d-4f6d-a45c-e2f1f1ee1e39" providerId="ADAL" clId="{D6A5AF34-EB03-430F-8497-6E20DF6A3364}" dt="2023-08-03T09:36:13.466" v="9125" actId="1076"/>
          <ac:spMkLst>
            <pc:docMk/>
            <pc:sldMk cId="1499470965" sldId="2147470809"/>
            <ac:spMk id="3" creationId="{AD987C98-46F9-5999-2E43-3DF286EB3BB3}"/>
          </ac:spMkLst>
        </pc:spChg>
      </pc:sldChg>
      <pc:sldChg chg="del">
        <pc:chgData name="MAIGNAN Victor FRSC" userId="94fc2294-f05d-4f6d-a45c-e2f1f1ee1e39" providerId="ADAL" clId="{D6A5AF34-EB03-430F-8497-6E20DF6A3364}" dt="2023-07-31T10:07:55.948" v="2647" actId="47"/>
        <pc:sldMkLst>
          <pc:docMk/>
          <pc:sldMk cId="3744015748" sldId="2147470810"/>
        </pc:sldMkLst>
      </pc:sldChg>
      <pc:sldChg chg="del">
        <pc:chgData name="MAIGNAN Victor FRSC" userId="94fc2294-f05d-4f6d-a45c-e2f1f1ee1e39" providerId="ADAL" clId="{D6A5AF34-EB03-430F-8497-6E20DF6A3364}" dt="2023-07-31T10:07:55.948" v="2647" actId="47"/>
        <pc:sldMkLst>
          <pc:docMk/>
          <pc:sldMk cId="252057432" sldId="2147470811"/>
        </pc:sldMkLst>
      </pc:sldChg>
      <pc:sldChg chg="add del">
        <pc:chgData name="MAIGNAN Victor FRSC" userId="94fc2294-f05d-4f6d-a45c-e2f1f1ee1e39" providerId="ADAL" clId="{D6A5AF34-EB03-430F-8497-6E20DF6A3364}" dt="2023-08-01T09:17:08.987" v="2692" actId="2696"/>
        <pc:sldMkLst>
          <pc:docMk/>
          <pc:sldMk cId="116045310" sldId="2147470812"/>
        </pc:sldMkLst>
      </pc:sldChg>
      <pc:sldChg chg="del">
        <pc:chgData name="MAIGNAN Victor FRSC" userId="94fc2294-f05d-4f6d-a45c-e2f1f1ee1e39" providerId="ADAL" clId="{D6A5AF34-EB03-430F-8497-6E20DF6A3364}" dt="2023-08-01T09:16:55.976" v="2690" actId="2696"/>
        <pc:sldMkLst>
          <pc:docMk/>
          <pc:sldMk cId="2548661695" sldId="2147470812"/>
        </pc:sldMkLst>
      </pc:sldChg>
      <pc:sldChg chg="del">
        <pc:chgData name="MAIGNAN Victor FRSC" userId="94fc2294-f05d-4f6d-a45c-e2f1f1ee1e39" providerId="ADAL" clId="{D6A5AF34-EB03-430F-8497-6E20DF6A3364}" dt="2023-08-01T09:16:55.976" v="2690" actId="2696"/>
        <pc:sldMkLst>
          <pc:docMk/>
          <pc:sldMk cId="941553580" sldId="2147470813"/>
        </pc:sldMkLst>
      </pc:sldChg>
      <pc:sldChg chg="del">
        <pc:chgData name="MAIGNAN Victor FRSC" userId="94fc2294-f05d-4f6d-a45c-e2f1f1ee1e39" providerId="ADAL" clId="{D6A5AF34-EB03-430F-8497-6E20DF6A3364}" dt="2023-08-01T09:17:11.295" v="2693" actId="2696"/>
        <pc:sldMkLst>
          <pc:docMk/>
          <pc:sldMk cId="3799190048" sldId="2147470813"/>
        </pc:sldMkLst>
      </pc:sldChg>
      <pc:sldChg chg="addSp modSp del mod">
        <pc:chgData name="MAIGNAN Victor FRSC" userId="94fc2294-f05d-4f6d-a45c-e2f1f1ee1e39" providerId="ADAL" clId="{D6A5AF34-EB03-430F-8497-6E20DF6A3364}" dt="2023-08-02T07:21:02.433" v="6466" actId="47"/>
        <pc:sldMkLst>
          <pc:docMk/>
          <pc:sldMk cId="2593851439" sldId="2147470814"/>
        </pc:sldMkLst>
        <pc:spChg chg="mod">
          <ac:chgData name="MAIGNAN Victor FRSC" userId="94fc2294-f05d-4f6d-a45c-e2f1f1ee1e39" providerId="ADAL" clId="{D6A5AF34-EB03-430F-8497-6E20DF6A3364}" dt="2023-08-01T09:17:43.601" v="2702"/>
          <ac:spMkLst>
            <pc:docMk/>
            <pc:sldMk cId="2593851439" sldId="2147470814"/>
            <ac:spMk id="9" creationId="{193DE834-EC19-B89A-FD0F-4A5853CD06FE}"/>
          </ac:spMkLst>
        </pc:spChg>
        <pc:spChg chg="mod">
          <ac:chgData name="MAIGNAN Victor FRSC" userId="94fc2294-f05d-4f6d-a45c-e2f1f1ee1e39" providerId="ADAL" clId="{D6A5AF34-EB03-430F-8497-6E20DF6A3364}" dt="2023-08-02T06:45:49.722" v="6099" actId="6549"/>
          <ac:spMkLst>
            <pc:docMk/>
            <pc:sldMk cId="2593851439" sldId="2147470814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D6A5AF34-EB03-430F-8497-6E20DF6A3364}" dt="2023-08-01T09:17:43.601" v="2702"/>
          <ac:spMkLst>
            <pc:docMk/>
            <pc:sldMk cId="2593851439" sldId="2147470814"/>
            <ac:spMk id="14" creationId="{60038718-70AF-4983-5F40-BAC08FF55218}"/>
          </ac:spMkLst>
        </pc:spChg>
        <pc:spChg chg="mod">
          <ac:chgData name="MAIGNAN Victor FRSC" userId="94fc2294-f05d-4f6d-a45c-e2f1f1ee1e39" providerId="ADAL" clId="{D6A5AF34-EB03-430F-8497-6E20DF6A3364}" dt="2023-08-01T09:17:43.601" v="2702"/>
          <ac:spMkLst>
            <pc:docMk/>
            <pc:sldMk cId="2593851439" sldId="2147470814"/>
            <ac:spMk id="17" creationId="{39593413-4481-E10B-F5B9-91C2030D3AF5}"/>
          </ac:spMkLst>
        </pc:spChg>
        <pc:grpChg chg="add mod">
          <ac:chgData name="MAIGNAN Victor FRSC" userId="94fc2294-f05d-4f6d-a45c-e2f1f1ee1e39" providerId="ADAL" clId="{D6A5AF34-EB03-430F-8497-6E20DF6A3364}" dt="2023-08-02T06:45:52.794" v="6102" actId="1036"/>
          <ac:grpSpMkLst>
            <pc:docMk/>
            <pc:sldMk cId="2593851439" sldId="2147470814"/>
            <ac:grpSpMk id="8" creationId="{94284EF5-0B6A-613B-17C2-D4B11FCF08EC}"/>
          </ac:grpSpMkLst>
        </pc:grpChg>
        <pc:grpChg chg="add mod">
          <ac:chgData name="MAIGNAN Victor FRSC" userId="94fc2294-f05d-4f6d-a45c-e2f1f1ee1e39" providerId="ADAL" clId="{D6A5AF34-EB03-430F-8497-6E20DF6A3364}" dt="2023-08-02T06:45:54.068" v="6104" actId="1036"/>
          <ac:grpSpMkLst>
            <pc:docMk/>
            <pc:sldMk cId="2593851439" sldId="2147470814"/>
            <ac:grpSpMk id="12" creationId="{76694A43-F33F-1824-D420-8FAE72A0D67D}"/>
          </ac:grpSpMkLst>
        </pc:grpChg>
        <pc:grpChg chg="add mod">
          <ac:chgData name="MAIGNAN Victor FRSC" userId="94fc2294-f05d-4f6d-a45c-e2f1f1ee1e39" providerId="ADAL" clId="{D6A5AF34-EB03-430F-8497-6E20DF6A3364}" dt="2023-08-02T06:45:55.219" v="6107" actId="1036"/>
          <ac:grpSpMkLst>
            <pc:docMk/>
            <pc:sldMk cId="2593851439" sldId="2147470814"/>
            <ac:grpSpMk id="16" creationId="{04B6C492-DA3C-F766-B652-83E0069ECFEE}"/>
          </ac:grpSpMkLst>
        </pc:grpChg>
        <pc:picChg chg="mod">
          <ac:chgData name="MAIGNAN Victor FRSC" userId="94fc2294-f05d-4f6d-a45c-e2f1f1ee1e39" providerId="ADAL" clId="{D6A5AF34-EB03-430F-8497-6E20DF6A3364}" dt="2023-08-01T09:17:43.601" v="2702"/>
          <ac:picMkLst>
            <pc:docMk/>
            <pc:sldMk cId="2593851439" sldId="2147470814"/>
            <ac:picMk id="11" creationId="{CEE131C4-0476-C562-65A4-233DEC56B8BE}"/>
          </ac:picMkLst>
        </pc:picChg>
        <pc:picChg chg="mod">
          <ac:chgData name="MAIGNAN Victor FRSC" userId="94fc2294-f05d-4f6d-a45c-e2f1f1ee1e39" providerId="ADAL" clId="{D6A5AF34-EB03-430F-8497-6E20DF6A3364}" dt="2023-08-01T09:17:43.601" v="2702"/>
          <ac:picMkLst>
            <pc:docMk/>
            <pc:sldMk cId="2593851439" sldId="2147470814"/>
            <ac:picMk id="15" creationId="{5961DC66-6DF4-B49D-5638-640FDA779857}"/>
          </ac:picMkLst>
        </pc:picChg>
        <pc:picChg chg="mod">
          <ac:chgData name="MAIGNAN Victor FRSC" userId="94fc2294-f05d-4f6d-a45c-e2f1f1ee1e39" providerId="ADAL" clId="{D6A5AF34-EB03-430F-8497-6E20DF6A3364}" dt="2023-08-01T09:17:43.601" v="2702"/>
          <ac:picMkLst>
            <pc:docMk/>
            <pc:sldMk cId="2593851439" sldId="2147470814"/>
            <ac:picMk id="18" creationId="{39646D3F-A12C-0D48-A0C7-7DC6C5A16CF1}"/>
          </ac:picMkLst>
        </pc:picChg>
      </pc:sldChg>
      <pc:sldChg chg="addSp delSp modSp mod modClrScheme chgLayout modNotesTx">
        <pc:chgData name="MAIGNAN Victor FRSC" userId="94fc2294-f05d-4f6d-a45c-e2f1f1ee1e39" providerId="ADAL" clId="{D6A5AF34-EB03-430F-8497-6E20DF6A3364}" dt="2023-08-02T07:33:40.900" v="7011" actId="114"/>
        <pc:sldMkLst>
          <pc:docMk/>
          <pc:sldMk cId="3603552782" sldId="2147470815"/>
        </pc:sldMkLst>
        <pc:spChg chg="mod">
          <ac:chgData name="MAIGNAN Victor FRSC" userId="94fc2294-f05d-4f6d-a45c-e2f1f1ee1e39" providerId="ADAL" clId="{D6A5AF34-EB03-430F-8497-6E20DF6A3364}" dt="2023-08-02T06:54:46.502" v="6259" actId="1076"/>
          <ac:spMkLst>
            <pc:docMk/>
            <pc:sldMk cId="3603552782" sldId="2147470815"/>
            <ac:spMk id="2" creationId="{06107F1C-7FD3-29E4-4F99-D8D477100C8E}"/>
          </ac:spMkLst>
        </pc:spChg>
        <pc:spChg chg="mod ord">
          <ac:chgData name="MAIGNAN Victor FRSC" userId="94fc2294-f05d-4f6d-a45c-e2f1f1ee1e39" providerId="ADAL" clId="{D6A5AF34-EB03-430F-8497-6E20DF6A3364}" dt="2023-08-02T06:49:36.583" v="6177" actId="20577"/>
          <ac:spMkLst>
            <pc:docMk/>
            <pc:sldMk cId="3603552782" sldId="2147470815"/>
            <ac:spMk id="3" creationId="{97888BE1-3C8C-49FE-B3B6-C721301F8F7F}"/>
          </ac:spMkLst>
        </pc:spChg>
        <pc:spChg chg="mod">
          <ac:chgData name="MAIGNAN Victor FRSC" userId="94fc2294-f05d-4f6d-a45c-e2f1f1ee1e39" providerId="ADAL" clId="{D6A5AF34-EB03-430F-8497-6E20DF6A3364}" dt="2023-08-02T06:54:49.831" v="6260" actId="1076"/>
          <ac:spMkLst>
            <pc:docMk/>
            <pc:sldMk cId="3603552782" sldId="2147470815"/>
            <ac:spMk id="4" creationId="{CD07F352-D440-0A31-57A5-FEE8AB3E2375}"/>
          </ac:spMkLst>
        </pc:spChg>
        <pc:spChg chg="add del mod">
          <ac:chgData name="MAIGNAN Victor FRSC" userId="94fc2294-f05d-4f6d-a45c-e2f1f1ee1e39" providerId="ADAL" clId="{D6A5AF34-EB03-430F-8497-6E20DF6A3364}" dt="2023-08-01T09:17:21.815" v="2694" actId="478"/>
          <ac:spMkLst>
            <pc:docMk/>
            <pc:sldMk cId="3603552782" sldId="2147470815"/>
            <ac:spMk id="8" creationId="{1C78DE61-7FC3-96EB-2803-D76769F0C626}"/>
          </ac:spMkLst>
        </pc:spChg>
        <pc:spChg chg="add del mod ord">
          <ac:chgData name="MAIGNAN Victor FRSC" userId="94fc2294-f05d-4f6d-a45c-e2f1f1ee1e39" providerId="ADAL" clId="{D6A5AF34-EB03-430F-8497-6E20DF6A3364}" dt="2023-08-02T06:46:42.313" v="6118" actId="478"/>
          <ac:spMkLst>
            <pc:docMk/>
            <pc:sldMk cId="3603552782" sldId="2147470815"/>
            <ac:spMk id="8" creationId="{95779E65-CB8D-BCEA-D495-015462651757}"/>
          </ac:spMkLst>
        </pc:spChg>
        <pc:spChg chg="add del mod ord">
          <ac:chgData name="MAIGNAN Victor FRSC" userId="94fc2294-f05d-4f6d-a45c-e2f1f1ee1e39" providerId="ADAL" clId="{D6A5AF34-EB03-430F-8497-6E20DF6A3364}" dt="2023-08-02T06:46:42.313" v="6118" actId="478"/>
          <ac:spMkLst>
            <pc:docMk/>
            <pc:sldMk cId="3603552782" sldId="2147470815"/>
            <ac:spMk id="9" creationId="{594A6D57-C3B4-7DD6-1172-C71B87F87161}"/>
          </ac:spMkLst>
        </pc:spChg>
        <pc:spChg chg="mod">
          <ac:chgData name="MAIGNAN Victor FRSC" userId="94fc2294-f05d-4f6d-a45c-e2f1f1ee1e39" providerId="ADAL" clId="{D6A5AF34-EB03-430F-8497-6E20DF6A3364}" dt="2023-08-02T06:57:18.401" v="6465" actId="20577"/>
          <ac:spMkLst>
            <pc:docMk/>
            <pc:sldMk cId="3603552782" sldId="2147470815"/>
            <ac:spMk id="10" creationId="{77E51ED8-3D99-4F13-9849-195CD9EE81EA}"/>
          </ac:spMkLst>
        </pc:spChg>
        <pc:spChg chg="add del mod">
          <ac:chgData name="MAIGNAN Victor FRSC" userId="94fc2294-f05d-4f6d-a45c-e2f1f1ee1e39" providerId="ADAL" clId="{D6A5AF34-EB03-430F-8497-6E20DF6A3364}" dt="2023-08-01T09:17:21.815" v="2694" actId="478"/>
          <ac:spMkLst>
            <pc:docMk/>
            <pc:sldMk cId="3603552782" sldId="2147470815"/>
            <ac:spMk id="11" creationId="{5F1C0E41-E519-BDAF-E61B-F01D36F5F493}"/>
          </ac:spMkLst>
        </pc:spChg>
        <pc:spChg chg="add del mod ord">
          <ac:chgData name="MAIGNAN Victor FRSC" userId="94fc2294-f05d-4f6d-a45c-e2f1f1ee1e39" providerId="ADAL" clId="{D6A5AF34-EB03-430F-8497-6E20DF6A3364}" dt="2023-08-02T06:46:58.622" v="6120" actId="478"/>
          <ac:spMkLst>
            <pc:docMk/>
            <pc:sldMk cId="3603552782" sldId="2147470815"/>
            <ac:spMk id="11" creationId="{DCDC12D4-AC12-C4D9-1F29-3C143D08CD8B}"/>
          </ac:spMkLst>
        </pc:spChg>
        <pc:spChg chg="add mod">
          <ac:chgData name="MAIGNAN Victor FRSC" userId="94fc2294-f05d-4f6d-a45c-e2f1f1ee1e39" providerId="ADAL" clId="{D6A5AF34-EB03-430F-8497-6E20DF6A3364}" dt="2023-08-01T09:16:38.194" v="2687" actId="164"/>
          <ac:spMkLst>
            <pc:docMk/>
            <pc:sldMk cId="3603552782" sldId="2147470815"/>
            <ac:spMk id="14" creationId="{A3453674-80CE-1E56-908C-D1159CA21071}"/>
          </ac:spMkLst>
        </pc:spChg>
        <pc:spChg chg="add mod">
          <ac:chgData name="MAIGNAN Victor FRSC" userId="94fc2294-f05d-4f6d-a45c-e2f1f1ee1e39" providerId="ADAL" clId="{D6A5AF34-EB03-430F-8497-6E20DF6A3364}" dt="2023-08-02T07:33:40.900" v="7011" actId="114"/>
          <ac:spMkLst>
            <pc:docMk/>
            <pc:sldMk cId="3603552782" sldId="2147470815"/>
            <ac:spMk id="16" creationId="{4487FDB2-8B3C-86AD-E816-89D0CC71D656}"/>
          </ac:spMkLst>
        </pc:spChg>
        <pc:spChg chg="add del mod">
          <ac:chgData name="MAIGNAN Victor FRSC" userId="94fc2294-f05d-4f6d-a45c-e2f1f1ee1e39" providerId="ADAL" clId="{D6A5AF34-EB03-430F-8497-6E20DF6A3364}" dt="2023-08-01T09:16:31.830" v="2686"/>
          <ac:spMkLst>
            <pc:docMk/>
            <pc:sldMk cId="3603552782" sldId="2147470815"/>
            <ac:spMk id="16" creationId="{D3DBB605-246D-0ECE-B604-074BE4FBC0F5}"/>
          </ac:spMkLst>
        </pc:spChg>
        <pc:spChg chg="mod">
          <ac:chgData name="MAIGNAN Victor FRSC" userId="94fc2294-f05d-4f6d-a45c-e2f1f1ee1e39" providerId="ADAL" clId="{D6A5AF34-EB03-430F-8497-6E20DF6A3364}" dt="2023-08-01T09:17:24.078" v="2695"/>
          <ac:spMkLst>
            <pc:docMk/>
            <pc:sldMk cId="3603552782" sldId="2147470815"/>
            <ac:spMk id="20" creationId="{DD816E60-471F-8BD7-058C-E80E1D1A417C}"/>
          </ac:spMkLst>
        </pc:spChg>
        <pc:spChg chg="mod">
          <ac:chgData name="MAIGNAN Victor FRSC" userId="94fc2294-f05d-4f6d-a45c-e2f1f1ee1e39" providerId="ADAL" clId="{D6A5AF34-EB03-430F-8497-6E20DF6A3364}" dt="2023-08-01T09:17:24.278" v="2696"/>
          <ac:spMkLst>
            <pc:docMk/>
            <pc:sldMk cId="3603552782" sldId="2147470815"/>
            <ac:spMk id="23" creationId="{41638EDD-2C01-3DAD-31BE-A8D5696D3951}"/>
          </ac:spMkLst>
        </pc:spChg>
        <pc:spChg chg="mod">
          <ac:chgData name="MAIGNAN Victor FRSC" userId="94fc2294-f05d-4f6d-a45c-e2f1f1ee1e39" providerId="ADAL" clId="{D6A5AF34-EB03-430F-8497-6E20DF6A3364}" dt="2023-08-02T06:54:42.802" v="6257" actId="1076"/>
          <ac:spMkLst>
            <pc:docMk/>
            <pc:sldMk cId="3603552782" sldId="2147470815"/>
            <ac:spMk id="28" creationId="{25443373-5253-4C6E-8605-234875F98559}"/>
          </ac:spMkLst>
        </pc:spChg>
        <pc:grpChg chg="add mod">
          <ac:chgData name="MAIGNAN Victor FRSC" userId="94fc2294-f05d-4f6d-a45c-e2f1f1ee1e39" providerId="ADAL" clId="{D6A5AF34-EB03-430F-8497-6E20DF6A3364}" dt="2023-08-02T06:53:50.124" v="6233" actId="1036"/>
          <ac:grpSpMkLst>
            <pc:docMk/>
            <pc:sldMk cId="3603552782" sldId="2147470815"/>
            <ac:grpSpMk id="18" creationId="{434DDCFC-7D6F-8533-6026-302675E796D6}"/>
          </ac:grpSpMkLst>
        </pc:grpChg>
        <pc:grpChg chg="add mod">
          <ac:chgData name="MAIGNAN Victor FRSC" userId="94fc2294-f05d-4f6d-a45c-e2f1f1ee1e39" providerId="ADAL" clId="{D6A5AF34-EB03-430F-8497-6E20DF6A3364}" dt="2023-08-02T06:53:54.827" v="6243" actId="1035"/>
          <ac:grpSpMkLst>
            <pc:docMk/>
            <pc:sldMk cId="3603552782" sldId="2147470815"/>
            <ac:grpSpMk id="19" creationId="{0709D9C6-4B18-4BE6-1369-F976B63BE999}"/>
          </ac:grpSpMkLst>
        </pc:grpChg>
        <pc:grpChg chg="add mod">
          <ac:chgData name="MAIGNAN Victor FRSC" userId="94fc2294-f05d-4f6d-a45c-e2f1f1ee1e39" providerId="ADAL" clId="{D6A5AF34-EB03-430F-8497-6E20DF6A3364}" dt="2023-08-02T06:53:57.864" v="6249" actId="1035"/>
          <ac:grpSpMkLst>
            <pc:docMk/>
            <pc:sldMk cId="3603552782" sldId="2147470815"/>
            <ac:grpSpMk id="22" creationId="{DD45BCA9-DB25-FCD0-7D75-62F624489815}"/>
          </ac:grpSpMkLst>
        </pc:grpChg>
        <pc:graphicFrameChg chg="add mod modGraphic">
          <ac:chgData name="MAIGNAN Victor FRSC" userId="94fc2294-f05d-4f6d-a45c-e2f1f1ee1e39" providerId="ADAL" clId="{D6A5AF34-EB03-430F-8497-6E20DF6A3364}" dt="2023-08-02T06:53:39.802" v="6231"/>
          <ac:graphicFrameMkLst>
            <pc:docMk/>
            <pc:sldMk cId="3603552782" sldId="2147470815"/>
            <ac:graphicFrameMk id="12" creationId="{F939FCBD-34D0-077C-E5C7-244E92FF4035}"/>
          </ac:graphicFrameMkLst>
        </pc:graphicFrameChg>
        <pc:picChg chg="mod">
          <ac:chgData name="MAIGNAN Victor FRSC" userId="94fc2294-f05d-4f6d-a45c-e2f1f1ee1e39" providerId="ADAL" clId="{D6A5AF34-EB03-430F-8497-6E20DF6A3364}" dt="2023-08-02T06:49:13.928" v="6150" actId="1076"/>
          <ac:picMkLst>
            <pc:docMk/>
            <pc:sldMk cId="3603552782" sldId="2147470815"/>
            <ac:picMk id="5" creationId="{E0CDE83A-48FC-DC93-528D-BC11416D9B31}"/>
          </ac:picMkLst>
        </pc:picChg>
        <pc:picChg chg="mod">
          <ac:chgData name="MAIGNAN Victor FRSC" userId="94fc2294-f05d-4f6d-a45c-e2f1f1ee1e39" providerId="ADAL" clId="{D6A5AF34-EB03-430F-8497-6E20DF6A3364}" dt="2023-08-02T06:54:36.249" v="6255" actId="1076"/>
          <ac:picMkLst>
            <pc:docMk/>
            <pc:sldMk cId="3603552782" sldId="2147470815"/>
            <ac:picMk id="7" creationId="{530A4ACD-C1A6-4702-AD12-9293433FA6D7}"/>
          </ac:picMkLst>
        </pc:picChg>
        <pc:picChg chg="add del mod">
          <ac:chgData name="MAIGNAN Victor FRSC" userId="94fc2294-f05d-4f6d-a45c-e2f1f1ee1e39" providerId="ADAL" clId="{D6A5AF34-EB03-430F-8497-6E20DF6A3364}" dt="2023-08-01T09:17:21.815" v="2694" actId="478"/>
          <ac:picMkLst>
            <pc:docMk/>
            <pc:sldMk cId="3603552782" sldId="2147470815"/>
            <ac:picMk id="9" creationId="{936A7CB2-D92D-E626-89F5-E4D3011E647D}"/>
          </ac:picMkLst>
        </pc:picChg>
        <pc:picChg chg="add del mod">
          <ac:chgData name="MAIGNAN Victor FRSC" userId="94fc2294-f05d-4f6d-a45c-e2f1f1ee1e39" providerId="ADAL" clId="{D6A5AF34-EB03-430F-8497-6E20DF6A3364}" dt="2023-08-01T09:17:21.815" v="2694" actId="478"/>
          <ac:picMkLst>
            <pc:docMk/>
            <pc:sldMk cId="3603552782" sldId="2147470815"/>
            <ac:picMk id="12" creationId="{16AA1906-28B9-73AF-ADD3-EF9CFAF76743}"/>
          </ac:picMkLst>
        </pc:picChg>
        <pc:picChg chg="del">
          <ac:chgData name="MAIGNAN Victor FRSC" userId="94fc2294-f05d-4f6d-a45c-e2f1f1ee1e39" providerId="ADAL" clId="{D6A5AF34-EB03-430F-8497-6E20DF6A3364}" dt="2023-08-02T06:48:13.107" v="6132" actId="478"/>
          <ac:picMkLst>
            <pc:docMk/>
            <pc:sldMk cId="3603552782" sldId="2147470815"/>
            <ac:picMk id="13" creationId="{254DFB7B-084F-4464-BD0F-076BEA5241CF}"/>
          </ac:picMkLst>
        </pc:picChg>
        <pc:picChg chg="add mod">
          <ac:chgData name="MAIGNAN Victor FRSC" userId="94fc2294-f05d-4f6d-a45c-e2f1f1ee1e39" providerId="ADAL" clId="{D6A5AF34-EB03-430F-8497-6E20DF6A3364}" dt="2023-08-01T09:16:38.194" v="2687" actId="164"/>
          <ac:picMkLst>
            <pc:docMk/>
            <pc:sldMk cId="3603552782" sldId="2147470815"/>
            <ac:picMk id="15" creationId="{E9747DCA-5E1E-3F36-04FC-D3CCCA98BC32}"/>
          </ac:picMkLst>
        </pc:picChg>
        <pc:picChg chg="add del mod">
          <ac:chgData name="MAIGNAN Victor FRSC" userId="94fc2294-f05d-4f6d-a45c-e2f1f1ee1e39" providerId="ADAL" clId="{D6A5AF34-EB03-430F-8497-6E20DF6A3364}" dt="2023-08-01T09:16:31.830" v="2686"/>
          <ac:picMkLst>
            <pc:docMk/>
            <pc:sldMk cId="3603552782" sldId="2147470815"/>
            <ac:picMk id="17" creationId="{091B7C98-0C0B-A0B1-9829-71283CEF957F}"/>
          </ac:picMkLst>
        </pc:picChg>
        <pc:picChg chg="mod">
          <ac:chgData name="MAIGNAN Victor FRSC" userId="94fc2294-f05d-4f6d-a45c-e2f1f1ee1e39" providerId="ADAL" clId="{D6A5AF34-EB03-430F-8497-6E20DF6A3364}" dt="2023-08-01T09:17:24.078" v="2695"/>
          <ac:picMkLst>
            <pc:docMk/>
            <pc:sldMk cId="3603552782" sldId="2147470815"/>
            <ac:picMk id="21" creationId="{6B028CEB-2C65-3055-7BCF-646F5FB9D34A}"/>
          </ac:picMkLst>
        </pc:picChg>
        <pc:picChg chg="mod">
          <ac:chgData name="MAIGNAN Victor FRSC" userId="94fc2294-f05d-4f6d-a45c-e2f1f1ee1e39" providerId="ADAL" clId="{D6A5AF34-EB03-430F-8497-6E20DF6A3364}" dt="2023-08-01T09:17:24.278" v="2696"/>
          <ac:picMkLst>
            <pc:docMk/>
            <pc:sldMk cId="3603552782" sldId="2147470815"/>
            <ac:picMk id="24" creationId="{BE59ABB4-F74C-1454-4136-3622830A8004}"/>
          </ac:picMkLst>
        </pc:picChg>
      </pc:sldChg>
      <pc:sldChg chg="modNotesTx">
        <pc:chgData name="MAIGNAN Victor FRSC" userId="94fc2294-f05d-4f6d-a45c-e2f1f1ee1e39" providerId="ADAL" clId="{D6A5AF34-EB03-430F-8497-6E20DF6A3364}" dt="2023-07-31T10:01:45.854" v="2535" actId="20577"/>
        <pc:sldMkLst>
          <pc:docMk/>
          <pc:sldMk cId="4250268530" sldId="2147470816"/>
        </pc:sldMkLst>
      </pc:sldChg>
      <pc:sldChg chg="modNotesTx">
        <pc:chgData name="MAIGNAN Victor FRSC" userId="94fc2294-f05d-4f6d-a45c-e2f1f1ee1e39" providerId="ADAL" clId="{D6A5AF34-EB03-430F-8497-6E20DF6A3364}" dt="2023-07-31T10:02:44.023" v="2554"/>
        <pc:sldMkLst>
          <pc:docMk/>
          <pc:sldMk cId="1298787910" sldId="2147470817"/>
        </pc:sldMkLst>
      </pc:sldChg>
      <pc:sldChg chg="modSp mod modShow">
        <pc:chgData name="MAIGNAN Victor FRSC" userId="94fc2294-f05d-4f6d-a45c-e2f1f1ee1e39" providerId="ADAL" clId="{D6A5AF34-EB03-430F-8497-6E20DF6A3364}" dt="2023-08-01T09:16:12.318" v="2681" actId="729"/>
        <pc:sldMkLst>
          <pc:docMk/>
          <pc:sldMk cId="2081360231" sldId="2147470818"/>
        </pc:sldMkLst>
        <pc:spChg chg="mod">
          <ac:chgData name="MAIGNAN Victor FRSC" userId="94fc2294-f05d-4f6d-a45c-e2f1f1ee1e39" providerId="ADAL" clId="{D6A5AF34-EB03-430F-8497-6E20DF6A3364}" dt="2023-07-31T10:01:58.346" v="2541" actId="20577"/>
          <ac:spMkLst>
            <pc:docMk/>
            <pc:sldMk cId="2081360231" sldId="2147470818"/>
            <ac:spMk id="16" creationId="{F94A5A19-E3CA-A172-5D46-7908698DB5D6}"/>
          </ac:spMkLst>
        </pc:spChg>
      </pc:sldChg>
      <pc:sldChg chg="delSp modSp mod">
        <pc:chgData name="MAIGNAN Victor FRSC" userId="94fc2294-f05d-4f6d-a45c-e2f1f1ee1e39" providerId="ADAL" clId="{D6A5AF34-EB03-430F-8497-6E20DF6A3364}" dt="2023-08-02T07:26:20.782" v="6796" actId="14100"/>
        <pc:sldMkLst>
          <pc:docMk/>
          <pc:sldMk cId="936040308" sldId="2147470819"/>
        </pc:sldMkLst>
        <pc:spChg chg="mod">
          <ac:chgData name="MAIGNAN Victor FRSC" userId="94fc2294-f05d-4f6d-a45c-e2f1f1ee1e39" providerId="ADAL" clId="{D6A5AF34-EB03-430F-8497-6E20DF6A3364}" dt="2023-07-31T10:03:34.605" v="2616" actId="20577"/>
          <ac:spMkLst>
            <pc:docMk/>
            <pc:sldMk cId="936040308" sldId="2147470819"/>
            <ac:spMk id="7" creationId="{1FA76148-6724-25C0-365D-AF78A02D1F1A}"/>
          </ac:spMkLst>
        </pc:spChg>
        <pc:spChg chg="mod">
          <ac:chgData name="MAIGNAN Victor FRSC" userId="94fc2294-f05d-4f6d-a45c-e2f1f1ee1e39" providerId="ADAL" clId="{D6A5AF34-EB03-430F-8497-6E20DF6A3364}" dt="2023-08-02T07:26:20.782" v="6796" actId="14100"/>
          <ac:spMkLst>
            <pc:docMk/>
            <pc:sldMk cId="936040308" sldId="2147470819"/>
            <ac:spMk id="9" creationId="{399BA8CB-505C-6DF7-D0AC-FA70234CFD04}"/>
          </ac:spMkLst>
        </pc:spChg>
        <pc:spChg chg="del">
          <ac:chgData name="MAIGNAN Victor FRSC" userId="94fc2294-f05d-4f6d-a45c-e2f1f1ee1e39" providerId="ADAL" clId="{D6A5AF34-EB03-430F-8497-6E20DF6A3364}" dt="2023-08-02T07:23:38.714" v="6506" actId="478"/>
          <ac:spMkLst>
            <pc:docMk/>
            <pc:sldMk cId="936040308" sldId="2147470819"/>
            <ac:spMk id="10" creationId="{4AB2542A-3912-612C-BF2A-E542E82CD84A}"/>
          </ac:spMkLst>
        </pc:spChg>
      </pc:sldChg>
      <pc:sldChg chg="addSp delSp modSp new mod ord modShow modNotesTx">
        <pc:chgData name="MAIGNAN Victor FRSC" userId="94fc2294-f05d-4f6d-a45c-e2f1f1ee1e39" providerId="ADAL" clId="{D6A5AF34-EB03-430F-8497-6E20DF6A3364}" dt="2023-08-02T07:21:53.667" v="6490" actId="729"/>
        <pc:sldMkLst>
          <pc:docMk/>
          <pc:sldMk cId="1014742518" sldId="2147470822"/>
        </pc:sldMkLst>
        <pc:spChg chg="mod">
          <ac:chgData name="MAIGNAN Victor FRSC" userId="94fc2294-f05d-4f6d-a45c-e2f1f1ee1e39" providerId="ADAL" clId="{D6A5AF34-EB03-430F-8497-6E20DF6A3364}" dt="2023-07-31T09:06:07.714" v="1845" actId="20577"/>
          <ac:spMkLst>
            <pc:docMk/>
            <pc:sldMk cId="1014742518" sldId="2147470822"/>
            <ac:spMk id="2" creationId="{60258463-484F-C15D-2DB7-F9938A7E1F32}"/>
          </ac:spMkLst>
        </pc:spChg>
        <pc:spChg chg="add del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5" creationId="{A5D6BD95-660D-B86B-E207-8D7B90812DCD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6" creationId="{FC5AABB1-5BA2-76AE-1822-06762A4A2B9F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7" creationId="{9C7757B8-FCA4-EE5D-E069-A6D0FDF2AD1E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8" creationId="{268B147A-6A42-B76B-6FB3-0EA9D96B8717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10" creationId="{D6D217A3-6B8E-1027-2AB9-D4006087304D}"/>
          </ac:spMkLst>
        </pc:spChg>
        <pc:spChg chg="add del">
          <ac:chgData name="MAIGNAN Victor FRSC" userId="94fc2294-f05d-4f6d-a45c-e2f1f1ee1e39" providerId="ADAL" clId="{D6A5AF34-EB03-430F-8497-6E20DF6A3364}" dt="2023-07-31T09:20:19.046" v="2004" actId="22"/>
          <ac:spMkLst>
            <pc:docMk/>
            <pc:sldMk cId="1014742518" sldId="2147470822"/>
            <ac:spMk id="13" creationId="{4E91A9DA-7970-D0F5-ED4A-405B1A9910EB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14" creationId="{8857AD42-EB02-FE32-E947-CB76C743CE9C}"/>
          </ac:spMkLst>
        </pc:spChg>
        <pc:spChg chg="add mod">
          <ac:chgData name="MAIGNAN Victor FRSC" userId="94fc2294-f05d-4f6d-a45c-e2f1f1ee1e39" providerId="ADAL" clId="{D6A5AF34-EB03-430F-8497-6E20DF6A3364}" dt="2023-08-02T06:40:11.966" v="6029" actId="1035"/>
          <ac:spMkLst>
            <pc:docMk/>
            <pc:sldMk cId="1014742518" sldId="2147470822"/>
            <ac:spMk id="15" creationId="{FDA28615-FA39-C47A-2508-6CFFC9E9EE7F}"/>
          </ac:spMkLst>
        </pc:spChg>
        <pc:graphicFrameChg chg="add mod">
          <ac:chgData name="MAIGNAN Victor FRSC" userId="94fc2294-f05d-4f6d-a45c-e2f1f1ee1e39" providerId="ADAL" clId="{D6A5AF34-EB03-430F-8497-6E20DF6A3364}" dt="2023-08-02T06:40:11.966" v="6029" actId="1035"/>
          <ac:graphicFrameMkLst>
            <pc:docMk/>
            <pc:sldMk cId="1014742518" sldId="2147470822"/>
            <ac:graphicFrameMk id="4" creationId="{D4B33F32-4ACF-41AD-9C8A-25167A7C0FA2}"/>
          </ac:graphicFrameMkLst>
        </pc:graphicFrameChg>
        <pc:picChg chg="add mod">
          <ac:chgData name="MAIGNAN Victor FRSC" userId="94fc2294-f05d-4f6d-a45c-e2f1f1ee1e39" providerId="ADAL" clId="{D6A5AF34-EB03-430F-8497-6E20DF6A3364}" dt="2023-08-02T06:40:11.966" v="6029" actId="1035"/>
          <ac:picMkLst>
            <pc:docMk/>
            <pc:sldMk cId="1014742518" sldId="2147470822"/>
            <ac:picMk id="9" creationId="{81F5FD6E-D55C-F7E5-CAF5-A289093DAC41}"/>
          </ac:picMkLst>
        </pc:picChg>
        <pc:picChg chg="add mod">
          <ac:chgData name="MAIGNAN Victor FRSC" userId="94fc2294-f05d-4f6d-a45c-e2f1f1ee1e39" providerId="ADAL" clId="{D6A5AF34-EB03-430F-8497-6E20DF6A3364}" dt="2023-08-02T06:40:11.966" v="6029" actId="1035"/>
          <ac:picMkLst>
            <pc:docMk/>
            <pc:sldMk cId="1014742518" sldId="2147470822"/>
            <ac:picMk id="11" creationId="{A2E3F4D3-6C9F-BC59-2EA9-A1CFFA5297A6}"/>
          </ac:picMkLst>
        </pc:picChg>
        <pc:cxnChg chg="add del mod">
          <ac:chgData name="MAIGNAN Victor FRSC" userId="94fc2294-f05d-4f6d-a45c-e2f1f1ee1e39" providerId="ADAL" clId="{D6A5AF34-EB03-430F-8497-6E20DF6A3364}" dt="2023-08-02T06:37:56.191" v="5996" actId="478"/>
          <ac:cxnSpMkLst>
            <pc:docMk/>
            <pc:sldMk cId="1014742518" sldId="2147470822"/>
            <ac:cxnSpMk id="12" creationId="{4623B7A4-564A-0B61-9C29-BDE872988E80}"/>
          </ac:cxnSpMkLst>
        </pc:cxnChg>
      </pc:sldChg>
      <pc:sldChg chg="addSp delSp modSp add mod modShow modNotesTx">
        <pc:chgData name="MAIGNAN Victor FRSC" userId="94fc2294-f05d-4f6d-a45c-e2f1f1ee1e39" providerId="ADAL" clId="{D6A5AF34-EB03-430F-8497-6E20DF6A3364}" dt="2023-08-02T06:36:57.402" v="5993" actId="11529"/>
        <pc:sldMkLst>
          <pc:docMk/>
          <pc:sldMk cId="4148981794" sldId="2147470823"/>
        </pc:sldMkLst>
        <pc:spChg chg="mod">
          <ac:chgData name="MAIGNAN Victor FRSC" userId="94fc2294-f05d-4f6d-a45c-e2f1f1ee1e39" providerId="ADAL" clId="{D6A5AF34-EB03-430F-8497-6E20DF6A3364}" dt="2023-07-31T09:21:10.180" v="2082" actId="20577"/>
          <ac:spMkLst>
            <pc:docMk/>
            <pc:sldMk cId="4148981794" sldId="2147470823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2T06:36:10.576" v="5992" actId="1076"/>
          <ac:spMkLst>
            <pc:docMk/>
            <pc:sldMk cId="4148981794" sldId="2147470823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2T06:35:31.677" v="5936" actId="14100"/>
          <ac:spMkLst>
            <pc:docMk/>
            <pc:sldMk cId="4148981794" sldId="2147470823"/>
            <ac:spMk id="4" creationId="{03B31056-718F-2A5A-67CD-33B10D5E4922}"/>
          </ac:spMkLst>
        </pc:spChg>
        <pc:spChg chg="mod">
          <ac:chgData name="MAIGNAN Victor FRSC" userId="94fc2294-f05d-4f6d-a45c-e2f1f1ee1e39" providerId="ADAL" clId="{D6A5AF34-EB03-430F-8497-6E20DF6A3364}" dt="2023-07-31T09:42:05.042" v="2151" actId="164"/>
          <ac:spMkLst>
            <pc:docMk/>
            <pc:sldMk cId="4148981794" sldId="2147470823"/>
            <ac:spMk id="5" creationId="{A5D6BD95-660D-B86B-E207-8D7B90812DCD}"/>
          </ac:spMkLst>
        </pc:spChg>
        <pc:spChg chg="del">
          <ac:chgData name="MAIGNAN Victor FRSC" userId="94fc2294-f05d-4f6d-a45c-e2f1f1ee1e39" providerId="ADAL" clId="{D6A5AF34-EB03-430F-8497-6E20DF6A3364}" dt="2023-07-31T09:42:19.695" v="2168" actId="478"/>
          <ac:spMkLst>
            <pc:docMk/>
            <pc:sldMk cId="4148981794" sldId="2147470823"/>
            <ac:spMk id="6" creationId="{FC5AABB1-5BA2-76AE-1822-06762A4A2B9F}"/>
          </ac:spMkLst>
        </pc:spChg>
        <pc:spChg chg="mod">
          <ac:chgData name="MAIGNAN Victor FRSC" userId="94fc2294-f05d-4f6d-a45c-e2f1f1ee1e39" providerId="ADAL" clId="{D6A5AF34-EB03-430F-8497-6E20DF6A3364}" dt="2023-07-31T09:42:05.042" v="2151" actId="164"/>
          <ac:spMkLst>
            <pc:docMk/>
            <pc:sldMk cId="4148981794" sldId="2147470823"/>
            <ac:spMk id="7" creationId="{9C7757B8-FCA4-EE5D-E069-A6D0FDF2AD1E}"/>
          </ac:spMkLst>
        </pc:spChg>
        <pc:spChg chg="del">
          <ac:chgData name="MAIGNAN Victor FRSC" userId="94fc2294-f05d-4f6d-a45c-e2f1f1ee1e39" providerId="ADAL" clId="{D6A5AF34-EB03-430F-8497-6E20DF6A3364}" dt="2023-07-31T09:42:19.695" v="2168" actId="478"/>
          <ac:spMkLst>
            <pc:docMk/>
            <pc:sldMk cId="4148981794" sldId="2147470823"/>
            <ac:spMk id="10" creationId="{D6D217A3-6B8E-1027-2AB9-D4006087304D}"/>
          </ac:spMkLst>
        </pc:spChg>
        <pc:spChg chg="mod">
          <ac:chgData name="MAIGNAN Victor FRSC" userId="94fc2294-f05d-4f6d-a45c-e2f1f1ee1e39" providerId="ADAL" clId="{D6A5AF34-EB03-430F-8497-6E20DF6A3364}" dt="2023-07-31T09:42:21.146" v="2169"/>
          <ac:spMkLst>
            <pc:docMk/>
            <pc:sldMk cId="4148981794" sldId="2147470823"/>
            <ac:spMk id="14" creationId="{A8F08776-BF37-20EC-2385-C6EFF43DFD4B}"/>
          </ac:spMkLst>
        </pc:spChg>
        <pc:spChg chg="mod">
          <ac:chgData name="MAIGNAN Victor FRSC" userId="94fc2294-f05d-4f6d-a45c-e2f1f1ee1e39" providerId="ADAL" clId="{D6A5AF34-EB03-430F-8497-6E20DF6A3364}" dt="2023-07-31T09:42:21.146" v="2169"/>
          <ac:spMkLst>
            <pc:docMk/>
            <pc:sldMk cId="4148981794" sldId="2147470823"/>
            <ac:spMk id="15" creationId="{69373BC3-57F3-811D-B391-CA252744A22B}"/>
          </ac:spMkLst>
        </pc:spChg>
        <pc:spChg chg="add mod">
          <ac:chgData name="MAIGNAN Victor FRSC" userId="94fc2294-f05d-4f6d-a45c-e2f1f1ee1e39" providerId="ADAL" clId="{D6A5AF34-EB03-430F-8497-6E20DF6A3364}" dt="2023-07-31T09:44:19.552" v="2247" actId="1038"/>
          <ac:spMkLst>
            <pc:docMk/>
            <pc:sldMk cId="4148981794" sldId="2147470823"/>
            <ac:spMk id="17" creationId="{E447DC9E-0D56-6DE8-3DEE-596955DF3B49}"/>
          </ac:spMkLst>
        </pc:spChg>
        <pc:spChg chg="add mod">
          <ac:chgData name="MAIGNAN Victor FRSC" userId="94fc2294-f05d-4f6d-a45c-e2f1f1ee1e39" providerId="ADAL" clId="{D6A5AF34-EB03-430F-8497-6E20DF6A3364}" dt="2023-07-31T09:44:19.552" v="2247" actId="1038"/>
          <ac:spMkLst>
            <pc:docMk/>
            <pc:sldMk cId="4148981794" sldId="2147470823"/>
            <ac:spMk id="18" creationId="{D6C3A80A-B99A-9FFF-5549-B982BE74C258}"/>
          </ac:spMkLst>
        </pc:spChg>
        <pc:grpChg chg="add mod">
          <ac:chgData name="MAIGNAN Victor FRSC" userId="94fc2294-f05d-4f6d-a45c-e2f1f1ee1e39" providerId="ADAL" clId="{D6A5AF34-EB03-430F-8497-6E20DF6A3364}" dt="2023-07-31T09:44:19.552" v="2247" actId="1038"/>
          <ac:grpSpMkLst>
            <pc:docMk/>
            <pc:sldMk cId="4148981794" sldId="2147470823"/>
            <ac:grpSpMk id="12" creationId="{486E0D0F-6B2B-EF34-4D9D-BEFFCA1D94F8}"/>
          </ac:grpSpMkLst>
        </pc:grpChg>
        <pc:grpChg chg="add mod">
          <ac:chgData name="MAIGNAN Victor FRSC" userId="94fc2294-f05d-4f6d-a45c-e2f1f1ee1e39" providerId="ADAL" clId="{D6A5AF34-EB03-430F-8497-6E20DF6A3364}" dt="2023-07-31T09:44:19.552" v="2247" actId="1038"/>
          <ac:grpSpMkLst>
            <pc:docMk/>
            <pc:sldMk cId="4148981794" sldId="2147470823"/>
            <ac:grpSpMk id="13" creationId="{18764B34-9792-E9E2-1BD6-A8CF262E9887}"/>
          </ac:grpSpMkLst>
        </pc:grpChg>
        <pc:graphicFrameChg chg="del">
          <ac:chgData name="MAIGNAN Victor FRSC" userId="94fc2294-f05d-4f6d-a45c-e2f1f1ee1e39" providerId="ADAL" clId="{D6A5AF34-EB03-430F-8497-6E20DF6A3364}" dt="2023-07-31T09:21:06.831" v="2078" actId="478"/>
          <ac:graphicFrameMkLst>
            <pc:docMk/>
            <pc:sldMk cId="4148981794" sldId="2147470823"/>
            <ac:graphicFrameMk id="4" creationId="{D4B33F32-4ACF-41AD-9C8A-25167A7C0FA2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7-31T09:44:19.552" v="2247" actId="1038"/>
          <ac:graphicFrameMkLst>
            <pc:docMk/>
            <pc:sldMk cId="4148981794" sldId="2147470823"/>
            <ac:graphicFrameMk id="8" creationId="{58D411E7-613A-9AEF-5CDD-DB60F87E5CD3}"/>
          </ac:graphicFrameMkLst>
        </pc:graphicFrameChg>
        <pc:picChg chg="mod">
          <ac:chgData name="MAIGNAN Victor FRSC" userId="94fc2294-f05d-4f6d-a45c-e2f1f1ee1e39" providerId="ADAL" clId="{D6A5AF34-EB03-430F-8497-6E20DF6A3364}" dt="2023-07-31T09:42:05.042" v="2151" actId="164"/>
          <ac:picMkLst>
            <pc:docMk/>
            <pc:sldMk cId="4148981794" sldId="2147470823"/>
            <ac:picMk id="9" creationId="{81F5FD6E-D55C-F7E5-CAF5-A289093DAC41}"/>
          </ac:picMkLst>
        </pc:picChg>
        <pc:picChg chg="del">
          <ac:chgData name="MAIGNAN Victor FRSC" userId="94fc2294-f05d-4f6d-a45c-e2f1f1ee1e39" providerId="ADAL" clId="{D6A5AF34-EB03-430F-8497-6E20DF6A3364}" dt="2023-07-31T09:42:19.695" v="2168" actId="478"/>
          <ac:picMkLst>
            <pc:docMk/>
            <pc:sldMk cId="4148981794" sldId="2147470823"/>
            <ac:picMk id="11" creationId="{A2E3F4D3-6C9F-BC59-2EA9-A1CFFA5297A6}"/>
          </ac:picMkLst>
        </pc:picChg>
        <pc:picChg chg="mod">
          <ac:chgData name="MAIGNAN Victor FRSC" userId="94fc2294-f05d-4f6d-a45c-e2f1f1ee1e39" providerId="ADAL" clId="{D6A5AF34-EB03-430F-8497-6E20DF6A3364}" dt="2023-07-31T09:42:21.146" v="2169"/>
          <ac:picMkLst>
            <pc:docMk/>
            <pc:sldMk cId="4148981794" sldId="2147470823"/>
            <ac:picMk id="16" creationId="{93BBDA84-777A-A516-E966-9C4121A5DE96}"/>
          </ac:picMkLst>
        </pc:picChg>
        <pc:cxnChg chg="add">
          <ac:chgData name="MAIGNAN Victor FRSC" userId="94fc2294-f05d-4f6d-a45c-e2f1f1ee1e39" providerId="ADAL" clId="{D6A5AF34-EB03-430F-8497-6E20DF6A3364}" dt="2023-08-02T06:36:57.402" v="5993" actId="11529"/>
          <ac:cxnSpMkLst>
            <pc:docMk/>
            <pc:sldMk cId="4148981794" sldId="2147470823"/>
            <ac:cxnSpMk id="10" creationId="{EEBF35BF-64DB-7571-9F53-67DA79EC361E}"/>
          </ac:cxnSpMkLst>
        </pc:cxnChg>
      </pc:sldChg>
      <pc:sldChg chg="addSp delSp modSp add mod modShow modNotesTx">
        <pc:chgData name="MAIGNAN Victor FRSC" userId="94fc2294-f05d-4f6d-a45c-e2f1f1ee1e39" providerId="ADAL" clId="{D6A5AF34-EB03-430F-8497-6E20DF6A3364}" dt="2023-08-02T06:42:00.408" v="6054" actId="1035"/>
        <pc:sldMkLst>
          <pc:docMk/>
          <pc:sldMk cId="1466663" sldId="2147470824"/>
        </pc:sldMkLst>
        <pc:spChg chg="mod">
          <ac:chgData name="MAIGNAN Victor FRSC" userId="94fc2294-f05d-4f6d-a45c-e2f1f1ee1e39" providerId="ADAL" clId="{D6A5AF34-EB03-430F-8497-6E20DF6A3364}" dt="2023-07-31T09:45:34.047" v="2296" actId="20577"/>
          <ac:spMkLst>
            <pc:docMk/>
            <pc:sldMk cId="1466663" sldId="2147470824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2T06:42:00.408" v="6054" actId="1035"/>
          <ac:spMkLst>
            <pc:docMk/>
            <pc:sldMk cId="1466663" sldId="2147470824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2T06:42:00.408" v="6054" actId="1035"/>
          <ac:spMkLst>
            <pc:docMk/>
            <pc:sldMk cId="1466663" sldId="2147470824"/>
            <ac:spMk id="6" creationId="{4611644A-2088-4826-528E-AF63D0E13BB7}"/>
          </ac:spMkLst>
        </pc:spChg>
        <pc:spChg chg="mod">
          <ac:chgData name="MAIGNAN Victor FRSC" userId="94fc2294-f05d-4f6d-a45c-e2f1f1ee1e39" providerId="ADAL" clId="{D6A5AF34-EB03-430F-8497-6E20DF6A3364}" dt="2023-08-02T06:42:00.408" v="6054" actId="1035"/>
          <ac:spMkLst>
            <pc:docMk/>
            <pc:sldMk cId="1466663" sldId="2147470824"/>
            <ac:spMk id="17" creationId="{E447DC9E-0D56-6DE8-3DEE-596955DF3B49}"/>
          </ac:spMkLst>
        </pc:spChg>
        <pc:spChg chg="mod">
          <ac:chgData name="MAIGNAN Victor FRSC" userId="94fc2294-f05d-4f6d-a45c-e2f1f1ee1e39" providerId="ADAL" clId="{D6A5AF34-EB03-430F-8497-6E20DF6A3364}" dt="2023-08-02T06:42:00.408" v="6054" actId="1035"/>
          <ac:spMkLst>
            <pc:docMk/>
            <pc:sldMk cId="1466663" sldId="2147470824"/>
            <ac:spMk id="18" creationId="{D6C3A80A-B99A-9FFF-5549-B982BE74C258}"/>
          </ac:spMkLst>
        </pc:spChg>
        <pc:grpChg chg="mod">
          <ac:chgData name="MAIGNAN Victor FRSC" userId="94fc2294-f05d-4f6d-a45c-e2f1f1ee1e39" providerId="ADAL" clId="{D6A5AF34-EB03-430F-8497-6E20DF6A3364}" dt="2023-08-02T06:42:00.408" v="6054" actId="1035"/>
          <ac:grpSpMkLst>
            <pc:docMk/>
            <pc:sldMk cId="1466663" sldId="2147470824"/>
            <ac:grpSpMk id="12" creationId="{486E0D0F-6B2B-EF34-4D9D-BEFFCA1D94F8}"/>
          </ac:grpSpMkLst>
        </pc:grpChg>
        <pc:grpChg chg="mod">
          <ac:chgData name="MAIGNAN Victor FRSC" userId="94fc2294-f05d-4f6d-a45c-e2f1f1ee1e39" providerId="ADAL" clId="{D6A5AF34-EB03-430F-8497-6E20DF6A3364}" dt="2023-08-02T06:42:00.408" v="6054" actId="1035"/>
          <ac:grpSpMkLst>
            <pc:docMk/>
            <pc:sldMk cId="1466663" sldId="2147470824"/>
            <ac:grpSpMk id="13" creationId="{18764B34-9792-E9E2-1BD6-A8CF262E9887}"/>
          </ac:grpSpMkLst>
        </pc:grpChg>
        <pc:graphicFrameChg chg="add mod">
          <ac:chgData name="MAIGNAN Victor FRSC" userId="94fc2294-f05d-4f6d-a45c-e2f1f1ee1e39" providerId="ADAL" clId="{D6A5AF34-EB03-430F-8497-6E20DF6A3364}" dt="2023-08-02T06:42:00.408" v="6054" actId="1035"/>
          <ac:graphicFrameMkLst>
            <pc:docMk/>
            <pc:sldMk cId="1466663" sldId="2147470824"/>
            <ac:graphicFrameMk id="4" creationId="{85AADAEC-B1AD-4D02-AE37-3D47C46C7148}"/>
          </ac:graphicFrameMkLst>
        </pc:graphicFrameChg>
        <pc:graphicFrameChg chg="del mod">
          <ac:chgData name="MAIGNAN Victor FRSC" userId="94fc2294-f05d-4f6d-a45c-e2f1f1ee1e39" providerId="ADAL" clId="{D6A5AF34-EB03-430F-8497-6E20DF6A3364}" dt="2023-07-31T09:45:48.232" v="2312" actId="478"/>
          <ac:graphicFrameMkLst>
            <pc:docMk/>
            <pc:sldMk cId="1466663" sldId="2147470824"/>
            <ac:graphicFrameMk id="8" creationId="{58D411E7-613A-9AEF-5CDD-DB60F87E5CD3}"/>
          </ac:graphicFrameMkLst>
        </pc:graphicFrameChg>
        <pc:cxnChg chg="add mod">
          <ac:chgData name="MAIGNAN Victor FRSC" userId="94fc2294-f05d-4f6d-a45c-e2f1f1ee1e39" providerId="ADAL" clId="{D6A5AF34-EB03-430F-8497-6E20DF6A3364}" dt="2023-08-02T06:42:00.408" v="6054" actId="1035"/>
          <ac:cxnSpMkLst>
            <pc:docMk/>
            <pc:sldMk cId="1466663" sldId="2147470824"/>
            <ac:cxnSpMk id="8" creationId="{3954701E-3A72-5F5A-32E4-A131E69DCE0B}"/>
          </ac:cxnSpMkLst>
        </pc:cxnChg>
      </pc:sldChg>
      <pc:sldChg chg="modSp add mod modClrScheme chgLayout">
        <pc:chgData name="MAIGNAN Victor FRSC" userId="94fc2294-f05d-4f6d-a45c-e2f1f1ee1e39" providerId="ADAL" clId="{D6A5AF34-EB03-430F-8497-6E20DF6A3364}" dt="2023-08-02T06:42:29.811" v="6055" actId="700"/>
        <pc:sldMkLst>
          <pc:docMk/>
          <pc:sldMk cId="3972271535" sldId="2147470826"/>
        </pc:sldMkLst>
        <pc:spChg chg="mod ord">
          <ac:chgData name="MAIGNAN Victor FRSC" userId="94fc2294-f05d-4f6d-a45c-e2f1f1ee1e39" providerId="ADAL" clId="{D6A5AF34-EB03-430F-8497-6E20DF6A3364}" dt="2023-08-02T06:42:29.811" v="6055" actId="700"/>
          <ac:spMkLst>
            <pc:docMk/>
            <pc:sldMk cId="3972271535" sldId="2147470826"/>
            <ac:spMk id="2" creationId="{CDC71917-38A9-2572-6C1A-220655D44D48}"/>
          </ac:spMkLst>
        </pc:spChg>
      </pc:sldChg>
      <pc:sldChg chg="addSp delSp modSp add mod modNotesTx">
        <pc:chgData name="MAIGNAN Victor FRSC" userId="94fc2294-f05d-4f6d-a45c-e2f1f1ee1e39" providerId="ADAL" clId="{D6A5AF34-EB03-430F-8497-6E20DF6A3364}" dt="2023-08-04T06:33:25.238" v="11838"/>
        <pc:sldMkLst>
          <pc:docMk/>
          <pc:sldMk cId="147818115" sldId="2147470827"/>
        </pc:sldMkLst>
        <pc:spChg chg="mod">
          <ac:chgData name="MAIGNAN Victor FRSC" userId="94fc2294-f05d-4f6d-a45c-e2f1f1ee1e39" providerId="ADAL" clId="{D6A5AF34-EB03-430F-8497-6E20DF6A3364}" dt="2023-08-01T09:19:47.277" v="2741" actId="20577"/>
          <ac:spMkLst>
            <pc:docMk/>
            <pc:sldMk cId="147818115" sldId="2147470827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09:35:34.908" v="3188" actId="27636"/>
          <ac:spMkLst>
            <pc:docMk/>
            <pc:sldMk cId="147818115" sldId="2147470827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1T09:34:47.467" v="3143" actId="14100"/>
          <ac:spMkLst>
            <pc:docMk/>
            <pc:sldMk cId="147818115" sldId="2147470827"/>
            <ac:spMk id="6" creationId="{482FB663-0DD1-108B-DD2A-2CA7BDC598DD}"/>
          </ac:spMkLst>
        </pc:spChg>
        <pc:spChg chg="add del mod">
          <ac:chgData name="MAIGNAN Victor FRSC" userId="94fc2294-f05d-4f6d-a45c-e2f1f1ee1e39" providerId="ADAL" clId="{D6A5AF34-EB03-430F-8497-6E20DF6A3364}" dt="2023-08-04T06:26:30.937" v="11824" actId="478"/>
          <ac:spMkLst>
            <pc:docMk/>
            <pc:sldMk cId="147818115" sldId="2147470827"/>
            <ac:spMk id="8" creationId="{6E27DC45-7547-3126-31E0-94346C89C30B}"/>
          </ac:spMkLst>
        </pc:spChg>
        <pc:spChg chg="add mod">
          <ac:chgData name="MAIGNAN Victor FRSC" userId="94fc2294-f05d-4f6d-a45c-e2f1f1ee1e39" providerId="ADAL" clId="{D6A5AF34-EB03-430F-8497-6E20DF6A3364}" dt="2023-08-04T06:33:25.238" v="11838"/>
          <ac:spMkLst>
            <pc:docMk/>
            <pc:sldMk cId="147818115" sldId="2147470827"/>
            <ac:spMk id="10" creationId="{33738A0F-7D47-1A7C-95EC-5718B878D2E3}"/>
          </ac:spMkLst>
        </pc:spChg>
        <pc:spChg chg="mod">
          <ac:chgData name="MAIGNAN Victor FRSC" userId="94fc2294-f05d-4f6d-a45c-e2f1f1ee1e39" providerId="ADAL" clId="{D6A5AF34-EB03-430F-8497-6E20DF6A3364}" dt="2023-08-01T09:25:26.271" v="2914" actId="1076"/>
          <ac:spMkLst>
            <pc:docMk/>
            <pc:sldMk cId="147818115" sldId="2147470827"/>
            <ac:spMk id="17" creationId="{E447DC9E-0D56-6DE8-3DEE-596955DF3B49}"/>
          </ac:spMkLst>
        </pc:spChg>
        <pc:spChg chg="mod">
          <ac:chgData name="MAIGNAN Victor FRSC" userId="94fc2294-f05d-4f6d-a45c-e2f1f1ee1e39" providerId="ADAL" clId="{D6A5AF34-EB03-430F-8497-6E20DF6A3364}" dt="2023-08-01T09:25:23.689" v="2913" actId="1076"/>
          <ac:spMkLst>
            <pc:docMk/>
            <pc:sldMk cId="147818115" sldId="2147470827"/>
            <ac:spMk id="18" creationId="{D6C3A80A-B99A-9FFF-5549-B982BE74C258}"/>
          </ac:spMkLst>
        </pc:spChg>
        <pc:grpChg chg="mod">
          <ac:chgData name="MAIGNAN Victor FRSC" userId="94fc2294-f05d-4f6d-a45c-e2f1f1ee1e39" providerId="ADAL" clId="{D6A5AF34-EB03-430F-8497-6E20DF6A3364}" dt="2023-08-01T09:21:59.241" v="2873" actId="1036"/>
          <ac:grpSpMkLst>
            <pc:docMk/>
            <pc:sldMk cId="147818115" sldId="2147470827"/>
            <ac:grpSpMk id="12" creationId="{486E0D0F-6B2B-EF34-4D9D-BEFFCA1D94F8}"/>
          </ac:grpSpMkLst>
        </pc:grpChg>
        <pc:grpChg chg="del">
          <ac:chgData name="MAIGNAN Victor FRSC" userId="94fc2294-f05d-4f6d-a45c-e2f1f1ee1e39" providerId="ADAL" clId="{D6A5AF34-EB03-430F-8497-6E20DF6A3364}" dt="2023-08-01T09:19:53.533" v="2743" actId="478"/>
          <ac:grpSpMkLst>
            <pc:docMk/>
            <pc:sldMk cId="147818115" sldId="2147470827"/>
            <ac:grpSpMk id="13" creationId="{18764B34-9792-E9E2-1BD6-A8CF262E9887}"/>
          </ac:grpSpMkLst>
        </pc:grpChg>
        <pc:graphicFrameChg chg="add mod">
          <ac:chgData name="MAIGNAN Victor FRSC" userId="94fc2294-f05d-4f6d-a45c-e2f1f1ee1e39" providerId="ADAL" clId="{D6A5AF34-EB03-430F-8497-6E20DF6A3364}" dt="2023-08-01T09:21:27.566" v="2840" actId="404"/>
          <ac:graphicFrameMkLst>
            <pc:docMk/>
            <pc:sldMk cId="147818115" sldId="2147470827"/>
            <ac:graphicFrameMk id="4" creationId="{B0639684-000F-CE20-D623-F66F89216BD6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1T09:19:51.806" v="2742" actId="478"/>
          <ac:graphicFrameMkLst>
            <pc:docMk/>
            <pc:sldMk cId="147818115" sldId="2147470827"/>
            <ac:graphicFrameMk id="8" creationId="{58D411E7-613A-9AEF-5CDD-DB60F87E5CD3}"/>
          </ac:graphicFrameMkLst>
        </pc:graphicFrameChg>
      </pc:sldChg>
      <pc:sldChg chg="addSp delSp modSp add mod modNotesTx">
        <pc:chgData name="MAIGNAN Victor FRSC" userId="94fc2294-f05d-4f6d-a45c-e2f1f1ee1e39" providerId="ADAL" clId="{D6A5AF34-EB03-430F-8497-6E20DF6A3364}" dt="2023-08-04T06:32:08.776" v="11837" actId="20577"/>
        <pc:sldMkLst>
          <pc:docMk/>
          <pc:sldMk cId="1695090164" sldId="2147470828"/>
        </pc:sldMkLst>
        <pc:spChg chg="mod">
          <ac:chgData name="MAIGNAN Victor FRSC" userId="94fc2294-f05d-4f6d-a45c-e2f1f1ee1e39" providerId="ADAL" clId="{D6A5AF34-EB03-430F-8497-6E20DF6A3364}" dt="2023-08-01T09:28:29.420" v="2957" actId="20577"/>
          <ac:spMkLst>
            <pc:docMk/>
            <pc:sldMk cId="1695090164" sldId="2147470828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09:35:08.301" v="3160" actId="1035"/>
          <ac:spMkLst>
            <pc:docMk/>
            <pc:sldMk cId="1695090164" sldId="2147470828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4T06:32:08.776" v="11837" actId="20577"/>
          <ac:spMkLst>
            <pc:docMk/>
            <pc:sldMk cId="1695090164" sldId="2147470828"/>
            <ac:spMk id="4" creationId="{C00F9D6B-F80D-BB14-E588-37EA789E3E1D}"/>
          </ac:spMkLst>
        </pc:spChg>
        <pc:spChg chg="add mod">
          <ac:chgData name="MAIGNAN Victor FRSC" userId="94fc2294-f05d-4f6d-a45c-e2f1f1ee1e39" providerId="ADAL" clId="{D6A5AF34-EB03-430F-8497-6E20DF6A3364}" dt="2023-08-01T09:33:05.484" v="3016" actId="1037"/>
          <ac:spMkLst>
            <pc:docMk/>
            <pc:sldMk cId="1695090164" sldId="2147470828"/>
            <ac:spMk id="8" creationId="{91190FF8-D39F-4F6B-003D-05D445D7E471}"/>
          </ac:spMkLst>
        </pc:spChg>
        <pc:spChg chg="add mod">
          <ac:chgData name="MAIGNAN Victor FRSC" userId="94fc2294-f05d-4f6d-a45c-e2f1f1ee1e39" providerId="ADAL" clId="{D6A5AF34-EB03-430F-8497-6E20DF6A3364}" dt="2023-08-01T09:33:43.595" v="3073" actId="1038"/>
          <ac:spMkLst>
            <pc:docMk/>
            <pc:sldMk cId="1695090164" sldId="2147470828"/>
            <ac:spMk id="10" creationId="{B25297C1-783B-0F10-DB8E-1D9384AA916A}"/>
          </ac:spMkLst>
        </pc:spChg>
        <pc:grpChg chg="mod">
          <ac:chgData name="MAIGNAN Victor FRSC" userId="94fc2294-f05d-4f6d-a45c-e2f1f1ee1e39" providerId="ADAL" clId="{D6A5AF34-EB03-430F-8497-6E20DF6A3364}" dt="2023-08-01T09:29:29.658" v="2985" actId="1036"/>
          <ac:grpSpMkLst>
            <pc:docMk/>
            <pc:sldMk cId="1695090164" sldId="2147470828"/>
            <ac:grpSpMk id="12" creationId="{486E0D0F-6B2B-EF34-4D9D-BEFFCA1D94F8}"/>
          </ac:grpSpMkLst>
        </pc:grpChg>
        <pc:graphicFrameChg chg="del">
          <ac:chgData name="MAIGNAN Victor FRSC" userId="94fc2294-f05d-4f6d-a45c-e2f1f1ee1e39" providerId="ADAL" clId="{D6A5AF34-EB03-430F-8497-6E20DF6A3364}" dt="2023-08-01T09:25:36.536" v="2920" actId="478"/>
          <ac:graphicFrameMkLst>
            <pc:docMk/>
            <pc:sldMk cId="1695090164" sldId="2147470828"/>
            <ac:graphicFrameMk id="4" creationId="{B0639684-000F-CE20-D623-F66F89216BD6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1T09:32:14.999" v="3008" actId="692"/>
          <ac:graphicFrameMkLst>
            <pc:docMk/>
            <pc:sldMk cId="1695090164" sldId="2147470828"/>
            <ac:graphicFrameMk id="6" creationId="{43B2B793-21FD-26C1-3716-7B5117D36410}"/>
          </ac:graphicFrameMkLst>
        </pc:graphicFrameChg>
      </pc:sldChg>
      <pc:sldChg chg="modSp add del mod">
        <pc:chgData name="MAIGNAN Victor FRSC" userId="94fc2294-f05d-4f6d-a45c-e2f1f1ee1e39" providerId="ADAL" clId="{D6A5AF34-EB03-430F-8497-6E20DF6A3364}" dt="2023-08-01T09:25:44.435" v="2925" actId="47"/>
        <pc:sldMkLst>
          <pc:docMk/>
          <pc:sldMk cId="1928483427" sldId="2147470829"/>
        </pc:sldMkLst>
        <pc:spChg chg="mod">
          <ac:chgData name="MAIGNAN Victor FRSC" userId="94fc2294-f05d-4f6d-a45c-e2f1f1ee1e39" providerId="ADAL" clId="{D6A5AF34-EB03-430F-8497-6E20DF6A3364}" dt="2023-08-01T09:25:40.518" v="2922" actId="20577"/>
          <ac:spMkLst>
            <pc:docMk/>
            <pc:sldMk cId="1928483427" sldId="2147470829"/>
            <ac:spMk id="2" creationId="{60258463-484F-C15D-2DB7-F9938A7E1F32}"/>
          </ac:spMkLst>
        </pc:spChg>
      </pc:sldChg>
      <pc:sldChg chg="add del">
        <pc:chgData name="MAIGNAN Victor FRSC" userId="94fc2294-f05d-4f6d-a45c-e2f1f1ee1e39" providerId="ADAL" clId="{D6A5AF34-EB03-430F-8497-6E20DF6A3364}" dt="2023-08-01T09:25:44.754" v="2926" actId="47"/>
        <pc:sldMkLst>
          <pc:docMk/>
          <pc:sldMk cId="2019346248" sldId="2147470830"/>
        </pc:sldMkLst>
      </pc:sldChg>
      <pc:sldChg chg="addSp modSp add mod modNotesTx">
        <pc:chgData name="MAIGNAN Victor FRSC" userId="94fc2294-f05d-4f6d-a45c-e2f1f1ee1e39" providerId="ADAL" clId="{D6A5AF34-EB03-430F-8497-6E20DF6A3364}" dt="2023-08-04T08:05:07.864" v="13145" actId="1076"/>
        <pc:sldMkLst>
          <pc:docMk/>
          <pc:sldMk cId="3941377656" sldId="2147470831"/>
        </pc:sldMkLst>
        <pc:spChg chg="mod">
          <ac:chgData name="MAIGNAN Victor FRSC" userId="94fc2294-f05d-4f6d-a45c-e2f1f1ee1e39" providerId="ADAL" clId="{D6A5AF34-EB03-430F-8497-6E20DF6A3364}" dt="2023-08-01T09:38:02.681" v="3249" actId="20577"/>
          <ac:spMkLst>
            <pc:docMk/>
            <pc:sldMk cId="3941377656" sldId="2147470831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09:40:59.398" v="3379" actId="20577"/>
          <ac:spMkLst>
            <pc:docMk/>
            <pc:sldMk cId="3941377656" sldId="2147470831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1T09:40:16.741" v="3347" actId="1035"/>
          <ac:spMkLst>
            <pc:docMk/>
            <pc:sldMk cId="3941377656" sldId="2147470831"/>
            <ac:spMk id="6" creationId="{4EB95E23-5B70-ECB3-2EA6-990109EA1A37}"/>
          </ac:spMkLst>
        </pc:spChg>
        <pc:spChg chg="add mod">
          <ac:chgData name="MAIGNAN Victor FRSC" userId="94fc2294-f05d-4f6d-a45c-e2f1f1ee1e39" providerId="ADAL" clId="{D6A5AF34-EB03-430F-8497-6E20DF6A3364}" dt="2023-08-01T09:40:30.288" v="3349" actId="1076"/>
          <ac:spMkLst>
            <pc:docMk/>
            <pc:sldMk cId="3941377656" sldId="2147470831"/>
            <ac:spMk id="8" creationId="{947687B1-5939-902C-37C0-3EDADBC9E7D4}"/>
          </ac:spMkLst>
        </pc:spChg>
        <pc:spChg chg="add mod">
          <ac:chgData name="MAIGNAN Victor FRSC" userId="94fc2294-f05d-4f6d-a45c-e2f1f1ee1e39" providerId="ADAL" clId="{D6A5AF34-EB03-430F-8497-6E20DF6A3364}" dt="2023-08-04T06:27:27.988" v="11826"/>
          <ac:spMkLst>
            <pc:docMk/>
            <pc:sldMk cId="3941377656" sldId="2147470831"/>
            <ac:spMk id="10" creationId="{F87EE2CC-1860-26E2-1E6B-EFCB63C8E100}"/>
          </ac:spMkLst>
        </pc:spChg>
        <pc:spChg chg="add mod">
          <ac:chgData name="MAIGNAN Victor FRSC" userId="94fc2294-f05d-4f6d-a45c-e2f1f1ee1e39" providerId="ADAL" clId="{D6A5AF34-EB03-430F-8497-6E20DF6A3364}" dt="2023-08-04T08:05:02.194" v="13143" actId="14100"/>
          <ac:spMkLst>
            <pc:docMk/>
            <pc:sldMk cId="3941377656" sldId="2147470831"/>
            <ac:spMk id="11" creationId="{78E5643E-FEC0-EE30-FFEA-C0962454A4AA}"/>
          </ac:spMkLst>
        </pc:spChg>
        <pc:spChg chg="add mod">
          <ac:chgData name="MAIGNAN Victor FRSC" userId="94fc2294-f05d-4f6d-a45c-e2f1f1ee1e39" providerId="ADAL" clId="{D6A5AF34-EB03-430F-8497-6E20DF6A3364}" dt="2023-08-04T08:05:07.864" v="13145" actId="1076"/>
          <ac:spMkLst>
            <pc:docMk/>
            <pc:sldMk cId="3941377656" sldId="2147470831"/>
            <ac:spMk id="13" creationId="{6EF6E9D9-1EB8-67C1-C041-3804DDA6905D}"/>
          </ac:spMkLst>
        </pc:spChg>
        <pc:grpChg chg="mod">
          <ac:chgData name="MAIGNAN Victor FRSC" userId="94fc2294-f05d-4f6d-a45c-e2f1f1ee1e39" providerId="ADAL" clId="{D6A5AF34-EB03-430F-8497-6E20DF6A3364}" dt="2023-08-01T09:38:25.643" v="3295" actId="1036"/>
          <ac:grpSpMkLst>
            <pc:docMk/>
            <pc:sldMk cId="3941377656" sldId="2147470831"/>
            <ac:grpSpMk id="12" creationId="{486E0D0F-6B2B-EF34-4D9D-BEFFCA1D94F8}"/>
          </ac:grpSpMkLst>
        </pc:grpChg>
        <pc:graphicFrameChg chg="add mod">
          <ac:chgData name="MAIGNAN Victor FRSC" userId="94fc2294-f05d-4f6d-a45c-e2f1f1ee1e39" providerId="ADAL" clId="{D6A5AF34-EB03-430F-8497-6E20DF6A3364}" dt="2023-08-04T08:05:03.800" v="13144"/>
          <ac:graphicFrameMkLst>
            <pc:docMk/>
            <pc:sldMk cId="3941377656" sldId="2147470831"/>
            <ac:graphicFrameMk id="4" creationId="{9AE25AA1-EFB6-48E9-B799-1CEFECACE9D4}"/>
          </ac:graphicFrameMkLst>
        </pc:graphicFrameChg>
      </pc:sldChg>
      <pc:sldChg chg="addSp delSp modSp add mod modNotesTx">
        <pc:chgData name="MAIGNAN Victor FRSC" userId="94fc2294-f05d-4f6d-a45c-e2f1f1ee1e39" providerId="ADAL" clId="{D6A5AF34-EB03-430F-8497-6E20DF6A3364}" dt="2023-08-04T06:26:34.678" v="11825"/>
        <pc:sldMkLst>
          <pc:docMk/>
          <pc:sldMk cId="3627074008" sldId="2147470832"/>
        </pc:sldMkLst>
        <pc:spChg chg="mod">
          <ac:chgData name="MAIGNAN Victor FRSC" userId="94fc2294-f05d-4f6d-a45c-e2f1f1ee1e39" providerId="ADAL" clId="{D6A5AF34-EB03-430F-8497-6E20DF6A3364}" dt="2023-08-01T09:42:36.802" v="3438" actId="20577"/>
          <ac:spMkLst>
            <pc:docMk/>
            <pc:sldMk cId="3627074008" sldId="2147470832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09:56:04.826" v="3789" actId="20577"/>
          <ac:spMkLst>
            <pc:docMk/>
            <pc:sldMk cId="3627074008" sldId="2147470832"/>
            <ac:spMk id="3" creationId="{453977C0-9C0F-3D84-2719-12A66DF5E377}"/>
          </ac:spMkLst>
        </pc:spChg>
        <pc:spChg chg="add mod">
          <ac:chgData name="MAIGNAN Victor FRSC" userId="94fc2294-f05d-4f6d-a45c-e2f1f1ee1e39" providerId="ADAL" clId="{D6A5AF34-EB03-430F-8497-6E20DF6A3364}" dt="2023-08-01T09:43:14.156" v="3485" actId="14100"/>
          <ac:spMkLst>
            <pc:docMk/>
            <pc:sldMk cId="3627074008" sldId="2147470832"/>
            <ac:spMk id="6" creationId="{1E379546-264A-8907-49E9-4A070F72E416}"/>
          </ac:spMkLst>
        </pc:spChg>
        <pc:spChg chg="add mod">
          <ac:chgData name="MAIGNAN Victor FRSC" userId="94fc2294-f05d-4f6d-a45c-e2f1f1ee1e39" providerId="ADAL" clId="{D6A5AF34-EB03-430F-8497-6E20DF6A3364}" dt="2023-08-01T09:43:59.150" v="3500" actId="1076"/>
          <ac:spMkLst>
            <pc:docMk/>
            <pc:sldMk cId="3627074008" sldId="2147470832"/>
            <ac:spMk id="8" creationId="{C7069CE2-5E99-5D4D-99EB-E3C864EEF131}"/>
          </ac:spMkLst>
        </pc:spChg>
        <pc:spChg chg="add del mod">
          <ac:chgData name="MAIGNAN Victor FRSC" userId="94fc2294-f05d-4f6d-a45c-e2f1f1ee1e39" providerId="ADAL" clId="{D6A5AF34-EB03-430F-8497-6E20DF6A3364}" dt="2023-08-01T09:44:05.107" v="3503"/>
          <ac:spMkLst>
            <pc:docMk/>
            <pc:sldMk cId="3627074008" sldId="2147470832"/>
            <ac:spMk id="10" creationId="{8D79AF0B-0B44-7B64-70D8-32F96795C9FC}"/>
          </ac:spMkLst>
        </pc:spChg>
        <pc:spChg chg="add mod">
          <ac:chgData name="MAIGNAN Victor FRSC" userId="94fc2294-f05d-4f6d-a45c-e2f1f1ee1e39" providerId="ADAL" clId="{D6A5AF34-EB03-430F-8497-6E20DF6A3364}" dt="2023-08-04T06:26:34.678" v="11825"/>
          <ac:spMkLst>
            <pc:docMk/>
            <pc:sldMk cId="3627074008" sldId="2147470832"/>
            <ac:spMk id="10" creationId="{E8AFD114-E651-EF63-A22B-B2B939928B37}"/>
          </ac:spMkLst>
        </pc:spChg>
        <pc:grpChg chg="mod">
          <ac:chgData name="MAIGNAN Victor FRSC" userId="94fc2294-f05d-4f6d-a45c-e2f1f1ee1e39" providerId="ADAL" clId="{D6A5AF34-EB03-430F-8497-6E20DF6A3364}" dt="2023-08-01T09:42:57.765" v="3474" actId="1038"/>
          <ac:grpSpMkLst>
            <pc:docMk/>
            <pc:sldMk cId="3627074008" sldId="2147470832"/>
            <ac:grpSpMk id="12" creationId="{486E0D0F-6B2B-EF34-4D9D-BEFFCA1D94F8}"/>
          </ac:grpSpMkLst>
        </pc:grpChg>
        <pc:graphicFrameChg chg="add mod">
          <ac:chgData name="MAIGNAN Victor FRSC" userId="94fc2294-f05d-4f6d-a45c-e2f1f1ee1e39" providerId="ADAL" clId="{D6A5AF34-EB03-430F-8497-6E20DF6A3364}" dt="2023-08-01T09:42:46.969" v="3442" actId="167"/>
          <ac:graphicFrameMkLst>
            <pc:docMk/>
            <pc:sldMk cId="3627074008" sldId="2147470832"/>
            <ac:graphicFrameMk id="4" creationId="{8702F8FA-08B6-8ECD-8400-96E4E89D068D}"/>
          </ac:graphicFrameMkLst>
        </pc:graphicFrameChg>
      </pc:sldChg>
      <pc:sldChg chg="addSp delSp modSp new del mod ord">
        <pc:chgData name="MAIGNAN Victor FRSC" userId="94fc2294-f05d-4f6d-a45c-e2f1f1ee1e39" providerId="ADAL" clId="{D6A5AF34-EB03-430F-8497-6E20DF6A3364}" dt="2023-08-01T09:54:48.494" v="3742" actId="47"/>
        <pc:sldMkLst>
          <pc:docMk/>
          <pc:sldMk cId="1062018100" sldId="2147470833"/>
        </pc:sldMkLst>
        <pc:spChg chg="mod">
          <ac:chgData name="MAIGNAN Victor FRSC" userId="94fc2294-f05d-4f6d-a45c-e2f1f1ee1e39" providerId="ADAL" clId="{D6A5AF34-EB03-430F-8497-6E20DF6A3364}" dt="2023-08-01T09:49:42.274" v="3592" actId="20577"/>
          <ac:spMkLst>
            <pc:docMk/>
            <pc:sldMk cId="1062018100" sldId="2147470833"/>
            <ac:spMk id="2" creationId="{337D6315-4820-E894-8550-CDD6F9904C3D}"/>
          </ac:spMkLst>
        </pc:spChg>
        <pc:spChg chg="add del">
          <ac:chgData name="MAIGNAN Victor FRSC" userId="94fc2294-f05d-4f6d-a45c-e2f1f1ee1e39" providerId="ADAL" clId="{D6A5AF34-EB03-430F-8497-6E20DF6A3364}" dt="2023-08-01T09:48:48.138" v="3524"/>
          <ac:spMkLst>
            <pc:docMk/>
            <pc:sldMk cId="1062018100" sldId="2147470833"/>
            <ac:spMk id="3" creationId="{875B133C-2891-EE92-96DA-8C829D203593}"/>
          </ac:spMkLst>
        </pc:spChg>
        <pc:graphicFrameChg chg="add del mod">
          <ac:chgData name="MAIGNAN Victor FRSC" userId="94fc2294-f05d-4f6d-a45c-e2f1f1ee1e39" providerId="ADAL" clId="{D6A5AF34-EB03-430F-8497-6E20DF6A3364}" dt="2023-08-01T09:48:46.031" v="3523"/>
          <ac:graphicFrameMkLst>
            <pc:docMk/>
            <pc:sldMk cId="1062018100" sldId="2147470833"/>
            <ac:graphicFrameMk id="4" creationId="{074F7DCF-93BB-2D9B-0319-773E1EA2B28F}"/>
          </ac:graphicFrameMkLst>
        </pc:graphicFrameChg>
        <pc:graphicFrameChg chg="add mod modGraphic">
          <ac:chgData name="MAIGNAN Victor FRSC" userId="94fc2294-f05d-4f6d-a45c-e2f1f1ee1e39" providerId="ADAL" clId="{D6A5AF34-EB03-430F-8497-6E20DF6A3364}" dt="2023-08-01T09:49:48.106" v="3593" actId="1076"/>
          <ac:graphicFrameMkLst>
            <pc:docMk/>
            <pc:sldMk cId="1062018100" sldId="2147470833"/>
            <ac:graphicFrameMk id="5" creationId="{1E0CA5BF-3924-BDEA-886C-A82910423719}"/>
          </ac:graphicFrameMkLst>
        </pc:graphicFrameChg>
      </pc:sldChg>
      <pc:sldChg chg="addSp delSp modSp add mod">
        <pc:chgData name="MAIGNAN Victor FRSC" userId="94fc2294-f05d-4f6d-a45c-e2f1f1ee1e39" providerId="ADAL" clId="{D6A5AF34-EB03-430F-8497-6E20DF6A3364}" dt="2023-08-01T10:02:25.225" v="4092"/>
        <pc:sldMkLst>
          <pc:docMk/>
          <pc:sldMk cId="2916604784" sldId="2147470834"/>
        </pc:sldMkLst>
        <pc:spChg chg="mod">
          <ac:chgData name="MAIGNAN Victor FRSC" userId="94fc2294-f05d-4f6d-a45c-e2f1f1ee1e39" providerId="ADAL" clId="{D6A5AF34-EB03-430F-8497-6E20DF6A3364}" dt="2023-08-01T09:58:56.329" v="4051" actId="1037"/>
          <ac:spMkLst>
            <pc:docMk/>
            <pc:sldMk cId="2916604784" sldId="2147470834"/>
            <ac:spMk id="2" creationId="{06107F1C-7FD3-29E4-4F99-D8D477100C8E}"/>
          </ac:spMkLst>
        </pc:spChg>
        <pc:spChg chg="mod">
          <ac:chgData name="MAIGNAN Victor FRSC" userId="94fc2294-f05d-4f6d-a45c-e2f1f1ee1e39" providerId="ADAL" clId="{D6A5AF34-EB03-430F-8497-6E20DF6A3364}" dt="2023-08-01T09:50:17.092" v="3596"/>
          <ac:spMkLst>
            <pc:docMk/>
            <pc:sldMk cId="2916604784" sldId="2147470834"/>
            <ac:spMk id="3" creationId="{97888BE1-3C8C-49FE-B3B6-C721301F8F7F}"/>
          </ac:spMkLst>
        </pc:spChg>
        <pc:spChg chg="mod">
          <ac:chgData name="MAIGNAN Victor FRSC" userId="94fc2294-f05d-4f6d-a45c-e2f1f1ee1e39" providerId="ADAL" clId="{D6A5AF34-EB03-430F-8497-6E20DF6A3364}" dt="2023-08-01T09:58:56.329" v="4051" actId="1037"/>
          <ac:spMkLst>
            <pc:docMk/>
            <pc:sldMk cId="2916604784" sldId="2147470834"/>
            <ac:spMk id="4" creationId="{CD07F352-D440-0A31-57A5-FEE8AB3E2375}"/>
          </ac:spMkLst>
        </pc:spChg>
        <pc:spChg chg="mod">
          <ac:chgData name="MAIGNAN Victor FRSC" userId="94fc2294-f05d-4f6d-a45c-e2f1f1ee1e39" providerId="ADAL" clId="{D6A5AF34-EB03-430F-8497-6E20DF6A3364}" dt="2023-08-01T09:59:28.848" v="4061" actId="115"/>
          <ac:spMkLst>
            <pc:docMk/>
            <pc:sldMk cId="2916604784" sldId="2147470834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D6A5AF34-EB03-430F-8497-6E20DF6A3364}" dt="2023-08-01T09:51:51.990" v="3667"/>
          <ac:spMkLst>
            <pc:docMk/>
            <pc:sldMk cId="2916604784" sldId="2147470834"/>
            <ac:spMk id="21" creationId="{1468DD57-F742-F039-E599-398D3415DD6C}"/>
          </ac:spMkLst>
        </pc:spChg>
        <pc:spChg chg="add del mod">
          <ac:chgData name="MAIGNAN Victor FRSC" userId="94fc2294-f05d-4f6d-a45c-e2f1f1ee1e39" providerId="ADAL" clId="{D6A5AF34-EB03-430F-8497-6E20DF6A3364}" dt="2023-08-01T09:52:41.418" v="3687" actId="478"/>
          <ac:spMkLst>
            <pc:docMk/>
            <pc:sldMk cId="2916604784" sldId="2147470834"/>
            <ac:spMk id="23" creationId="{A21AB1B2-6A9B-0AE5-5BBB-4ED4B6461461}"/>
          </ac:spMkLst>
        </pc:spChg>
        <pc:spChg chg="add mod">
          <ac:chgData name="MAIGNAN Victor FRSC" userId="94fc2294-f05d-4f6d-a45c-e2f1f1ee1e39" providerId="ADAL" clId="{D6A5AF34-EB03-430F-8497-6E20DF6A3364}" dt="2023-08-01T09:58:56.329" v="4051" actId="1037"/>
          <ac:spMkLst>
            <pc:docMk/>
            <pc:sldMk cId="2916604784" sldId="2147470834"/>
            <ac:spMk id="24" creationId="{1520CEB2-1953-5507-D5BF-8D2B96EC2EC8}"/>
          </ac:spMkLst>
        </pc:spChg>
        <pc:spChg chg="add mod">
          <ac:chgData name="MAIGNAN Victor FRSC" userId="94fc2294-f05d-4f6d-a45c-e2f1f1ee1e39" providerId="ADAL" clId="{D6A5AF34-EB03-430F-8497-6E20DF6A3364}" dt="2023-08-01T09:58:56.329" v="4051" actId="1037"/>
          <ac:spMkLst>
            <pc:docMk/>
            <pc:sldMk cId="2916604784" sldId="2147470834"/>
            <ac:spMk id="25" creationId="{7B950367-5E5A-CD4E-EDB8-DF73DF881225}"/>
          </ac:spMkLst>
        </pc:spChg>
        <pc:spChg chg="mod">
          <ac:chgData name="MAIGNAN Victor FRSC" userId="94fc2294-f05d-4f6d-a45c-e2f1f1ee1e39" providerId="ADAL" clId="{D6A5AF34-EB03-430F-8497-6E20DF6A3364}" dt="2023-08-01T09:58:56.329" v="4051" actId="1037"/>
          <ac:spMkLst>
            <pc:docMk/>
            <pc:sldMk cId="2916604784" sldId="2147470834"/>
            <ac:spMk id="28" creationId="{25443373-5253-4C6E-8605-234875F98559}"/>
          </ac:spMkLst>
        </pc:spChg>
        <pc:grpChg chg="mod">
          <ac:chgData name="MAIGNAN Victor FRSC" userId="94fc2294-f05d-4f6d-a45c-e2f1f1ee1e39" providerId="ADAL" clId="{D6A5AF34-EB03-430F-8497-6E20DF6A3364}" dt="2023-08-01T09:58:56.329" v="4051" actId="1037"/>
          <ac:grpSpMkLst>
            <pc:docMk/>
            <pc:sldMk cId="2916604784" sldId="2147470834"/>
            <ac:grpSpMk id="8" creationId="{94284EF5-0B6A-613B-17C2-D4B11FCF08EC}"/>
          </ac:grpSpMkLst>
        </pc:grpChg>
        <pc:grpChg chg="mod">
          <ac:chgData name="MAIGNAN Victor FRSC" userId="94fc2294-f05d-4f6d-a45c-e2f1f1ee1e39" providerId="ADAL" clId="{D6A5AF34-EB03-430F-8497-6E20DF6A3364}" dt="2023-08-01T09:58:56.329" v="4051" actId="1037"/>
          <ac:grpSpMkLst>
            <pc:docMk/>
            <pc:sldMk cId="2916604784" sldId="2147470834"/>
            <ac:grpSpMk id="12" creationId="{76694A43-F33F-1824-D420-8FAE72A0D67D}"/>
          </ac:grpSpMkLst>
        </pc:grpChg>
        <pc:grpChg chg="mod">
          <ac:chgData name="MAIGNAN Victor FRSC" userId="94fc2294-f05d-4f6d-a45c-e2f1f1ee1e39" providerId="ADAL" clId="{D6A5AF34-EB03-430F-8497-6E20DF6A3364}" dt="2023-08-01T09:58:56.329" v="4051" actId="1037"/>
          <ac:grpSpMkLst>
            <pc:docMk/>
            <pc:sldMk cId="2916604784" sldId="2147470834"/>
            <ac:grpSpMk id="16" creationId="{04B6C492-DA3C-F766-B652-83E0069ECFEE}"/>
          </ac:grpSpMkLst>
        </pc:grpChg>
        <pc:grpChg chg="add mod">
          <ac:chgData name="MAIGNAN Victor FRSC" userId="94fc2294-f05d-4f6d-a45c-e2f1f1ee1e39" providerId="ADAL" clId="{D6A5AF34-EB03-430F-8497-6E20DF6A3364}" dt="2023-08-01T09:58:56.329" v="4051" actId="1037"/>
          <ac:grpSpMkLst>
            <pc:docMk/>
            <pc:sldMk cId="2916604784" sldId="2147470834"/>
            <ac:grpSpMk id="20" creationId="{D926E6A4-7332-FFFC-B944-35727DAA2D8E}"/>
          </ac:grpSpMkLst>
        </pc:grpChg>
        <pc:graphicFrameChg chg="add mod modGraphic">
          <ac:chgData name="MAIGNAN Victor FRSC" userId="94fc2294-f05d-4f6d-a45c-e2f1f1ee1e39" providerId="ADAL" clId="{D6A5AF34-EB03-430F-8497-6E20DF6A3364}" dt="2023-08-01T10:02:25.225" v="4092"/>
          <ac:graphicFrameMkLst>
            <pc:docMk/>
            <pc:sldMk cId="2916604784" sldId="2147470834"/>
            <ac:graphicFrameMk id="19" creationId="{90CE1C87-5F2A-A76A-8E9A-2A23D6363814}"/>
          </ac:graphicFrameMkLst>
        </pc:graphicFrameChg>
        <pc:picChg chg="mod">
          <ac:chgData name="MAIGNAN Victor FRSC" userId="94fc2294-f05d-4f6d-a45c-e2f1f1ee1e39" providerId="ADAL" clId="{D6A5AF34-EB03-430F-8497-6E20DF6A3364}" dt="2023-08-01T09:50:26.766" v="3600" actId="1035"/>
          <ac:picMkLst>
            <pc:docMk/>
            <pc:sldMk cId="2916604784" sldId="2147470834"/>
            <ac:picMk id="5" creationId="{1F060FB3-9796-F37A-BBEA-DF0F3547E3F2}"/>
          </ac:picMkLst>
        </pc:picChg>
        <pc:picChg chg="mod">
          <ac:chgData name="MAIGNAN Victor FRSC" userId="94fc2294-f05d-4f6d-a45c-e2f1f1ee1e39" providerId="ADAL" clId="{D6A5AF34-EB03-430F-8497-6E20DF6A3364}" dt="2023-08-01T09:58:56.329" v="4051" actId="1037"/>
          <ac:picMkLst>
            <pc:docMk/>
            <pc:sldMk cId="2916604784" sldId="2147470834"/>
            <ac:picMk id="7" creationId="{530A4ACD-C1A6-4702-AD12-9293433FA6D7}"/>
          </ac:picMkLst>
        </pc:picChg>
        <pc:picChg chg="del">
          <ac:chgData name="MAIGNAN Victor FRSC" userId="94fc2294-f05d-4f6d-a45c-e2f1f1ee1e39" providerId="ADAL" clId="{D6A5AF34-EB03-430F-8497-6E20DF6A3364}" dt="2023-08-01T09:50:21.653" v="3598" actId="478"/>
          <ac:picMkLst>
            <pc:docMk/>
            <pc:sldMk cId="2916604784" sldId="2147470834"/>
            <ac:picMk id="13" creationId="{254DFB7B-084F-4464-BD0F-076BEA5241CF}"/>
          </ac:picMkLst>
        </pc:picChg>
        <pc:picChg chg="mod">
          <ac:chgData name="MAIGNAN Victor FRSC" userId="94fc2294-f05d-4f6d-a45c-e2f1f1ee1e39" providerId="ADAL" clId="{D6A5AF34-EB03-430F-8497-6E20DF6A3364}" dt="2023-08-01T09:51:51.990" v="3667"/>
          <ac:picMkLst>
            <pc:docMk/>
            <pc:sldMk cId="2916604784" sldId="2147470834"/>
            <ac:picMk id="22" creationId="{7D3BE4E0-7927-E099-DB2C-98BB11BDA555}"/>
          </ac:picMkLst>
        </pc:picChg>
      </pc:sldChg>
      <pc:sldChg chg="modSp add mod ord">
        <pc:chgData name="MAIGNAN Victor FRSC" userId="94fc2294-f05d-4f6d-a45c-e2f1f1ee1e39" providerId="ADAL" clId="{D6A5AF34-EB03-430F-8497-6E20DF6A3364}" dt="2023-08-04T14:28:18.980" v="17403" actId="1076"/>
        <pc:sldMkLst>
          <pc:docMk/>
          <pc:sldMk cId="3120670646" sldId="2147470835"/>
        </pc:sldMkLst>
        <pc:spChg chg="mod">
          <ac:chgData name="MAIGNAN Victor FRSC" userId="94fc2294-f05d-4f6d-a45c-e2f1f1ee1e39" providerId="ADAL" clId="{D6A5AF34-EB03-430F-8497-6E20DF6A3364}" dt="2023-08-01T10:07:27.701" v="4340" actId="1037"/>
          <ac:spMkLst>
            <pc:docMk/>
            <pc:sldMk cId="3120670646" sldId="2147470835"/>
            <ac:spMk id="2" creationId="{06107F1C-7FD3-29E4-4F99-D8D477100C8E}"/>
          </ac:spMkLst>
        </pc:spChg>
        <pc:spChg chg="mod">
          <ac:chgData name="MAIGNAN Victor FRSC" userId="94fc2294-f05d-4f6d-a45c-e2f1f1ee1e39" providerId="ADAL" clId="{D6A5AF34-EB03-430F-8497-6E20DF6A3364}" dt="2023-08-04T14:28:18.980" v="17403" actId="1076"/>
          <ac:spMkLst>
            <pc:docMk/>
            <pc:sldMk cId="3120670646" sldId="2147470835"/>
            <ac:spMk id="3" creationId="{97888BE1-3C8C-49FE-B3B6-C721301F8F7F}"/>
          </ac:spMkLst>
        </pc:spChg>
        <pc:spChg chg="mod">
          <ac:chgData name="MAIGNAN Victor FRSC" userId="94fc2294-f05d-4f6d-a45c-e2f1f1ee1e39" providerId="ADAL" clId="{D6A5AF34-EB03-430F-8497-6E20DF6A3364}" dt="2023-08-01T10:07:27.701" v="4340" actId="1037"/>
          <ac:spMkLst>
            <pc:docMk/>
            <pc:sldMk cId="3120670646" sldId="2147470835"/>
            <ac:spMk id="4" creationId="{CD07F352-D440-0A31-57A5-FEE8AB3E2375}"/>
          </ac:spMkLst>
        </pc:spChg>
        <pc:spChg chg="mod">
          <ac:chgData name="MAIGNAN Victor FRSC" userId="94fc2294-f05d-4f6d-a45c-e2f1f1ee1e39" providerId="ADAL" clId="{D6A5AF34-EB03-430F-8497-6E20DF6A3364}" dt="2023-08-01T12:46:21.175" v="5289" actId="207"/>
          <ac:spMkLst>
            <pc:docMk/>
            <pc:sldMk cId="3120670646" sldId="2147470835"/>
            <ac:spMk id="9" creationId="{193DE834-EC19-B89A-FD0F-4A5853CD06FE}"/>
          </ac:spMkLst>
        </pc:spChg>
        <pc:spChg chg="mod">
          <ac:chgData name="MAIGNAN Victor FRSC" userId="94fc2294-f05d-4f6d-a45c-e2f1f1ee1e39" providerId="ADAL" clId="{D6A5AF34-EB03-430F-8497-6E20DF6A3364}" dt="2023-08-01T12:48:31.262" v="5348" actId="20577"/>
          <ac:spMkLst>
            <pc:docMk/>
            <pc:sldMk cId="3120670646" sldId="2147470835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D6A5AF34-EB03-430F-8497-6E20DF6A3364}" dt="2023-08-01T12:46:24.010" v="5290" actId="207"/>
          <ac:spMkLst>
            <pc:docMk/>
            <pc:sldMk cId="3120670646" sldId="2147470835"/>
            <ac:spMk id="14" creationId="{60038718-70AF-4983-5F40-BAC08FF55218}"/>
          </ac:spMkLst>
        </pc:spChg>
        <pc:spChg chg="mod">
          <ac:chgData name="MAIGNAN Victor FRSC" userId="94fc2294-f05d-4f6d-a45c-e2f1f1ee1e39" providerId="ADAL" clId="{D6A5AF34-EB03-430F-8497-6E20DF6A3364}" dt="2023-08-01T12:46:27.274" v="5291" actId="207"/>
          <ac:spMkLst>
            <pc:docMk/>
            <pc:sldMk cId="3120670646" sldId="2147470835"/>
            <ac:spMk id="17" creationId="{39593413-4481-E10B-F5B9-91C2030D3AF5}"/>
          </ac:spMkLst>
        </pc:spChg>
        <pc:spChg chg="mod">
          <ac:chgData name="MAIGNAN Victor FRSC" userId="94fc2294-f05d-4f6d-a45c-e2f1f1ee1e39" providerId="ADAL" clId="{D6A5AF34-EB03-430F-8497-6E20DF6A3364}" dt="2023-08-01T12:46:30.588" v="5292" actId="207"/>
          <ac:spMkLst>
            <pc:docMk/>
            <pc:sldMk cId="3120670646" sldId="2147470835"/>
            <ac:spMk id="21" creationId="{1468DD57-F742-F039-E599-398D3415DD6C}"/>
          </ac:spMkLst>
        </pc:spChg>
        <pc:spChg chg="mod">
          <ac:chgData name="MAIGNAN Victor FRSC" userId="94fc2294-f05d-4f6d-a45c-e2f1f1ee1e39" providerId="ADAL" clId="{D6A5AF34-EB03-430F-8497-6E20DF6A3364}" dt="2023-08-01T10:07:27.701" v="4340" actId="1037"/>
          <ac:spMkLst>
            <pc:docMk/>
            <pc:sldMk cId="3120670646" sldId="2147470835"/>
            <ac:spMk id="24" creationId="{1520CEB2-1953-5507-D5BF-8D2B96EC2EC8}"/>
          </ac:spMkLst>
        </pc:spChg>
        <pc:spChg chg="mod">
          <ac:chgData name="MAIGNAN Victor FRSC" userId="94fc2294-f05d-4f6d-a45c-e2f1f1ee1e39" providerId="ADAL" clId="{D6A5AF34-EB03-430F-8497-6E20DF6A3364}" dt="2023-08-01T10:07:35.080" v="4348" actId="20577"/>
          <ac:spMkLst>
            <pc:docMk/>
            <pc:sldMk cId="3120670646" sldId="2147470835"/>
            <ac:spMk id="25" creationId="{7B950367-5E5A-CD4E-EDB8-DF73DF881225}"/>
          </ac:spMkLst>
        </pc:spChg>
        <pc:spChg chg="mod">
          <ac:chgData name="MAIGNAN Victor FRSC" userId="94fc2294-f05d-4f6d-a45c-e2f1f1ee1e39" providerId="ADAL" clId="{D6A5AF34-EB03-430F-8497-6E20DF6A3364}" dt="2023-08-01T10:07:27.701" v="4340" actId="1037"/>
          <ac:spMkLst>
            <pc:docMk/>
            <pc:sldMk cId="3120670646" sldId="2147470835"/>
            <ac:spMk id="28" creationId="{25443373-5253-4C6E-8605-234875F98559}"/>
          </ac:spMkLst>
        </pc:spChg>
        <pc:grpChg chg="mod">
          <ac:chgData name="MAIGNAN Victor FRSC" userId="94fc2294-f05d-4f6d-a45c-e2f1f1ee1e39" providerId="ADAL" clId="{D6A5AF34-EB03-430F-8497-6E20DF6A3364}" dt="2023-08-01T10:07:18.616" v="4310" actId="1037"/>
          <ac:grpSpMkLst>
            <pc:docMk/>
            <pc:sldMk cId="3120670646" sldId="2147470835"/>
            <ac:grpSpMk id="8" creationId="{94284EF5-0B6A-613B-17C2-D4B11FCF08EC}"/>
          </ac:grpSpMkLst>
        </pc:grpChg>
        <pc:grpChg chg="mod">
          <ac:chgData name="MAIGNAN Victor FRSC" userId="94fc2294-f05d-4f6d-a45c-e2f1f1ee1e39" providerId="ADAL" clId="{D6A5AF34-EB03-430F-8497-6E20DF6A3364}" dt="2023-08-01T10:07:18.616" v="4310" actId="1037"/>
          <ac:grpSpMkLst>
            <pc:docMk/>
            <pc:sldMk cId="3120670646" sldId="2147470835"/>
            <ac:grpSpMk id="12" creationId="{76694A43-F33F-1824-D420-8FAE72A0D67D}"/>
          </ac:grpSpMkLst>
        </pc:grpChg>
        <pc:grpChg chg="mod">
          <ac:chgData name="MAIGNAN Victor FRSC" userId="94fc2294-f05d-4f6d-a45c-e2f1f1ee1e39" providerId="ADAL" clId="{D6A5AF34-EB03-430F-8497-6E20DF6A3364}" dt="2023-08-01T10:07:18.616" v="4310" actId="1037"/>
          <ac:grpSpMkLst>
            <pc:docMk/>
            <pc:sldMk cId="3120670646" sldId="2147470835"/>
            <ac:grpSpMk id="16" creationId="{04B6C492-DA3C-F766-B652-83E0069ECFEE}"/>
          </ac:grpSpMkLst>
        </pc:grpChg>
        <pc:grpChg chg="mod">
          <ac:chgData name="MAIGNAN Victor FRSC" userId="94fc2294-f05d-4f6d-a45c-e2f1f1ee1e39" providerId="ADAL" clId="{D6A5AF34-EB03-430F-8497-6E20DF6A3364}" dt="2023-08-01T10:07:18.616" v="4310" actId="1037"/>
          <ac:grpSpMkLst>
            <pc:docMk/>
            <pc:sldMk cId="3120670646" sldId="2147470835"/>
            <ac:grpSpMk id="20" creationId="{D926E6A4-7332-FFFC-B944-35727DAA2D8E}"/>
          </ac:grpSpMkLst>
        </pc:grpChg>
        <pc:graphicFrameChg chg="mod">
          <ac:chgData name="MAIGNAN Victor FRSC" userId="94fc2294-f05d-4f6d-a45c-e2f1f1ee1e39" providerId="ADAL" clId="{D6A5AF34-EB03-430F-8497-6E20DF6A3364}" dt="2023-08-01T10:07:18.616" v="4310" actId="1037"/>
          <ac:graphicFrameMkLst>
            <pc:docMk/>
            <pc:sldMk cId="3120670646" sldId="2147470835"/>
            <ac:graphicFrameMk id="19" creationId="{90CE1C87-5F2A-A76A-8E9A-2A23D6363814}"/>
          </ac:graphicFrameMkLst>
        </pc:graphicFrameChg>
        <pc:picChg chg="mod">
          <ac:chgData name="MAIGNAN Victor FRSC" userId="94fc2294-f05d-4f6d-a45c-e2f1f1ee1e39" providerId="ADAL" clId="{D6A5AF34-EB03-430F-8497-6E20DF6A3364}" dt="2023-08-01T10:07:27.701" v="4340" actId="1037"/>
          <ac:picMkLst>
            <pc:docMk/>
            <pc:sldMk cId="3120670646" sldId="2147470835"/>
            <ac:picMk id="7" creationId="{530A4ACD-C1A6-4702-AD12-9293433FA6D7}"/>
          </ac:picMkLst>
        </pc:picChg>
      </pc:sldChg>
      <pc:sldChg chg="addSp delSp modSp add mod modShow modNotesTx">
        <pc:chgData name="MAIGNAN Victor FRSC" userId="94fc2294-f05d-4f6d-a45c-e2f1f1ee1e39" providerId="ADAL" clId="{D6A5AF34-EB03-430F-8497-6E20DF6A3364}" dt="2023-08-03T15:14:37.031" v="11729" actId="1037"/>
        <pc:sldMkLst>
          <pc:docMk/>
          <pc:sldMk cId="1784257843" sldId="2147470836"/>
        </pc:sldMkLst>
        <pc:spChg chg="mod">
          <ac:chgData name="MAIGNAN Victor FRSC" userId="94fc2294-f05d-4f6d-a45c-e2f1f1ee1e39" providerId="ADAL" clId="{D6A5AF34-EB03-430F-8497-6E20DF6A3364}" dt="2023-08-01T12:54:33.588" v="5354" actId="20577"/>
          <ac:spMkLst>
            <pc:docMk/>
            <pc:sldMk cId="1784257843" sldId="2147470836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3T15:06:00.294" v="11588" actId="20577"/>
          <ac:spMkLst>
            <pc:docMk/>
            <pc:sldMk cId="1784257843" sldId="2147470836"/>
            <ac:spMk id="3" creationId="{453977C0-9C0F-3D84-2719-12A66DF5E377}"/>
          </ac:spMkLst>
        </pc:spChg>
        <pc:spChg chg="add del mod">
          <ac:chgData name="MAIGNAN Victor FRSC" userId="94fc2294-f05d-4f6d-a45c-e2f1f1ee1e39" providerId="ADAL" clId="{D6A5AF34-EB03-430F-8497-6E20DF6A3364}" dt="2023-08-03T12:46:07.056" v="9206" actId="478"/>
          <ac:spMkLst>
            <pc:docMk/>
            <pc:sldMk cId="1784257843" sldId="2147470836"/>
            <ac:spMk id="4" creationId="{5A3073EE-D700-F8AD-6927-C1054E95F9E8}"/>
          </ac:spMkLst>
        </pc:spChg>
        <pc:spChg chg="mod">
          <ac:chgData name="MAIGNAN Victor FRSC" userId="94fc2294-f05d-4f6d-a45c-e2f1f1ee1e39" providerId="ADAL" clId="{D6A5AF34-EB03-430F-8497-6E20DF6A3364}" dt="2023-08-01T11:51:17.616" v="4579" actId="1038"/>
          <ac:spMkLst>
            <pc:docMk/>
            <pc:sldMk cId="1784257843" sldId="2147470836"/>
            <ac:spMk id="6" creationId="{1E379546-264A-8907-49E9-4A070F72E416}"/>
          </ac:spMkLst>
        </pc:spChg>
        <pc:spChg chg="mod">
          <ac:chgData name="MAIGNAN Victor FRSC" userId="94fc2294-f05d-4f6d-a45c-e2f1f1ee1e39" providerId="ADAL" clId="{D6A5AF34-EB03-430F-8497-6E20DF6A3364}" dt="2023-08-01T12:05:18.876" v="4829" actId="207"/>
          <ac:spMkLst>
            <pc:docMk/>
            <pc:sldMk cId="1784257843" sldId="2147470836"/>
            <ac:spMk id="7" creationId="{9C7757B8-FCA4-EE5D-E069-A6D0FDF2AD1E}"/>
          </ac:spMkLst>
        </pc:spChg>
        <pc:spChg chg="add mod">
          <ac:chgData name="MAIGNAN Victor FRSC" userId="94fc2294-f05d-4f6d-a45c-e2f1f1ee1e39" providerId="ADAL" clId="{D6A5AF34-EB03-430F-8497-6E20DF6A3364}" dt="2023-08-03T12:51:59.048" v="9286" actId="14100"/>
          <ac:spMkLst>
            <pc:docMk/>
            <pc:sldMk cId="1784257843" sldId="2147470836"/>
            <ac:spMk id="11" creationId="{79C0961F-6229-AA48-A0BA-0C97930B5078}"/>
          </ac:spMkLst>
        </pc:spChg>
        <pc:spChg chg="add mod">
          <ac:chgData name="MAIGNAN Victor FRSC" userId="94fc2294-f05d-4f6d-a45c-e2f1f1ee1e39" providerId="ADAL" clId="{D6A5AF34-EB03-430F-8497-6E20DF6A3364}" dt="2023-08-03T12:52:06.156" v="9288" actId="1035"/>
          <ac:spMkLst>
            <pc:docMk/>
            <pc:sldMk cId="1784257843" sldId="2147470836"/>
            <ac:spMk id="13" creationId="{7B7E5568-9C63-36A4-4790-9D150968F170}"/>
          </ac:spMkLst>
        </pc:spChg>
        <pc:spChg chg="add mod">
          <ac:chgData name="MAIGNAN Victor FRSC" userId="94fc2294-f05d-4f6d-a45c-e2f1f1ee1e39" providerId="ADAL" clId="{D6A5AF34-EB03-430F-8497-6E20DF6A3364}" dt="2023-08-03T15:14:37.031" v="11729" actId="1037"/>
          <ac:spMkLst>
            <pc:docMk/>
            <pc:sldMk cId="1784257843" sldId="2147470836"/>
            <ac:spMk id="14" creationId="{950973AD-59AB-0BCC-D8EF-C3E49A7D926C}"/>
          </ac:spMkLst>
        </pc:spChg>
        <pc:grpChg chg="mod">
          <ac:chgData name="MAIGNAN Victor FRSC" userId="94fc2294-f05d-4f6d-a45c-e2f1f1ee1e39" providerId="ADAL" clId="{D6A5AF34-EB03-430F-8497-6E20DF6A3364}" dt="2023-08-01T11:46:09.965" v="4537" actId="1036"/>
          <ac:grpSpMkLst>
            <pc:docMk/>
            <pc:sldMk cId="1784257843" sldId="2147470836"/>
            <ac:grpSpMk id="12" creationId="{486E0D0F-6B2B-EF34-4D9D-BEFFCA1D94F8}"/>
          </ac:grpSpMkLst>
        </pc:grpChg>
        <pc:graphicFrameChg chg="del">
          <ac:chgData name="MAIGNAN Victor FRSC" userId="94fc2294-f05d-4f6d-a45c-e2f1f1ee1e39" providerId="ADAL" clId="{D6A5AF34-EB03-430F-8497-6E20DF6A3364}" dt="2023-08-01T10:08:01.586" v="4356" actId="478"/>
          <ac:graphicFrameMkLst>
            <pc:docMk/>
            <pc:sldMk cId="1784257843" sldId="2147470836"/>
            <ac:graphicFrameMk id="4" creationId="{8702F8FA-08B6-8ECD-8400-96E4E89D068D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1T11:46:31.462" v="4538" actId="113"/>
          <ac:graphicFrameMkLst>
            <pc:docMk/>
            <pc:sldMk cId="1784257843" sldId="2147470836"/>
            <ac:graphicFrameMk id="10" creationId="{50013190-C85A-4A1A-9650-BD4C3FEB3093}"/>
          </ac:graphicFrameMkLst>
        </pc:graphicFrameChg>
      </pc:sldChg>
      <pc:sldChg chg="add del">
        <pc:chgData name="MAIGNAN Victor FRSC" userId="94fc2294-f05d-4f6d-a45c-e2f1f1ee1e39" providerId="ADAL" clId="{D6A5AF34-EB03-430F-8497-6E20DF6A3364}" dt="2023-08-01T10:08:16.755" v="4363"/>
        <pc:sldMkLst>
          <pc:docMk/>
          <pc:sldMk cId="164797689" sldId="2147470837"/>
        </pc:sldMkLst>
      </pc:sldChg>
      <pc:sldChg chg="addSp modSp add mod">
        <pc:chgData name="MAIGNAN Victor FRSC" userId="94fc2294-f05d-4f6d-a45c-e2f1f1ee1e39" providerId="ADAL" clId="{D6A5AF34-EB03-430F-8497-6E20DF6A3364}" dt="2023-08-03T15:24:08.755" v="11821" actId="14100"/>
        <pc:sldMkLst>
          <pc:docMk/>
          <pc:sldMk cId="1220158482" sldId="2147470837"/>
        </pc:sldMkLst>
        <pc:spChg chg="mod">
          <ac:chgData name="MAIGNAN Victor FRSC" userId="94fc2294-f05d-4f6d-a45c-e2f1f1ee1e39" providerId="ADAL" clId="{D6A5AF34-EB03-430F-8497-6E20DF6A3364}" dt="2023-08-01T12:54:37.884" v="5360" actId="20577"/>
          <ac:spMkLst>
            <pc:docMk/>
            <pc:sldMk cId="1220158482" sldId="2147470837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2:43:16.930" v="5230" actId="20577"/>
          <ac:spMkLst>
            <pc:docMk/>
            <pc:sldMk cId="1220158482" sldId="2147470837"/>
            <ac:spMk id="3" creationId="{453977C0-9C0F-3D84-2719-12A66DF5E377}"/>
          </ac:spMkLst>
        </pc:spChg>
        <pc:spChg chg="mod">
          <ac:chgData name="MAIGNAN Victor FRSC" userId="94fc2294-f05d-4f6d-a45c-e2f1f1ee1e39" providerId="ADAL" clId="{D6A5AF34-EB03-430F-8497-6E20DF6A3364}" dt="2023-08-01T12:00:47.363" v="4815" actId="14100"/>
          <ac:spMkLst>
            <pc:docMk/>
            <pc:sldMk cId="1220158482" sldId="2147470837"/>
            <ac:spMk id="6" creationId="{1E379546-264A-8907-49E9-4A070F72E416}"/>
          </ac:spMkLst>
        </pc:spChg>
        <pc:spChg chg="mod">
          <ac:chgData name="MAIGNAN Victor FRSC" userId="94fc2294-f05d-4f6d-a45c-e2f1f1ee1e39" providerId="ADAL" clId="{D6A5AF34-EB03-430F-8497-6E20DF6A3364}" dt="2023-08-01T12:00:18.147" v="4805" actId="207"/>
          <ac:spMkLst>
            <pc:docMk/>
            <pc:sldMk cId="1220158482" sldId="2147470837"/>
            <ac:spMk id="7" creationId="{9C7757B8-FCA4-EE5D-E069-A6D0FDF2AD1E}"/>
          </ac:spMkLst>
        </pc:spChg>
        <pc:spChg chg="mod">
          <ac:chgData name="MAIGNAN Victor FRSC" userId="94fc2294-f05d-4f6d-a45c-e2f1f1ee1e39" providerId="ADAL" clId="{D6A5AF34-EB03-430F-8497-6E20DF6A3364}" dt="2023-08-01T12:14:15.765" v="5068" actId="1036"/>
          <ac:spMkLst>
            <pc:docMk/>
            <pc:sldMk cId="1220158482" sldId="2147470837"/>
            <ac:spMk id="8" creationId="{C7069CE2-5E99-5D4D-99EB-E3C864EEF131}"/>
          </ac:spMkLst>
        </pc:spChg>
        <pc:spChg chg="add mod">
          <ac:chgData name="MAIGNAN Victor FRSC" userId="94fc2294-f05d-4f6d-a45c-e2f1f1ee1e39" providerId="ADAL" clId="{D6A5AF34-EB03-430F-8497-6E20DF6A3364}" dt="2023-08-03T15:24:08.755" v="11821" actId="14100"/>
          <ac:spMkLst>
            <pc:docMk/>
            <pc:sldMk cId="1220158482" sldId="2147470837"/>
            <ac:spMk id="10" creationId="{99BB9EC3-DCF0-334B-09C0-01DF909A2FB8}"/>
          </ac:spMkLst>
        </pc:spChg>
        <pc:spChg chg="add mod">
          <ac:chgData name="MAIGNAN Victor FRSC" userId="94fc2294-f05d-4f6d-a45c-e2f1f1ee1e39" providerId="ADAL" clId="{D6A5AF34-EB03-430F-8497-6E20DF6A3364}" dt="2023-08-03T15:24:00.564" v="11804"/>
          <ac:spMkLst>
            <pc:docMk/>
            <pc:sldMk cId="1220158482" sldId="2147470837"/>
            <ac:spMk id="11" creationId="{04DBFCBC-E48B-23AA-B3CD-24506C2BAC99}"/>
          </ac:spMkLst>
        </pc:spChg>
        <pc:grpChg chg="mod">
          <ac:chgData name="MAIGNAN Victor FRSC" userId="94fc2294-f05d-4f6d-a45c-e2f1f1ee1e39" providerId="ADAL" clId="{D6A5AF34-EB03-430F-8497-6E20DF6A3364}" dt="2023-08-01T11:56:40.294" v="4750" actId="1037"/>
          <ac:grpSpMkLst>
            <pc:docMk/>
            <pc:sldMk cId="1220158482" sldId="2147470837"/>
            <ac:grpSpMk id="12" creationId="{486E0D0F-6B2B-EF34-4D9D-BEFFCA1D94F8}"/>
          </ac:grpSpMkLst>
        </pc:grpChg>
        <pc:graphicFrameChg chg="add mod">
          <ac:chgData name="MAIGNAN Victor FRSC" userId="94fc2294-f05d-4f6d-a45c-e2f1f1ee1e39" providerId="ADAL" clId="{D6A5AF34-EB03-430F-8497-6E20DF6A3364}" dt="2023-08-01T11:56:12.778" v="4716" actId="14100"/>
          <ac:graphicFrameMkLst>
            <pc:docMk/>
            <pc:sldMk cId="1220158482" sldId="2147470837"/>
            <ac:graphicFrameMk id="4" creationId="{A17FD846-35E2-2F7C-6452-62F5283340DC}"/>
          </ac:graphicFrameMkLst>
        </pc:graphicFrameChg>
      </pc:sldChg>
      <pc:sldChg chg="addSp delSp modSp add mod">
        <pc:chgData name="MAIGNAN Victor FRSC" userId="94fc2294-f05d-4f6d-a45c-e2f1f1ee1e39" providerId="ADAL" clId="{D6A5AF34-EB03-430F-8497-6E20DF6A3364}" dt="2023-08-03T15:21:55.774" v="11802"/>
        <pc:sldMkLst>
          <pc:docMk/>
          <pc:sldMk cId="1276332268" sldId="2147470838"/>
        </pc:sldMkLst>
        <pc:spChg chg="mod">
          <ac:chgData name="MAIGNAN Victor FRSC" userId="94fc2294-f05d-4f6d-a45c-e2f1f1ee1e39" providerId="ADAL" clId="{D6A5AF34-EB03-430F-8497-6E20DF6A3364}" dt="2023-08-01T12:54:40.910" v="5366" actId="20577"/>
          <ac:spMkLst>
            <pc:docMk/>
            <pc:sldMk cId="1276332268" sldId="2147470838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2:40:39.775" v="5213" actId="20577"/>
          <ac:spMkLst>
            <pc:docMk/>
            <pc:sldMk cId="1276332268" sldId="2147470838"/>
            <ac:spMk id="3" creationId="{453977C0-9C0F-3D84-2719-12A66DF5E377}"/>
          </ac:spMkLst>
        </pc:spChg>
        <pc:spChg chg="mod">
          <ac:chgData name="MAIGNAN Victor FRSC" userId="94fc2294-f05d-4f6d-a45c-e2f1f1ee1e39" providerId="ADAL" clId="{D6A5AF34-EB03-430F-8497-6E20DF6A3364}" dt="2023-08-01T12:13:13.813" v="5030" actId="14100"/>
          <ac:spMkLst>
            <pc:docMk/>
            <pc:sldMk cId="1276332268" sldId="2147470838"/>
            <ac:spMk id="6" creationId="{1E379546-264A-8907-49E9-4A070F72E416}"/>
          </ac:spMkLst>
        </pc:spChg>
        <pc:spChg chg="mod">
          <ac:chgData name="MAIGNAN Victor FRSC" userId="94fc2294-f05d-4f6d-a45c-e2f1f1ee1e39" providerId="ADAL" clId="{D6A5AF34-EB03-430F-8497-6E20DF6A3364}" dt="2023-08-01T12:11:48.586" v="4937" actId="207"/>
          <ac:spMkLst>
            <pc:docMk/>
            <pc:sldMk cId="1276332268" sldId="2147470838"/>
            <ac:spMk id="7" creationId="{9C7757B8-FCA4-EE5D-E069-A6D0FDF2AD1E}"/>
          </ac:spMkLst>
        </pc:spChg>
        <pc:spChg chg="mod">
          <ac:chgData name="MAIGNAN Victor FRSC" userId="94fc2294-f05d-4f6d-a45c-e2f1f1ee1e39" providerId="ADAL" clId="{D6A5AF34-EB03-430F-8497-6E20DF6A3364}" dt="2023-08-01T12:40:32.383" v="5186" actId="14100"/>
          <ac:spMkLst>
            <pc:docMk/>
            <pc:sldMk cId="1276332268" sldId="2147470838"/>
            <ac:spMk id="8" creationId="{C7069CE2-5E99-5D4D-99EB-E3C864EEF131}"/>
          </ac:spMkLst>
        </pc:spChg>
        <pc:spChg chg="add del mod">
          <ac:chgData name="MAIGNAN Victor FRSC" userId="94fc2294-f05d-4f6d-a45c-e2f1f1ee1e39" providerId="ADAL" clId="{D6A5AF34-EB03-430F-8497-6E20DF6A3364}" dt="2023-08-03T15:21:55.397" v="11801" actId="478"/>
          <ac:spMkLst>
            <pc:docMk/>
            <pc:sldMk cId="1276332268" sldId="2147470838"/>
            <ac:spMk id="10" creationId="{93C275F9-77B9-83D1-B8A3-5E015559B65A}"/>
          </ac:spMkLst>
        </pc:spChg>
        <pc:spChg chg="add mod">
          <ac:chgData name="MAIGNAN Victor FRSC" userId="94fc2294-f05d-4f6d-a45c-e2f1f1ee1e39" providerId="ADAL" clId="{D6A5AF34-EB03-430F-8497-6E20DF6A3364}" dt="2023-08-03T15:21:55.774" v="11802"/>
          <ac:spMkLst>
            <pc:docMk/>
            <pc:sldMk cId="1276332268" sldId="2147470838"/>
            <ac:spMk id="11" creationId="{FA997F9A-DFE7-8017-E7EC-21A502FAA3C7}"/>
          </ac:spMkLst>
        </pc:spChg>
        <pc:grpChg chg="mod">
          <ac:chgData name="MAIGNAN Victor FRSC" userId="94fc2294-f05d-4f6d-a45c-e2f1f1ee1e39" providerId="ADAL" clId="{D6A5AF34-EB03-430F-8497-6E20DF6A3364}" dt="2023-08-01T12:12:32.785" v="5022" actId="1036"/>
          <ac:grpSpMkLst>
            <pc:docMk/>
            <pc:sldMk cId="1276332268" sldId="2147470838"/>
            <ac:grpSpMk id="12" creationId="{486E0D0F-6B2B-EF34-4D9D-BEFFCA1D94F8}"/>
          </ac:grpSpMkLst>
        </pc:grpChg>
        <pc:graphicFrameChg chg="add mod">
          <ac:chgData name="MAIGNAN Victor FRSC" userId="94fc2294-f05d-4f6d-a45c-e2f1f1ee1e39" providerId="ADAL" clId="{D6A5AF34-EB03-430F-8497-6E20DF6A3364}" dt="2023-08-01T12:12:42.178" v="5024" actId="692"/>
          <ac:graphicFrameMkLst>
            <pc:docMk/>
            <pc:sldMk cId="1276332268" sldId="2147470838"/>
            <ac:graphicFrameMk id="4" creationId="{5EF3104D-585B-E6C1-2700-F1184A59C841}"/>
          </ac:graphicFrameMkLst>
        </pc:graphicFrameChg>
      </pc:sldChg>
      <pc:sldChg chg="add del">
        <pc:chgData name="MAIGNAN Victor FRSC" userId="94fc2294-f05d-4f6d-a45c-e2f1f1ee1e39" providerId="ADAL" clId="{D6A5AF34-EB03-430F-8497-6E20DF6A3364}" dt="2023-08-01T10:08:16.119" v="4362"/>
        <pc:sldMkLst>
          <pc:docMk/>
          <pc:sldMk cId="1682012104" sldId="2147470838"/>
        </pc:sldMkLst>
      </pc:sldChg>
      <pc:sldChg chg="addSp delSp modSp add mod">
        <pc:chgData name="MAIGNAN Victor FRSC" userId="94fc2294-f05d-4f6d-a45c-e2f1f1ee1e39" providerId="ADAL" clId="{D6A5AF34-EB03-430F-8497-6E20DF6A3364}" dt="2023-08-03T15:18:14.993" v="11747"/>
        <pc:sldMkLst>
          <pc:docMk/>
          <pc:sldMk cId="1022577379" sldId="2147470839"/>
        </pc:sldMkLst>
        <pc:spChg chg="mod">
          <ac:chgData name="MAIGNAN Victor FRSC" userId="94fc2294-f05d-4f6d-a45c-e2f1f1ee1e39" providerId="ADAL" clId="{D6A5AF34-EB03-430F-8497-6E20DF6A3364}" dt="2023-08-01T12:54:43.974" v="5372" actId="20577"/>
          <ac:spMkLst>
            <pc:docMk/>
            <pc:sldMk cId="1022577379" sldId="2147470839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2:45:48.887" v="5287" actId="20577"/>
          <ac:spMkLst>
            <pc:docMk/>
            <pc:sldMk cId="1022577379" sldId="2147470839"/>
            <ac:spMk id="3" creationId="{453977C0-9C0F-3D84-2719-12A66DF5E377}"/>
          </ac:spMkLst>
        </pc:spChg>
        <pc:spChg chg="mod">
          <ac:chgData name="MAIGNAN Victor FRSC" userId="94fc2294-f05d-4f6d-a45c-e2f1f1ee1e39" providerId="ADAL" clId="{D6A5AF34-EB03-430F-8497-6E20DF6A3364}" dt="2023-08-01T12:45:40.376" v="5278" actId="14100"/>
          <ac:spMkLst>
            <pc:docMk/>
            <pc:sldMk cId="1022577379" sldId="2147470839"/>
            <ac:spMk id="6" creationId="{1E379546-264A-8907-49E9-4A070F72E416}"/>
          </ac:spMkLst>
        </pc:spChg>
        <pc:spChg chg="mod">
          <ac:chgData name="MAIGNAN Victor FRSC" userId="94fc2294-f05d-4f6d-a45c-e2f1f1ee1e39" providerId="ADAL" clId="{D6A5AF34-EB03-430F-8497-6E20DF6A3364}" dt="2023-08-01T12:46:11.448" v="5288" actId="207"/>
          <ac:spMkLst>
            <pc:docMk/>
            <pc:sldMk cId="1022577379" sldId="2147470839"/>
            <ac:spMk id="7" creationId="{9C7757B8-FCA4-EE5D-E069-A6D0FDF2AD1E}"/>
          </ac:spMkLst>
        </pc:spChg>
        <pc:spChg chg="add mod">
          <ac:chgData name="MAIGNAN Victor FRSC" userId="94fc2294-f05d-4f6d-a45c-e2f1f1ee1e39" providerId="ADAL" clId="{D6A5AF34-EB03-430F-8497-6E20DF6A3364}" dt="2023-08-03T15:08:28.475" v="11607" actId="14100"/>
          <ac:spMkLst>
            <pc:docMk/>
            <pc:sldMk cId="1022577379" sldId="2147470839"/>
            <ac:spMk id="8" creationId="{3EDD4E10-0B2A-47CE-8BF9-C7349C8A5C11}"/>
          </ac:spMkLst>
        </pc:spChg>
        <pc:spChg chg="del">
          <ac:chgData name="MAIGNAN Victor FRSC" userId="94fc2294-f05d-4f6d-a45c-e2f1f1ee1e39" providerId="ADAL" clId="{D6A5AF34-EB03-430F-8497-6E20DF6A3364}" dt="2023-08-01T12:40:52.154" v="5214" actId="478"/>
          <ac:spMkLst>
            <pc:docMk/>
            <pc:sldMk cId="1022577379" sldId="2147470839"/>
            <ac:spMk id="8" creationId="{C7069CE2-5E99-5D4D-99EB-E3C864EEF131}"/>
          </ac:spMkLst>
        </pc:spChg>
        <pc:spChg chg="add mod">
          <ac:chgData name="MAIGNAN Victor FRSC" userId="94fc2294-f05d-4f6d-a45c-e2f1f1ee1e39" providerId="ADAL" clId="{D6A5AF34-EB03-430F-8497-6E20DF6A3364}" dt="2023-08-03T15:08:31.189" v="11608" actId="1076"/>
          <ac:spMkLst>
            <pc:docMk/>
            <pc:sldMk cId="1022577379" sldId="2147470839"/>
            <ac:spMk id="10" creationId="{4C22586B-0B99-9144-B8F1-10C5F130C530}"/>
          </ac:spMkLst>
        </pc:spChg>
        <pc:spChg chg="add mod">
          <ac:chgData name="MAIGNAN Victor FRSC" userId="94fc2294-f05d-4f6d-a45c-e2f1f1ee1e39" providerId="ADAL" clId="{D6A5AF34-EB03-430F-8497-6E20DF6A3364}" dt="2023-08-03T15:18:14.993" v="11747"/>
          <ac:spMkLst>
            <pc:docMk/>
            <pc:sldMk cId="1022577379" sldId="2147470839"/>
            <ac:spMk id="11" creationId="{794DD8C7-BFDB-D372-C450-0F16A15E5025}"/>
          </ac:spMkLst>
        </pc:spChg>
        <pc:grpChg chg="mod">
          <ac:chgData name="MAIGNAN Victor FRSC" userId="94fc2294-f05d-4f6d-a45c-e2f1f1ee1e39" providerId="ADAL" clId="{D6A5AF34-EB03-430F-8497-6E20DF6A3364}" dt="2023-08-01T12:44:01.854" v="5268" actId="1036"/>
          <ac:grpSpMkLst>
            <pc:docMk/>
            <pc:sldMk cId="1022577379" sldId="2147470839"/>
            <ac:grpSpMk id="12" creationId="{486E0D0F-6B2B-EF34-4D9D-BEFFCA1D94F8}"/>
          </ac:grpSpMkLst>
        </pc:grpChg>
        <pc:graphicFrameChg chg="add mod">
          <ac:chgData name="MAIGNAN Victor FRSC" userId="94fc2294-f05d-4f6d-a45c-e2f1f1ee1e39" providerId="ADAL" clId="{D6A5AF34-EB03-430F-8497-6E20DF6A3364}" dt="2023-08-01T12:45:17.619" v="5273" actId="692"/>
          <ac:graphicFrameMkLst>
            <pc:docMk/>
            <pc:sldMk cId="1022577379" sldId="2147470839"/>
            <ac:graphicFrameMk id="4" creationId="{1F6AD038-346C-BFF9-6851-4B7CC3DFE8AD}"/>
          </ac:graphicFrameMkLst>
        </pc:graphicFrameChg>
      </pc:sldChg>
      <pc:sldChg chg="add del">
        <pc:chgData name="MAIGNAN Victor FRSC" userId="94fc2294-f05d-4f6d-a45c-e2f1f1ee1e39" providerId="ADAL" clId="{D6A5AF34-EB03-430F-8497-6E20DF6A3364}" dt="2023-08-01T10:08:15.984" v="4361"/>
        <pc:sldMkLst>
          <pc:docMk/>
          <pc:sldMk cId="3404798193" sldId="2147470839"/>
        </pc:sldMkLst>
      </pc:sldChg>
      <pc:sldChg chg="addSp delSp modSp mod">
        <pc:chgData name="MAIGNAN Victor FRSC" userId="94fc2294-f05d-4f6d-a45c-e2f1f1ee1e39" providerId="ADAL" clId="{D6A5AF34-EB03-430F-8497-6E20DF6A3364}" dt="2023-08-02T08:34:08.403" v="8115" actId="1038"/>
        <pc:sldMkLst>
          <pc:docMk/>
          <pc:sldMk cId="1593163563" sldId="2147470840"/>
        </pc:sldMkLst>
        <pc:spChg chg="mod">
          <ac:chgData name="MAIGNAN Victor FRSC" userId="94fc2294-f05d-4f6d-a45c-e2f1f1ee1e39" providerId="ADAL" clId="{D6A5AF34-EB03-430F-8497-6E20DF6A3364}" dt="2023-08-02T07:49:58.084" v="7938" actId="1037"/>
          <ac:spMkLst>
            <pc:docMk/>
            <pc:sldMk cId="1593163563" sldId="2147470840"/>
            <ac:spMk id="2" creationId="{06107F1C-7FD3-29E4-4F99-D8D477100C8E}"/>
          </ac:spMkLst>
        </pc:spChg>
        <pc:spChg chg="mod">
          <ac:chgData name="MAIGNAN Victor FRSC" userId="94fc2294-f05d-4f6d-a45c-e2f1f1ee1e39" providerId="ADAL" clId="{D6A5AF34-EB03-430F-8497-6E20DF6A3364}" dt="2023-08-01T14:47:03.459" v="5390" actId="20577"/>
          <ac:spMkLst>
            <pc:docMk/>
            <pc:sldMk cId="1593163563" sldId="2147470840"/>
            <ac:spMk id="3" creationId="{97888BE1-3C8C-49FE-B3B6-C721301F8F7F}"/>
          </ac:spMkLst>
        </pc:spChg>
        <pc:spChg chg="mod">
          <ac:chgData name="MAIGNAN Victor FRSC" userId="94fc2294-f05d-4f6d-a45c-e2f1f1ee1e39" providerId="ADAL" clId="{D6A5AF34-EB03-430F-8497-6E20DF6A3364}" dt="2023-08-02T07:49:58.084" v="7938" actId="1037"/>
          <ac:spMkLst>
            <pc:docMk/>
            <pc:sldMk cId="1593163563" sldId="2147470840"/>
            <ac:spMk id="4" creationId="{CD07F352-D440-0A31-57A5-FEE8AB3E2375}"/>
          </ac:spMkLst>
        </pc:spChg>
        <pc:spChg chg="mod">
          <ac:chgData name="MAIGNAN Victor FRSC" userId="94fc2294-f05d-4f6d-a45c-e2f1f1ee1e39" providerId="ADAL" clId="{D6A5AF34-EB03-430F-8497-6E20DF6A3364}" dt="2023-08-02T07:49:50.988" v="7920" actId="1038"/>
          <ac:spMkLst>
            <pc:docMk/>
            <pc:sldMk cId="1593163563" sldId="2147470840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D6A5AF34-EB03-430F-8497-6E20DF6A3364}" dt="2023-08-02T07:48:57.523" v="7893"/>
          <ac:spMkLst>
            <pc:docMk/>
            <pc:sldMk cId="1593163563" sldId="2147470840"/>
            <ac:spMk id="11" creationId="{34BAA2CC-0015-D0A1-6359-2EB37E161ECC}"/>
          </ac:spMkLst>
        </pc:spChg>
        <pc:spChg chg="mod">
          <ac:chgData name="MAIGNAN Victor FRSC" userId="94fc2294-f05d-4f6d-a45c-e2f1f1ee1e39" providerId="ADAL" clId="{D6A5AF34-EB03-430F-8497-6E20DF6A3364}" dt="2023-08-02T07:48:57.955" v="7894"/>
          <ac:spMkLst>
            <pc:docMk/>
            <pc:sldMk cId="1593163563" sldId="2147470840"/>
            <ac:spMk id="14" creationId="{35D47512-9982-4A8B-E12C-01876FBCC15C}"/>
          </ac:spMkLst>
        </pc:spChg>
        <pc:spChg chg="mod">
          <ac:chgData name="MAIGNAN Victor FRSC" userId="94fc2294-f05d-4f6d-a45c-e2f1f1ee1e39" providerId="ADAL" clId="{D6A5AF34-EB03-430F-8497-6E20DF6A3364}" dt="2023-08-02T07:48:58.294" v="7895"/>
          <ac:spMkLst>
            <pc:docMk/>
            <pc:sldMk cId="1593163563" sldId="2147470840"/>
            <ac:spMk id="17" creationId="{06C47A3E-FDE0-D573-3A7F-09879A08B524}"/>
          </ac:spMkLst>
        </pc:spChg>
        <pc:spChg chg="mod">
          <ac:chgData name="MAIGNAN Victor FRSC" userId="94fc2294-f05d-4f6d-a45c-e2f1f1ee1e39" providerId="ADAL" clId="{D6A5AF34-EB03-430F-8497-6E20DF6A3364}" dt="2023-08-02T07:48:58.595" v="7896"/>
          <ac:spMkLst>
            <pc:docMk/>
            <pc:sldMk cId="1593163563" sldId="2147470840"/>
            <ac:spMk id="20" creationId="{65D8A0AB-5AD3-03E6-A5F6-C37688AB1E76}"/>
          </ac:spMkLst>
        </pc:spChg>
        <pc:spChg chg="add del mod">
          <ac:chgData name="MAIGNAN Victor FRSC" userId="94fc2294-f05d-4f6d-a45c-e2f1f1ee1e39" providerId="ADAL" clId="{D6A5AF34-EB03-430F-8497-6E20DF6A3364}" dt="2023-08-01T14:47:09.793" v="5392" actId="478"/>
          <ac:spMkLst>
            <pc:docMk/>
            <pc:sldMk cId="1593163563" sldId="2147470840"/>
            <ac:spMk id="23" creationId="{89E5E894-8A10-1024-512C-225EE7A7905B}"/>
          </ac:spMkLst>
        </pc:spChg>
        <pc:spChg chg="mod">
          <ac:chgData name="MAIGNAN Victor FRSC" userId="94fc2294-f05d-4f6d-a45c-e2f1f1ee1e39" providerId="ADAL" clId="{D6A5AF34-EB03-430F-8497-6E20DF6A3364}" dt="2023-08-02T07:49:58.084" v="7938" actId="1037"/>
          <ac:spMkLst>
            <pc:docMk/>
            <pc:sldMk cId="1593163563" sldId="2147470840"/>
            <ac:spMk id="24" creationId="{1520CEB2-1953-5507-D5BF-8D2B96EC2EC8}"/>
          </ac:spMkLst>
        </pc:spChg>
        <pc:spChg chg="mod">
          <ac:chgData name="MAIGNAN Victor FRSC" userId="94fc2294-f05d-4f6d-a45c-e2f1f1ee1e39" providerId="ADAL" clId="{D6A5AF34-EB03-430F-8497-6E20DF6A3364}" dt="2023-08-02T08:34:08.403" v="8115" actId="1038"/>
          <ac:spMkLst>
            <pc:docMk/>
            <pc:sldMk cId="1593163563" sldId="2147470840"/>
            <ac:spMk id="25" creationId="{7B950367-5E5A-CD4E-EDB8-DF73DF881225}"/>
          </ac:spMkLst>
        </pc:spChg>
        <pc:spChg chg="mod">
          <ac:chgData name="MAIGNAN Victor FRSC" userId="94fc2294-f05d-4f6d-a45c-e2f1f1ee1e39" providerId="ADAL" clId="{D6A5AF34-EB03-430F-8497-6E20DF6A3364}" dt="2023-08-02T07:49:58.084" v="7938" actId="1037"/>
          <ac:spMkLst>
            <pc:docMk/>
            <pc:sldMk cId="1593163563" sldId="2147470840"/>
            <ac:spMk id="28" creationId="{25443373-5253-4C6E-8605-234875F98559}"/>
          </ac:spMkLst>
        </pc:spChg>
        <pc:grpChg chg="del">
          <ac:chgData name="MAIGNAN Victor FRSC" userId="94fc2294-f05d-4f6d-a45c-e2f1f1ee1e39" providerId="ADAL" clId="{D6A5AF34-EB03-430F-8497-6E20DF6A3364}" dt="2023-08-01T15:00:51.921" v="5508" actId="478"/>
          <ac:grpSpMkLst>
            <pc:docMk/>
            <pc:sldMk cId="1593163563" sldId="2147470840"/>
            <ac:grpSpMk id="8" creationId="{94284EF5-0B6A-613B-17C2-D4B11FCF08EC}"/>
          </ac:grpSpMkLst>
        </pc:grpChg>
        <pc:grpChg chg="add del mod">
          <ac:chgData name="MAIGNAN Victor FRSC" userId="94fc2294-f05d-4f6d-a45c-e2f1f1ee1e39" providerId="ADAL" clId="{D6A5AF34-EB03-430F-8497-6E20DF6A3364}" dt="2023-08-02T07:49:41.364" v="7899" actId="478"/>
          <ac:grpSpMkLst>
            <pc:docMk/>
            <pc:sldMk cId="1593163563" sldId="2147470840"/>
            <ac:grpSpMk id="9" creationId="{383AB778-CB95-EE77-8C61-47A4C09D5EBB}"/>
          </ac:grpSpMkLst>
        </pc:grpChg>
        <pc:grpChg chg="del">
          <ac:chgData name="MAIGNAN Victor FRSC" userId="94fc2294-f05d-4f6d-a45c-e2f1f1ee1e39" providerId="ADAL" clId="{D6A5AF34-EB03-430F-8497-6E20DF6A3364}" dt="2023-08-01T15:00:51.921" v="5508" actId="478"/>
          <ac:grpSpMkLst>
            <pc:docMk/>
            <pc:sldMk cId="1593163563" sldId="2147470840"/>
            <ac:grpSpMk id="12" creationId="{76694A43-F33F-1824-D420-8FAE72A0D67D}"/>
          </ac:grpSpMkLst>
        </pc:grpChg>
        <pc:grpChg chg="add del mod">
          <ac:chgData name="MAIGNAN Victor FRSC" userId="94fc2294-f05d-4f6d-a45c-e2f1f1ee1e39" providerId="ADAL" clId="{D6A5AF34-EB03-430F-8497-6E20DF6A3364}" dt="2023-08-02T07:49:41.364" v="7899" actId="478"/>
          <ac:grpSpMkLst>
            <pc:docMk/>
            <pc:sldMk cId="1593163563" sldId="2147470840"/>
            <ac:grpSpMk id="13" creationId="{55DC05A2-8DF9-23C3-CC8F-0776F07FF56D}"/>
          </ac:grpSpMkLst>
        </pc:grpChg>
        <pc:grpChg chg="del">
          <ac:chgData name="MAIGNAN Victor FRSC" userId="94fc2294-f05d-4f6d-a45c-e2f1f1ee1e39" providerId="ADAL" clId="{D6A5AF34-EB03-430F-8497-6E20DF6A3364}" dt="2023-08-01T15:00:51.921" v="5508" actId="478"/>
          <ac:grpSpMkLst>
            <pc:docMk/>
            <pc:sldMk cId="1593163563" sldId="2147470840"/>
            <ac:grpSpMk id="16" creationId="{04B6C492-DA3C-F766-B652-83E0069ECFEE}"/>
          </ac:grpSpMkLst>
        </pc:grpChg>
        <pc:grpChg chg="add del mod">
          <ac:chgData name="MAIGNAN Victor FRSC" userId="94fc2294-f05d-4f6d-a45c-e2f1f1ee1e39" providerId="ADAL" clId="{D6A5AF34-EB03-430F-8497-6E20DF6A3364}" dt="2023-08-02T07:49:41.364" v="7899" actId="478"/>
          <ac:grpSpMkLst>
            <pc:docMk/>
            <pc:sldMk cId="1593163563" sldId="2147470840"/>
            <ac:grpSpMk id="16" creationId="{46FA02BC-7777-70C5-1D03-DA61D62C1C07}"/>
          </ac:grpSpMkLst>
        </pc:grpChg>
        <pc:grpChg chg="add del mod">
          <ac:chgData name="MAIGNAN Victor FRSC" userId="94fc2294-f05d-4f6d-a45c-e2f1f1ee1e39" providerId="ADAL" clId="{D6A5AF34-EB03-430F-8497-6E20DF6A3364}" dt="2023-08-02T07:49:41.364" v="7899" actId="478"/>
          <ac:grpSpMkLst>
            <pc:docMk/>
            <pc:sldMk cId="1593163563" sldId="2147470840"/>
            <ac:grpSpMk id="19" creationId="{A410302B-755B-7619-2BF8-42EC89E972C8}"/>
          </ac:grpSpMkLst>
        </pc:grpChg>
        <pc:grpChg chg="del">
          <ac:chgData name="MAIGNAN Victor FRSC" userId="94fc2294-f05d-4f6d-a45c-e2f1f1ee1e39" providerId="ADAL" clId="{D6A5AF34-EB03-430F-8497-6E20DF6A3364}" dt="2023-08-01T15:00:51.921" v="5508" actId="478"/>
          <ac:grpSpMkLst>
            <pc:docMk/>
            <pc:sldMk cId="1593163563" sldId="2147470840"/>
            <ac:grpSpMk id="20" creationId="{D926E6A4-7332-FFFC-B944-35727DAA2D8E}"/>
          </ac:grpSpMkLst>
        </pc:grpChg>
        <pc:graphicFrameChg chg="add mod modGraphic">
          <ac:chgData name="MAIGNAN Victor FRSC" userId="94fc2294-f05d-4f6d-a45c-e2f1f1ee1e39" providerId="ADAL" clId="{D6A5AF34-EB03-430F-8497-6E20DF6A3364}" dt="2023-08-02T08:33:43.527" v="8109" actId="113"/>
          <ac:graphicFrameMkLst>
            <pc:docMk/>
            <pc:sldMk cId="1593163563" sldId="2147470840"/>
            <ac:graphicFrameMk id="8" creationId="{CFC28D1D-FB75-CD22-57EE-FF3A68B5492B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1T14:47:07.115" v="5391" actId="478"/>
          <ac:graphicFrameMkLst>
            <pc:docMk/>
            <pc:sldMk cId="1593163563" sldId="2147470840"/>
            <ac:graphicFrameMk id="19" creationId="{90CE1C87-5F2A-A76A-8E9A-2A23D6363814}"/>
          </ac:graphicFrameMkLst>
        </pc:graphicFrameChg>
        <pc:picChg chg="mod">
          <ac:chgData name="MAIGNAN Victor FRSC" userId="94fc2294-f05d-4f6d-a45c-e2f1f1ee1e39" providerId="ADAL" clId="{D6A5AF34-EB03-430F-8497-6E20DF6A3364}" dt="2023-08-02T07:49:58.084" v="7938" actId="1037"/>
          <ac:picMkLst>
            <pc:docMk/>
            <pc:sldMk cId="1593163563" sldId="2147470840"/>
            <ac:picMk id="7" creationId="{530A4ACD-C1A6-4702-AD12-9293433FA6D7}"/>
          </ac:picMkLst>
        </pc:picChg>
        <pc:picChg chg="mod">
          <ac:chgData name="MAIGNAN Victor FRSC" userId="94fc2294-f05d-4f6d-a45c-e2f1f1ee1e39" providerId="ADAL" clId="{D6A5AF34-EB03-430F-8497-6E20DF6A3364}" dt="2023-08-02T07:48:57.523" v="7893"/>
          <ac:picMkLst>
            <pc:docMk/>
            <pc:sldMk cId="1593163563" sldId="2147470840"/>
            <ac:picMk id="12" creationId="{5D6DF9AB-4547-574B-2010-1D4D28832050}"/>
          </ac:picMkLst>
        </pc:picChg>
        <pc:picChg chg="mod">
          <ac:chgData name="MAIGNAN Victor FRSC" userId="94fc2294-f05d-4f6d-a45c-e2f1f1ee1e39" providerId="ADAL" clId="{D6A5AF34-EB03-430F-8497-6E20DF6A3364}" dt="2023-08-02T07:48:57.955" v="7894"/>
          <ac:picMkLst>
            <pc:docMk/>
            <pc:sldMk cId="1593163563" sldId="2147470840"/>
            <ac:picMk id="15" creationId="{1B216CB4-7E2E-DB07-791D-75C21D0D4F44}"/>
          </ac:picMkLst>
        </pc:picChg>
        <pc:picChg chg="mod">
          <ac:chgData name="MAIGNAN Victor FRSC" userId="94fc2294-f05d-4f6d-a45c-e2f1f1ee1e39" providerId="ADAL" clId="{D6A5AF34-EB03-430F-8497-6E20DF6A3364}" dt="2023-08-02T07:48:58.294" v="7895"/>
          <ac:picMkLst>
            <pc:docMk/>
            <pc:sldMk cId="1593163563" sldId="2147470840"/>
            <ac:picMk id="18" creationId="{9D9C46A4-9ACA-D1E9-F7A6-278A6CEFC4CA}"/>
          </ac:picMkLst>
        </pc:picChg>
        <pc:picChg chg="mod">
          <ac:chgData name="MAIGNAN Victor FRSC" userId="94fc2294-f05d-4f6d-a45c-e2f1f1ee1e39" providerId="ADAL" clId="{D6A5AF34-EB03-430F-8497-6E20DF6A3364}" dt="2023-08-02T07:48:58.595" v="7896"/>
          <ac:picMkLst>
            <pc:docMk/>
            <pc:sldMk cId="1593163563" sldId="2147470840"/>
            <ac:picMk id="21" creationId="{3B145811-9D93-8665-1017-D40A18EEF13B}"/>
          </ac:picMkLst>
        </pc:picChg>
      </pc:sldChg>
      <pc:sldChg chg="addSp delSp modSp mod ord modShow">
        <pc:chgData name="MAIGNAN Victor FRSC" userId="94fc2294-f05d-4f6d-a45c-e2f1f1ee1e39" providerId="ADAL" clId="{D6A5AF34-EB03-430F-8497-6E20DF6A3364}" dt="2023-08-03T15:18:22.813" v="11748"/>
        <pc:sldMkLst>
          <pc:docMk/>
          <pc:sldMk cId="2652244798" sldId="2147470841"/>
        </pc:sldMkLst>
        <pc:spChg chg="mod">
          <ac:chgData name="MAIGNAN Victor FRSC" userId="94fc2294-f05d-4f6d-a45c-e2f1f1ee1e39" providerId="ADAL" clId="{D6A5AF34-EB03-430F-8497-6E20DF6A3364}" dt="2023-08-01T14:52:45.177" v="5453" actId="20577"/>
          <ac:spMkLst>
            <pc:docMk/>
            <pc:sldMk cId="2652244798" sldId="2147470841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4:54:07.399" v="5482" actId="20577"/>
          <ac:spMkLst>
            <pc:docMk/>
            <pc:sldMk cId="2652244798" sldId="2147470841"/>
            <ac:spMk id="3" creationId="{453977C0-9C0F-3D84-2719-12A66DF5E377}"/>
          </ac:spMkLst>
        </pc:spChg>
        <pc:spChg chg="del">
          <ac:chgData name="MAIGNAN Victor FRSC" userId="94fc2294-f05d-4f6d-a45c-e2f1f1ee1e39" providerId="ADAL" clId="{D6A5AF34-EB03-430F-8497-6E20DF6A3364}" dt="2023-08-01T14:50:49.577" v="5399" actId="478"/>
          <ac:spMkLst>
            <pc:docMk/>
            <pc:sldMk cId="2652244798" sldId="2147470841"/>
            <ac:spMk id="6" creationId="{1E379546-264A-8907-49E9-4A070F72E416}"/>
          </ac:spMkLst>
        </pc:spChg>
        <pc:spChg chg="add mod">
          <ac:chgData name="MAIGNAN Victor FRSC" userId="94fc2294-f05d-4f6d-a45c-e2f1f1ee1e39" providerId="ADAL" clId="{D6A5AF34-EB03-430F-8497-6E20DF6A3364}" dt="2023-08-03T15:18:22.813" v="11748"/>
          <ac:spMkLst>
            <pc:docMk/>
            <pc:sldMk cId="2652244798" sldId="2147470841"/>
            <ac:spMk id="6" creationId="{308EE91D-96AE-2D14-0FF5-1D79B56C1CEF}"/>
          </ac:spMkLst>
        </pc:spChg>
        <pc:spChg chg="mod">
          <ac:chgData name="MAIGNAN Victor FRSC" userId="94fc2294-f05d-4f6d-a45c-e2f1f1ee1e39" providerId="ADAL" clId="{D6A5AF34-EB03-430F-8497-6E20DF6A3364}" dt="2023-08-01T14:50:16.187" v="5396"/>
          <ac:spMkLst>
            <pc:docMk/>
            <pc:sldMk cId="2652244798" sldId="2147470841"/>
            <ac:spMk id="11" creationId="{E62F64AF-3C8D-E6CD-C0C5-6D2C94D2A5A7}"/>
          </ac:spMkLst>
        </pc:spChg>
        <pc:spChg chg="mod">
          <ac:chgData name="MAIGNAN Victor FRSC" userId="94fc2294-f05d-4f6d-a45c-e2f1f1ee1e39" providerId="ADAL" clId="{D6A5AF34-EB03-430F-8497-6E20DF6A3364}" dt="2023-08-01T14:50:16.187" v="5396"/>
          <ac:spMkLst>
            <pc:docMk/>
            <pc:sldMk cId="2652244798" sldId="2147470841"/>
            <ac:spMk id="13" creationId="{17732A6D-E895-2417-3546-1E1FD0A08744}"/>
          </ac:spMkLst>
        </pc:spChg>
        <pc:spChg chg="mod">
          <ac:chgData name="MAIGNAN Victor FRSC" userId="94fc2294-f05d-4f6d-a45c-e2f1f1ee1e39" providerId="ADAL" clId="{D6A5AF34-EB03-430F-8497-6E20DF6A3364}" dt="2023-08-01T14:51:37.146" v="5408"/>
          <ac:spMkLst>
            <pc:docMk/>
            <pc:sldMk cId="2652244798" sldId="2147470841"/>
            <ac:spMk id="16" creationId="{63A9C266-E36F-9C77-1150-3EEE8908F8D7}"/>
          </ac:spMkLst>
        </pc:spChg>
        <pc:spChg chg="mod">
          <ac:chgData name="MAIGNAN Victor FRSC" userId="94fc2294-f05d-4f6d-a45c-e2f1f1ee1e39" providerId="ADAL" clId="{D6A5AF34-EB03-430F-8497-6E20DF6A3364}" dt="2023-08-01T15:00:27.368" v="5507" actId="207"/>
          <ac:spMkLst>
            <pc:docMk/>
            <pc:sldMk cId="2652244798" sldId="2147470841"/>
            <ac:spMk id="19" creationId="{AD2EF42D-A13A-7C14-5F2D-A540BE760C98}"/>
          </ac:spMkLst>
        </pc:spChg>
        <pc:spChg chg="mod">
          <ac:chgData name="MAIGNAN Victor FRSC" userId="94fc2294-f05d-4f6d-a45c-e2f1f1ee1e39" providerId="ADAL" clId="{D6A5AF34-EB03-430F-8497-6E20DF6A3364}" dt="2023-08-01T14:52:05.149" v="5429"/>
          <ac:spMkLst>
            <pc:docMk/>
            <pc:sldMk cId="2652244798" sldId="2147470841"/>
            <ac:spMk id="22" creationId="{0F21D722-0305-9249-8E6D-E078A1ECDF5B}"/>
          </ac:spMkLst>
        </pc:spChg>
        <pc:spChg chg="mod">
          <ac:chgData name="MAIGNAN Victor FRSC" userId="94fc2294-f05d-4f6d-a45c-e2f1f1ee1e39" providerId="ADAL" clId="{D6A5AF34-EB03-430F-8497-6E20DF6A3364}" dt="2023-08-01T14:52:22.162" v="5431" actId="207"/>
          <ac:spMkLst>
            <pc:docMk/>
            <pc:sldMk cId="2652244798" sldId="2147470841"/>
            <ac:spMk id="23" creationId="{06B6557C-E28B-B476-43A7-138432E83412}"/>
          </ac:spMkLst>
        </pc:spChg>
        <pc:grpChg chg="add mod">
          <ac:chgData name="MAIGNAN Victor FRSC" userId="94fc2294-f05d-4f6d-a45c-e2f1f1ee1e39" providerId="ADAL" clId="{D6A5AF34-EB03-430F-8497-6E20DF6A3364}" dt="2023-08-01T14:50:45.763" v="5398" actId="1076"/>
          <ac:grpSpMkLst>
            <pc:docMk/>
            <pc:sldMk cId="2652244798" sldId="2147470841"/>
            <ac:grpSpMk id="4" creationId="{53B0707D-50DE-62F5-951C-2D4C755E7E68}"/>
          </ac:grpSpMkLst>
        </pc:grpChg>
        <pc:grpChg chg="add mod">
          <ac:chgData name="MAIGNAN Victor FRSC" userId="94fc2294-f05d-4f6d-a45c-e2f1f1ee1e39" providerId="ADAL" clId="{D6A5AF34-EB03-430F-8497-6E20DF6A3364}" dt="2023-08-01T14:51:59.575" v="5428" actId="1037"/>
          <ac:grpSpMkLst>
            <pc:docMk/>
            <pc:sldMk cId="2652244798" sldId="2147470841"/>
            <ac:grpSpMk id="15" creationId="{089AC9A7-3ADB-D0E2-B80A-0B29A24B3B37}"/>
          </ac:grpSpMkLst>
        </pc:grpChg>
        <pc:grpChg chg="add mod">
          <ac:chgData name="MAIGNAN Victor FRSC" userId="94fc2294-f05d-4f6d-a45c-e2f1f1ee1e39" providerId="ADAL" clId="{D6A5AF34-EB03-430F-8497-6E20DF6A3364}" dt="2023-08-01T14:52:39.494" v="5451" actId="1038"/>
          <ac:grpSpMkLst>
            <pc:docMk/>
            <pc:sldMk cId="2652244798" sldId="2147470841"/>
            <ac:grpSpMk id="21" creationId="{FB98D366-7D5A-EDF5-4038-D2D08EC4BA57}"/>
          </ac:grpSpMkLst>
        </pc:grpChg>
        <pc:picChg chg="mod">
          <ac:chgData name="MAIGNAN Victor FRSC" userId="94fc2294-f05d-4f6d-a45c-e2f1f1ee1e39" providerId="ADAL" clId="{D6A5AF34-EB03-430F-8497-6E20DF6A3364}" dt="2023-08-01T14:50:16.187" v="5396"/>
          <ac:picMkLst>
            <pc:docMk/>
            <pc:sldMk cId="2652244798" sldId="2147470841"/>
            <ac:picMk id="14" creationId="{6791E310-891C-9C29-7F5A-FA055D5C7642}"/>
          </ac:picMkLst>
        </pc:picChg>
        <pc:picChg chg="mod">
          <ac:chgData name="MAIGNAN Victor FRSC" userId="94fc2294-f05d-4f6d-a45c-e2f1f1ee1e39" providerId="ADAL" clId="{D6A5AF34-EB03-430F-8497-6E20DF6A3364}" dt="2023-08-01T14:51:37.146" v="5408"/>
          <ac:picMkLst>
            <pc:docMk/>
            <pc:sldMk cId="2652244798" sldId="2147470841"/>
            <ac:picMk id="20" creationId="{AC235FA8-E9B6-ADED-95C3-D35ED4C64922}"/>
          </ac:picMkLst>
        </pc:picChg>
        <pc:picChg chg="mod">
          <ac:chgData name="MAIGNAN Victor FRSC" userId="94fc2294-f05d-4f6d-a45c-e2f1f1ee1e39" providerId="ADAL" clId="{D6A5AF34-EB03-430F-8497-6E20DF6A3364}" dt="2023-08-01T14:52:05.149" v="5429"/>
          <ac:picMkLst>
            <pc:docMk/>
            <pc:sldMk cId="2652244798" sldId="2147470841"/>
            <ac:picMk id="24" creationId="{B5B66FDD-9A2D-3A26-FFEF-25104E2F1912}"/>
          </ac:picMkLst>
        </pc:picChg>
      </pc:sldChg>
      <pc:sldChg chg="addSp delSp modSp mod">
        <pc:chgData name="MAIGNAN Victor FRSC" userId="94fc2294-f05d-4f6d-a45c-e2f1f1ee1e39" providerId="ADAL" clId="{D6A5AF34-EB03-430F-8497-6E20DF6A3364}" dt="2023-08-03T15:24:16.407" v="11822"/>
        <pc:sldMkLst>
          <pc:docMk/>
          <pc:sldMk cId="3438382406" sldId="2147470842"/>
        </pc:sldMkLst>
        <pc:spChg chg="mod">
          <ac:chgData name="MAIGNAN Victor FRSC" userId="94fc2294-f05d-4f6d-a45c-e2f1f1ee1e39" providerId="ADAL" clId="{D6A5AF34-EB03-430F-8497-6E20DF6A3364}" dt="2023-08-01T15:14:06.930" v="5922" actId="20577"/>
          <ac:spMkLst>
            <pc:docMk/>
            <pc:sldMk cId="3438382406" sldId="2147470842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5:04:31.872" v="5621"/>
          <ac:spMkLst>
            <pc:docMk/>
            <pc:sldMk cId="3438382406" sldId="2147470842"/>
            <ac:spMk id="3" creationId="{453977C0-9C0F-3D84-2719-12A66DF5E377}"/>
          </ac:spMkLst>
        </pc:spChg>
        <pc:spChg chg="del">
          <ac:chgData name="MAIGNAN Victor FRSC" userId="94fc2294-f05d-4f6d-a45c-e2f1f1ee1e39" providerId="ADAL" clId="{D6A5AF34-EB03-430F-8497-6E20DF6A3364}" dt="2023-08-01T15:04:23.114" v="5620" actId="478"/>
          <ac:spMkLst>
            <pc:docMk/>
            <pc:sldMk cId="3438382406" sldId="2147470842"/>
            <ac:spMk id="6" creationId="{1E379546-264A-8907-49E9-4A070F72E416}"/>
          </ac:spMkLst>
        </pc:spChg>
        <pc:spChg chg="add mod">
          <ac:chgData name="MAIGNAN Victor FRSC" userId="94fc2294-f05d-4f6d-a45c-e2f1f1ee1e39" providerId="ADAL" clId="{D6A5AF34-EB03-430F-8497-6E20DF6A3364}" dt="2023-08-03T15:24:16.407" v="11822"/>
          <ac:spMkLst>
            <pc:docMk/>
            <pc:sldMk cId="3438382406" sldId="2147470842"/>
            <ac:spMk id="6" creationId="{50D36780-897E-3E6E-9E52-26800821E109}"/>
          </ac:spMkLst>
        </pc:spChg>
        <pc:spChg chg="mod">
          <ac:chgData name="MAIGNAN Victor FRSC" userId="94fc2294-f05d-4f6d-a45c-e2f1f1ee1e39" providerId="ADAL" clId="{D6A5AF34-EB03-430F-8497-6E20DF6A3364}" dt="2023-08-01T15:05:16.395" v="5624"/>
          <ac:spMkLst>
            <pc:docMk/>
            <pc:sldMk cId="3438382406" sldId="2147470842"/>
            <ac:spMk id="11" creationId="{07F7F260-FABD-89C5-CD66-80C76A944E61}"/>
          </ac:spMkLst>
        </pc:spChg>
        <pc:spChg chg="mod">
          <ac:chgData name="MAIGNAN Victor FRSC" userId="94fc2294-f05d-4f6d-a45c-e2f1f1ee1e39" providerId="ADAL" clId="{D6A5AF34-EB03-430F-8497-6E20DF6A3364}" dt="2023-08-01T15:05:16.395" v="5624"/>
          <ac:spMkLst>
            <pc:docMk/>
            <pc:sldMk cId="3438382406" sldId="2147470842"/>
            <ac:spMk id="13" creationId="{FC42A10B-C44C-7347-5F0A-0F22F12AAAF1}"/>
          </ac:spMkLst>
        </pc:spChg>
        <pc:spChg chg="mod">
          <ac:chgData name="MAIGNAN Victor FRSC" userId="94fc2294-f05d-4f6d-a45c-e2f1f1ee1e39" providerId="ADAL" clId="{D6A5AF34-EB03-430F-8497-6E20DF6A3364}" dt="2023-08-01T15:06:24.194" v="5644"/>
          <ac:spMkLst>
            <pc:docMk/>
            <pc:sldMk cId="3438382406" sldId="2147470842"/>
            <ac:spMk id="16" creationId="{1BE17B51-57A5-49DC-5A32-EF2D1A772C03}"/>
          </ac:spMkLst>
        </pc:spChg>
        <pc:spChg chg="mod">
          <ac:chgData name="MAIGNAN Victor FRSC" userId="94fc2294-f05d-4f6d-a45c-e2f1f1ee1e39" providerId="ADAL" clId="{D6A5AF34-EB03-430F-8497-6E20DF6A3364}" dt="2023-08-01T15:06:24.194" v="5644"/>
          <ac:spMkLst>
            <pc:docMk/>
            <pc:sldMk cId="3438382406" sldId="2147470842"/>
            <ac:spMk id="19" creationId="{369BC037-455B-0D43-CB70-C52FDE9E0C30}"/>
          </ac:spMkLst>
        </pc:spChg>
        <pc:spChg chg="mod">
          <ac:chgData name="MAIGNAN Victor FRSC" userId="94fc2294-f05d-4f6d-a45c-e2f1f1ee1e39" providerId="ADAL" clId="{D6A5AF34-EB03-430F-8497-6E20DF6A3364}" dt="2023-08-01T15:06:46.817" v="5700"/>
          <ac:spMkLst>
            <pc:docMk/>
            <pc:sldMk cId="3438382406" sldId="2147470842"/>
            <ac:spMk id="22" creationId="{3EF8A72A-7038-8309-8A40-379C4462A4EF}"/>
          </ac:spMkLst>
        </pc:spChg>
        <pc:spChg chg="mod">
          <ac:chgData name="MAIGNAN Victor FRSC" userId="94fc2294-f05d-4f6d-a45c-e2f1f1ee1e39" providerId="ADAL" clId="{D6A5AF34-EB03-430F-8497-6E20DF6A3364}" dt="2023-08-01T15:06:46.817" v="5700"/>
          <ac:spMkLst>
            <pc:docMk/>
            <pc:sldMk cId="3438382406" sldId="2147470842"/>
            <ac:spMk id="23" creationId="{8F356786-1CD7-7661-41D8-A9A4FFCFEFC4}"/>
          </ac:spMkLst>
        </pc:spChg>
        <pc:spChg chg="add mod">
          <ac:chgData name="MAIGNAN Victor FRSC" userId="94fc2294-f05d-4f6d-a45c-e2f1f1ee1e39" providerId="ADAL" clId="{D6A5AF34-EB03-430F-8497-6E20DF6A3364}" dt="2023-08-03T15:24:16.407" v="11822"/>
          <ac:spMkLst>
            <pc:docMk/>
            <pc:sldMk cId="3438382406" sldId="2147470842"/>
            <ac:spMk id="25" creationId="{2751624C-8ED4-51AE-DA08-089EEFA6B551}"/>
          </ac:spMkLst>
        </pc:spChg>
        <pc:grpChg chg="add mod">
          <ac:chgData name="MAIGNAN Victor FRSC" userId="94fc2294-f05d-4f6d-a45c-e2f1f1ee1e39" providerId="ADAL" clId="{D6A5AF34-EB03-430F-8497-6E20DF6A3364}" dt="2023-08-01T15:05:31.510" v="5643" actId="1037"/>
          <ac:grpSpMkLst>
            <pc:docMk/>
            <pc:sldMk cId="3438382406" sldId="2147470842"/>
            <ac:grpSpMk id="10" creationId="{768BAD7B-71A7-0D72-25CD-44FF466657CD}"/>
          </ac:grpSpMkLst>
        </pc:grpChg>
        <pc:grpChg chg="add mod">
          <ac:chgData name="MAIGNAN Victor FRSC" userId="94fc2294-f05d-4f6d-a45c-e2f1f1ee1e39" providerId="ADAL" clId="{D6A5AF34-EB03-430F-8497-6E20DF6A3364}" dt="2023-08-01T15:06:45.174" v="5699" actId="1036"/>
          <ac:grpSpMkLst>
            <pc:docMk/>
            <pc:sldMk cId="3438382406" sldId="2147470842"/>
            <ac:grpSpMk id="15" creationId="{10995AD8-C957-5F43-3368-BBA5D305A052}"/>
          </ac:grpSpMkLst>
        </pc:grpChg>
        <pc:grpChg chg="add mod">
          <ac:chgData name="MAIGNAN Victor FRSC" userId="94fc2294-f05d-4f6d-a45c-e2f1f1ee1e39" providerId="ADAL" clId="{D6A5AF34-EB03-430F-8497-6E20DF6A3364}" dt="2023-08-01T15:07:06.774" v="5716" actId="1036"/>
          <ac:grpSpMkLst>
            <pc:docMk/>
            <pc:sldMk cId="3438382406" sldId="2147470842"/>
            <ac:grpSpMk id="21" creationId="{00D94AAC-D098-C641-94B4-AE746178C731}"/>
          </ac:grpSpMkLst>
        </pc:grpChg>
        <pc:picChg chg="mod">
          <ac:chgData name="MAIGNAN Victor FRSC" userId="94fc2294-f05d-4f6d-a45c-e2f1f1ee1e39" providerId="ADAL" clId="{D6A5AF34-EB03-430F-8497-6E20DF6A3364}" dt="2023-08-01T15:05:16.395" v="5624"/>
          <ac:picMkLst>
            <pc:docMk/>
            <pc:sldMk cId="3438382406" sldId="2147470842"/>
            <ac:picMk id="14" creationId="{1FB33D19-2D1F-5FB4-04B7-F92F2F9240B7}"/>
          </ac:picMkLst>
        </pc:picChg>
        <pc:picChg chg="mod">
          <ac:chgData name="MAIGNAN Victor FRSC" userId="94fc2294-f05d-4f6d-a45c-e2f1f1ee1e39" providerId="ADAL" clId="{D6A5AF34-EB03-430F-8497-6E20DF6A3364}" dt="2023-08-01T15:06:24.194" v="5644"/>
          <ac:picMkLst>
            <pc:docMk/>
            <pc:sldMk cId="3438382406" sldId="2147470842"/>
            <ac:picMk id="20" creationId="{00CBF31E-E578-A106-DAC2-EAFE72AFB9B9}"/>
          </ac:picMkLst>
        </pc:picChg>
        <pc:picChg chg="mod">
          <ac:chgData name="MAIGNAN Victor FRSC" userId="94fc2294-f05d-4f6d-a45c-e2f1f1ee1e39" providerId="ADAL" clId="{D6A5AF34-EB03-430F-8497-6E20DF6A3364}" dt="2023-08-01T15:06:46.817" v="5700"/>
          <ac:picMkLst>
            <pc:docMk/>
            <pc:sldMk cId="3438382406" sldId="2147470842"/>
            <ac:picMk id="24" creationId="{146FB9A6-72FC-7A89-8ACB-453DF3171B47}"/>
          </ac:picMkLst>
        </pc:picChg>
      </pc:sldChg>
      <pc:sldChg chg="addSp delSp modSp mod">
        <pc:chgData name="MAIGNAN Victor FRSC" userId="94fc2294-f05d-4f6d-a45c-e2f1f1ee1e39" providerId="ADAL" clId="{D6A5AF34-EB03-430F-8497-6E20DF6A3364}" dt="2023-08-03T15:21:43.672" v="11800" actId="20577"/>
        <pc:sldMkLst>
          <pc:docMk/>
          <pc:sldMk cId="3861278631" sldId="2147470843"/>
        </pc:sldMkLst>
        <pc:spChg chg="mod">
          <ac:chgData name="MAIGNAN Victor FRSC" userId="94fc2294-f05d-4f6d-a45c-e2f1f1ee1e39" providerId="ADAL" clId="{D6A5AF34-EB03-430F-8497-6E20DF6A3364}" dt="2023-08-01T15:14:10.412" v="5924" actId="20577"/>
          <ac:spMkLst>
            <pc:docMk/>
            <pc:sldMk cId="3861278631" sldId="2147470843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5:04:36.735" v="5622"/>
          <ac:spMkLst>
            <pc:docMk/>
            <pc:sldMk cId="3861278631" sldId="2147470843"/>
            <ac:spMk id="3" creationId="{453977C0-9C0F-3D84-2719-12A66DF5E377}"/>
          </ac:spMkLst>
        </pc:spChg>
        <pc:spChg chg="del">
          <ac:chgData name="MAIGNAN Victor FRSC" userId="94fc2294-f05d-4f6d-a45c-e2f1f1ee1e39" providerId="ADAL" clId="{D6A5AF34-EB03-430F-8497-6E20DF6A3364}" dt="2023-08-01T15:07:28.704" v="5717" actId="478"/>
          <ac:spMkLst>
            <pc:docMk/>
            <pc:sldMk cId="3861278631" sldId="2147470843"/>
            <ac:spMk id="6" creationId="{1E379546-264A-8907-49E9-4A070F72E416}"/>
          </ac:spMkLst>
        </pc:spChg>
        <pc:spChg chg="add mod">
          <ac:chgData name="MAIGNAN Victor FRSC" userId="94fc2294-f05d-4f6d-a45c-e2f1f1ee1e39" providerId="ADAL" clId="{D6A5AF34-EB03-430F-8497-6E20DF6A3364}" dt="2023-08-03T15:21:43.672" v="11800" actId="20577"/>
          <ac:spMkLst>
            <pc:docMk/>
            <pc:sldMk cId="3861278631" sldId="2147470843"/>
            <ac:spMk id="6" creationId="{AB02D333-B4F9-99AD-05B0-C3914DEE1B95}"/>
          </ac:spMkLst>
        </pc:spChg>
        <pc:spChg chg="mod">
          <ac:chgData name="MAIGNAN Victor FRSC" userId="94fc2294-f05d-4f6d-a45c-e2f1f1ee1e39" providerId="ADAL" clId="{D6A5AF34-EB03-430F-8497-6E20DF6A3364}" dt="2023-08-01T15:09:39.349" v="5718"/>
          <ac:spMkLst>
            <pc:docMk/>
            <pc:sldMk cId="3861278631" sldId="2147470843"/>
            <ac:spMk id="11" creationId="{68CE9A96-736B-1F2C-9D74-5D28F55FC588}"/>
          </ac:spMkLst>
        </pc:spChg>
        <pc:spChg chg="mod">
          <ac:chgData name="MAIGNAN Victor FRSC" userId="94fc2294-f05d-4f6d-a45c-e2f1f1ee1e39" providerId="ADAL" clId="{D6A5AF34-EB03-430F-8497-6E20DF6A3364}" dt="2023-08-01T15:09:39.349" v="5718"/>
          <ac:spMkLst>
            <pc:docMk/>
            <pc:sldMk cId="3861278631" sldId="2147470843"/>
            <ac:spMk id="13" creationId="{9E495A18-F13A-5C33-D8E8-8C80F79C7606}"/>
          </ac:spMkLst>
        </pc:spChg>
        <pc:spChg chg="mod">
          <ac:chgData name="MAIGNAN Victor FRSC" userId="94fc2294-f05d-4f6d-a45c-e2f1f1ee1e39" providerId="ADAL" clId="{D6A5AF34-EB03-430F-8497-6E20DF6A3364}" dt="2023-08-01T15:09:39.349" v="5718"/>
          <ac:spMkLst>
            <pc:docMk/>
            <pc:sldMk cId="3861278631" sldId="2147470843"/>
            <ac:spMk id="16" creationId="{BA72E671-9CDE-AF2B-D25E-5A73C165313D}"/>
          </ac:spMkLst>
        </pc:spChg>
        <pc:spChg chg="mod">
          <ac:chgData name="MAIGNAN Victor FRSC" userId="94fc2294-f05d-4f6d-a45c-e2f1f1ee1e39" providerId="ADAL" clId="{D6A5AF34-EB03-430F-8497-6E20DF6A3364}" dt="2023-08-01T15:09:39.349" v="5718"/>
          <ac:spMkLst>
            <pc:docMk/>
            <pc:sldMk cId="3861278631" sldId="2147470843"/>
            <ac:spMk id="19" creationId="{D7B286DD-D5FE-6518-2A6C-544C3866B5EF}"/>
          </ac:spMkLst>
        </pc:spChg>
        <pc:spChg chg="mod">
          <ac:chgData name="MAIGNAN Victor FRSC" userId="94fc2294-f05d-4f6d-a45c-e2f1f1ee1e39" providerId="ADAL" clId="{D6A5AF34-EB03-430F-8497-6E20DF6A3364}" dt="2023-08-01T15:10:27.841" v="5765"/>
          <ac:spMkLst>
            <pc:docMk/>
            <pc:sldMk cId="3861278631" sldId="2147470843"/>
            <ac:spMk id="22" creationId="{6260D4E9-0BD8-FFF6-93E6-303BB53671C1}"/>
          </ac:spMkLst>
        </pc:spChg>
        <pc:spChg chg="mod">
          <ac:chgData name="MAIGNAN Victor FRSC" userId="94fc2294-f05d-4f6d-a45c-e2f1f1ee1e39" providerId="ADAL" clId="{D6A5AF34-EB03-430F-8497-6E20DF6A3364}" dt="2023-08-01T15:10:30.233" v="5766" actId="207"/>
          <ac:spMkLst>
            <pc:docMk/>
            <pc:sldMk cId="3861278631" sldId="2147470843"/>
            <ac:spMk id="23" creationId="{A23CE705-46B8-7800-BEBF-B5DE978D0F7A}"/>
          </ac:spMkLst>
        </pc:spChg>
        <pc:grpChg chg="add mod">
          <ac:chgData name="MAIGNAN Victor FRSC" userId="94fc2294-f05d-4f6d-a45c-e2f1f1ee1e39" providerId="ADAL" clId="{D6A5AF34-EB03-430F-8497-6E20DF6A3364}" dt="2023-08-01T15:10:22.328" v="5764" actId="1036"/>
          <ac:grpSpMkLst>
            <pc:docMk/>
            <pc:sldMk cId="3861278631" sldId="2147470843"/>
            <ac:grpSpMk id="10" creationId="{B8E0FD2A-D986-56E6-695D-2D0CC1E4EF4C}"/>
          </ac:grpSpMkLst>
        </pc:grpChg>
        <pc:grpChg chg="add mod">
          <ac:chgData name="MAIGNAN Victor FRSC" userId="94fc2294-f05d-4f6d-a45c-e2f1f1ee1e39" providerId="ADAL" clId="{D6A5AF34-EB03-430F-8497-6E20DF6A3364}" dt="2023-08-01T15:10:11.055" v="5747" actId="1037"/>
          <ac:grpSpMkLst>
            <pc:docMk/>
            <pc:sldMk cId="3861278631" sldId="2147470843"/>
            <ac:grpSpMk id="15" creationId="{9331917B-C05A-5706-0549-8F236D871EFE}"/>
          </ac:grpSpMkLst>
        </pc:grpChg>
        <pc:grpChg chg="add mod">
          <ac:chgData name="MAIGNAN Victor FRSC" userId="94fc2294-f05d-4f6d-a45c-e2f1f1ee1e39" providerId="ADAL" clId="{D6A5AF34-EB03-430F-8497-6E20DF6A3364}" dt="2023-08-01T15:10:56.322" v="5805" actId="1036"/>
          <ac:grpSpMkLst>
            <pc:docMk/>
            <pc:sldMk cId="3861278631" sldId="2147470843"/>
            <ac:grpSpMk id="21" creationId="{963AB315-ED5F-20F2-A343-EEACE9D9B2EC}"/>
          </ac:grpSpMkLst>
        </pc:grpChg>
        <pc:picChg chg="mod">
          <ac:chgData name="MAIGNAN Victor FRSC" userId="94fc2294-f05d-4f6d-a45c-e2f1f1ee1e39" providerId="ADAL" clId="{D6A5AF34-EB03-430F-8497-6E20DF6A3364}" dt="2023-08-01T15:09:39.349" v="5718"/>
          <ac:picMkLst>
            <pc:docMk/>
            <pc:sldMk cId="3861278631" sldId="2147470843"/>
            <ac:picMk id="14" creationId="{21C6398C-2A7B-7823-D713-AF755996C91B}"/>
          </ac:picMkLst>
        </pc:picChg>
        <pc:picChg chg="mod">
          <ac:chgData name="MAIGNAN Victor FRSC" userId="94fc2294-f05d-4f6d-a45c-e2f1f1ee1e39" providerId="ADAL" clId="{D6A5AF34-EB03-430F-8497-6E20DF6A3364}" dt="2023-08-01T15:09:39.349" v="5718"/>
          <ac:picMkLst>
            <pc:docMk/>
            <pc:sldMk cId="3861278631" sldId="2147470843"/>
            <ac:picMk id="20" creationId="{ECFC5128-31FB-1224-039D-6910321AF1C5}"/>
          </ac:picMkLst>
        </pc:picChg>
        <pc:picChg chg="mod">
          <ac:chgData name="MAIGNAN Victor FRSC" userId="94fc2294-f05d-4f6d-a45c-e2f1f1ee1e39" providerId="ADAL" clId="{D6A5AF34-EB03-430F-8497-6E20DF6A3364}" dt="2023-08-01T15:10:27.841" v="5765"/>
          <ac:picMkLst>
            <pc:docMk/>
            <pc:sldMk cId="3861278631" sldId="2147470843"/>
            <ac:picMk id="24" creationId="{4EA2084D-B970-2DC7-246F-0597A09EC576}"/>
          </ac:picMkLst>
        </pc:picChg>
      </pc:sldChg>
      <pc:sldChg chg="addSp delSp modSp mod ord">
        <pc:chgData name="MAIGNAN Victor FRSC" userId="94fc2294-f05d-4f6d-a45c-e2f1f1ee1e39" providerId="ADAL" clId="{D6A5AF34-EB03-430F-8497-6E20DF6A3364}" dt="2023-08-03T15:18:32.552" v="11751"/>
        <pc:sldMkLst>
          <pc:docMk/>
          <pc:sldMk cId="3723253141" sldId="2147470844"/>
        </pc:sldMkLst>
        <pc:spChg chg="mod">
          <ac:chgData name="MAIGNAN Victor FRSC" userId="94fc2294-f05d-4f6d-a45c-e2f1f1ee1e39" providerId="ADAL" clId="{D6A5AF34-EB03-430F-8497-6E20DF6A3364}" dt="2023-08-01T15:14:14.144" v="5926" actId="20577"/>
          <ac:spMkLst>
            <pc:docMk/>
            <pc:sldMk cId="3723253141" sldId="2147470844"/>
            <ac:spMk id="2" creationId="{60258463-484F-C15D-2DB7-F9938A7E1F32}"/>
          </ac:spMkLst>
        </pc:spChg>
        <pc:spChg chg="mod">
          <ac:chgData name="MAIGNAN Victor FRSC" userId="94fc2294-f05d-4f6d-a45c-e2f1f1ee1e39" providerId="ADAL" clId="{D6A5AF34-EB03-430F-8497-6E20DF6A3364}" dt="2023-08-01T15:04:39.745" v="5623"/>
          <ac:spMkLst>
            <pc:docMk/>
            <pc:sldMk cId="3723253141" sldId="2147470844"/>
            <ac:spMk id="3" creationId="{453977C0-9C0F-3D84-2719-12A66DF5E377}"/>
          </ac:spMkLst>
        </pc:spChg>
        <pc:spChg chg="mod">
          <ac:chgData name="MAIGNAN Victor FRSC" userId="94fc2294-f05d-4f6d-a45c-e2f1f1ee1e39" providerId="ADAL" clId="{D6A5AF34-EB03-430F-8497-6E20DF6A3364}" dt="2023-08-01T15:11:36.229" v="5806"/>
          <ac:spMkLst>
            <pc:docMk/>
            <pc:sldMk cId="3723253141" sldId="2147470844"/>
            <ac:spMk id="10" creationId="{51CD29E4-4163-553A-03C7-447AAAFD3F16}"/>
          </ac:spMkLst>
        </pc:spChg>
        <pc:spChg chg="mod">
          <ac:chgData name="MAIGNAN Victor FRSC" userId="94fc2294-f05d-4f6d-a45c-e2f1f1ee1e39" providerId="ADAL" clId="{D6A5AF34-EB03-430F-8497-6E20DF6A3364}" dt="2023-08-01T15:11:36.229" v="5806"/>
          <ac:spMkLst>
            <pc:docMk/>
            <pc:sldMk cId="3723253141" sldId="2147470844"/>
            <ac:spMk id="11" creationId="{6C4EE56E-F4B5-B3B7-127F-F04233E111F7}"/>
          </ac:spMkLst>
        </pc:spChg>
        <pc:spChg chg="mod">
          <ac:chgData name="MAIGNAN Victor FRSC" userId="94fc2294-f05d-4f6d-a45c-e2f1f1ee1e39" providerId="ADAL" clId="{D6A5AF34-EB03-430F-8497-6E20DF6A3364}" dt="2023-08-01T15:11:53.979" v="5830"/>
          <ac:spMkLst>
            <pc:docMk/>
            <pc:sldMk cId="3723253141" sldId="2147470844"/>
            <ac:spMk id="15" creationId="{D91DDE42-74EB-D424-9F78-5822ADC00230}"/>
          </ac:spMkLst>
        </pc:spChg>
        <pc:spChg chg="mod">
          <ac:chgData name="MAIGNAN Victor FRSC" userId="94fc2294-f05d-4f6d-a45c-e2f1f1ee1e39" providerId="ADAL" clId="{D6A5AF34-EB03-430F-8497-6E20DF6A3364}" dt="2023-08-01T15:11:53.979" v="5830"/>
          <ac:spMkLst>
            <pc:docMk/>
            <pc:sldMk cId="3723253141" sldId="2147470844"/>
            <ac:spMk id="16" creationId="{22720014-7EE7-AE28-9502-AD5D66F3DB82}"/>
          </ac:spMkLst>
        </pc:spChg>
        <pc:spChg chg="add del mod">
          <ac:chgData name="MAIGNAN Victor FRSC" userId="94fc2294-f05d-4f6d-a45c-e2f1f1ee1e39" providerId="ADAL" clId="{D6A5AF34-EB03-430F-8497-6E20DF6A3364}" dt="2023-08-01T15:12:29.258" v="5834" actId="478"/>
          <ac:spMkLst>
            <pc:docMk/>
            <pc:sldMk cId="3723253141" sldId="2147470844"/>
            <ac:spMk id="20" creationId="{330E91C5-2F2D-4502-58B3-D38629D2CFF6}"/>
          </ac:spMkLst>
        </pc:spChg>
        <pc:spChg chg="add del mod">
          <ac:chgData name="MAIGNAN Victor FRSC" userId="94fc2294-f05d-4f6d-a45c-e2f1f1ee1e39" providerId="ADAL" clId="{D6A5AF34-EB03-430F-8497-6E20DF6A3364}" dt="2023-08-03T15:18:31.538" v="11750"/>
          <ac:spMkLst>
            <pc:docMk/>
            <pc:sldMk cId="3723253141" sldId="2147470844"/>
            <ac:spMk id="20" creationId="{BA0CC220-28F3-8243-CB53-B686E19F8C95}"/>
          </ac:spMkLst>
        </pc:spChg>
        <pc:spChg chg="mod">
          <ac:chgData name="MAIGNAN Victor FRSC" userId="94fc2294-f05d-4f6d-a45c-e2f1f1ee1e39" providerId="ADAL" clId="{D6A5AF34-EB03-430F-8497-6E20DF6A3364}" dt="2023-08-01T15:12:31.191" v="5835"/>
          <ac:spMkLst>
            <pc:docMk/>
            <pc:sldMk cId="3723253141" sldId="2147470844"/>
            <ac:spMk id="22" creationId="{6AA23B53-DE40-1CF7-150F-6E46853CFB1B}"/>
          </ac:spMkLst>
        </pc:spChg>
        <pc:spChg chg="mod">
          <ac:chgData name="MAIGNAN Victor FRSC" userId="94fc2294-f05d-4f6d-a45c-e2f1f1ee1e39" providerId="ADAL" clId="{D6A5AF34-EB03-430F-8497-6E20DF6A3364}" dt="2023-08-01T15:12:31.191" v="5835"/>
          <ac:spMkLst>
            <pc:docMk/>
            <pc:sldMk cId="3723253141" sldId="2147470844"/>
            <ac:spMk id="23" creationId="{CEF3372A-AF55-0B8C-AA53-1D21C0545CD2}"/>
          </ac:spMkLst>
        </pc:spChg>
        <pc:spChg chg="add mod">
          <ac:chgData name="MAIGNAN Victor FRSC" userId="94fc2294-f05d-4f6d-a45c-e2f1f1ee1e39" providerId="ADAL" clId="{D6A5AF34-EB03-430F-8497-6E20DF6A3364}" dt="2023-08-03T15:18:32.552" v="11751"/>
          <ac:spMkLst>
            <pc:docMk/>
            <pc:sldMk cId="3723253141" sldId="2147470844"/>
            <ac:spMk id="25" creationId="{3E3DAD3F-C9F9-3E3A-E298-D43DA7571DE3}"/>
          </ac:spMkLst>
        </pc:spChg>
        <pc:grpChg chg="add mod">
          <ac:chgData name="MAIGNAN Victor FRSC" userId="94fc2294-f05d-4f6d-a45c-e2f1f1ee1e39" providerId="ADAL" clId="{D6A5AF34-EB03-430F-8497-6E20DF6A3364}" dt="2023-08-01T15:11:51.636" v="5829" actId="1036"/>
          <ac:grpSpMkLst>
            <pc:docMk/>
            <pc:sldMk cId="3723253141" sldId="2147470844"/>
            <ac:grpSpMk id="8" creationId="{5B4104DF-33D5-C072-AC25-0E55D6163C8D}"/>
          </ac:grpSpMkLst>
        </pc:grpChg>
        <pc:grpChg chg="add mod">
          <ac:chgData name="MAIGNAN Victor FRSC" userId="94fc2294-f05d-4f6d-a45c-e2f1f1ee1e39" providerId="ADAL" clId="{D6A5AF34-EB03-430F-8497-6E20DF6A3364}" dt="2023-08-01T15:13:21.341" v="5915" actId="1038"/>
          <ac:grpSpMkLst>
            <pc:docMk/>
            <pc:sldMk cId="3723253141" sldId="2147470844"/>
            <ac:grpSpMk id="14" creationId="{417FF2B9-FD62-A66A-68C1-4744B642ED35}"/>
          </ac:grpSpMkLst>
        </pc:grpChg>
        <pc:grpChg chg="add mod">
          <ac:chgData name="MAIGNAN Victor FRSC" userId="94fc2294-f05d-4f6d-a45c-e2f1f1ee1e39" providerId="ADAL" clId="{D6A5AF34-EB03-430F-8497-6E20DF6A3364}" dt="2023-08-01T15:13:25.008" v="5920" actId="1037"/>
          <ac:grpSpMkLst>
            <pc:docMk/>
            <pc:sldMk cId="3723253141" sldId="2147470844"/>
            <ac:grpSpMk id="21" creationId="{35796761-DB17-9E6B-BAB4-A156964AE8BA}"/>
          </ac:grpSpMkLst>
        </pc:grpChg>
        <pc:picChg chg="mod">
          <ac:chgData name="MAIGNAN Victor FRSC" userId="94fc2294-f05d-4f6d-a45c-e2f1f1ee1e39" providerId="ADAL" clId="{D6A5AF34-EB03-430F-8497-6E20DF6A3364}" dt="2023-08-01T15:11:36.229" v="5806"/>
          <ac:picMkLst>
            <pc:docMk/>
            <pc:sldMk cId="3723253141" sldId="2147470844"/>
            <ac:picMk id="13" creationId="{85A24429-3A02-58EA-CB3C-B976467AFDE2}"/>
          </ac:picMkLst>
        </pc:picChg>
        <pc:picChg chg="mod">
          <ac:chgData name="MAIGNAN Victor FRSC" userId="94fc2294-f05d-4f6d-a45c-e2f1f1ee1e39" providerId="ADAL" clId="{D6A5AF34-EB03-430F-8497-6E20DF6A3364}" dt="2023-08-01T15:11:53.979" v="5830"/>
          <ac:picMkLst>
            <pc:docMk/>
            <pc:sldMk cId="3723253141" sldId="2147470844"/>
            <ac:picMk id="19" creationId="{81966A1A-1A69-2A05-30EA-B67E7D275060}"/>
          </ac:picMkLst>
        </pc:picChg>
        <pc:picChg chg="mod">
          <ac:chgData name="MAIGNAN Victor FRSC" userId="94fc2294-f05d-4f6d-a45c-e2f1f1ee1e39" providerId="ADAL" clId="{D6A5AF34-EB03-430F-8497-6E20DF6A3364}" dt="2023-08-01T15:12:31.191" v="5835"/>
          <ac:picMkLst>
            <pc:docMk/>
            <pc:sldMk cId="3723253141" sldId="2147470844"/>
            <ac:picMk id="24" creationId="{933F5252-9B67-ACDA-C331-F78C5CFD9CAA}"/>
          </ac:picMkLst>
        </pc:picChg>
      </pc:sldChg>
      <pc:sldChg chg="add del">
        <pc:chgData name="MAIGNAN Victor FRSC" userId="94fc2294-f05d-4f6d-a45c-e2f1f1ee1e39" providerId="ADAL" clId="{D6A5AF34-EB03-430F-8497-6E20DF6A3364}" dt="2023-08-01T14:47:16.150" v="5394"/>
        <pc:sldMkLst>
          <pc:docMk/>
          <pc:sldMk cId="550640872" sldId="2147470845"/>
        </pc:sldMkLst>
      </pc:sldChg>
      <pc:sldChg chg="new del">
        <pc:chgData name="MAIGNAN Victor FRSC" userId="94fc2294-f05d-4f6d-a45c-e2f1f1ee1e39" providerId="ADAL" clId="{D6A5AF34-EB03-430F-8497-6E20DF6A3364}" dt="2023-08-02T07:35:33.083" v="7014" actId="47"/>
        <pc:sldMkLst>
          <pc:docMk/>
          <pc:sldMk cId="3113301178" sldId="2147470845"/>
        </pc:sldMkLst>
      </pc:sldChg>
      <pc:sldChg chg="addSp delSp modSp add mod chgLayout">
        <pc:chgData name="MAIGNAN Victor FRSC" userId="94fc2294-f05d-4f6d-a45c-e2f1f1ee1e39" providerId="ADAL" clId="{D6A5AF34-EB03-430F-8497-6E20DF6A3364}" dt="2023-08-02T07:43:08.732" v="7806" actId="1076"/>
        <pc:sldMkLst>
          <pc:docMk/>
          <pc:sldMk cId="2615924286" sldId="2147470846"/>
        </pc:sldMkLst>
        <pc:spChg chg="mod ord">
          <ac:chgData name="MAIGNAN Victor FRSC" userId="94fc2294-f05d-4f6d-a45c-e2f1f1ee1e39" providerId="ADAL" clId="{D6A5AF34-EB03-430F-8497-6E20DF6A3364}" dt="2023-08-02T07:36:46.859" v="7095" actId="20577"/>
          <ac:spMkLst>
            <pc:docMk/>
            <pc:sldMk cId="2615924286" sldId="2147470846"/>
            <ac:spMk id="2" creationId="{7E72DA71-4BE4-474F-A216-2BF219CDE161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4" creationId="{ED89CC89-B8F9-40E3-7FCB-38B50697E361}"/>
          </ac:spMkLst>
        </pc:spChg>
        <pc:spChg chg="add mod ord">
          <ac:chgData name="MAIGNAN Victor FRSC" userId="94fc2294-f05d-4f6d-a45c-e2f1f1ee1e39" providerId="ADAL" clId="{D6A5AF34-EB03-430F-8497-6E20DF6A3364}" dt="2023-08-02T07:42:57.894" v="7805" actId="1076"/>
          <ac:spMkLst>
            <pc:docMk/>
            <pc:sldMk cId="2615924286" sldId="2147470846"/>
            <ac:spMk id="5" creationId="{EE3514EC-7FAC-C192-69CE-3E4FD306111E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6" creationId="{690BDEC2-F685-81A7-9458-1D4278B09375}"/>
          </ac:spMkLst>
        </pc:spChg>
        <pc:spChg chg="add del mod">
          <ac:chgData name="MAIGNAN Victor FRSC" userId="94fc2294-f05d-4f6d-a45c-e2f1f1ee1e39" providerId="ADAL" clId="{D6A5AF34-EB03-430F-8497-6E20DF6A3364}" dt="2023-08-02T07:42:24.340" v="7792"/>
          <ac:spMkLst>
            <pc:docMk/>
            <pc:sldMk cId="2615924286" sldId="2147470846"/>
            <ac:spMk id="9" creationId="{55E525F6-4F35-9DDF-FDAF-97EF8B79991C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10" creationId="{AE5F7335-B37D-49DA-AC3B-2199A8028B39}"/>
          </ac:spMkLst>
        </pc:spChg>
        <pc:spChg chg="add del mod">
          <ac:chgData name="MAIGNAN Victor FRSC" userId="94fc2294-f05d-4f6d-a45c-e2f1f1ee1e39" providerId="ADAL" clId="{D6A5AF34-EB03-430F-8497-6E20DF6A3364}" dt="2023-08-02T07:42:24.340" v="7792"/>
          <ac:spMkLst>
            <pc:docMk/>
            <pc:sldMk cId="2615924286" sldId="2147470846"/>
            <ac:spMk id="11" creationId="{626BC124-4E74-0236-C57F-1D68E6A68FC9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12" creationId="{8BFA4EE7-BDCA-473E-B7B4-A680FCC4C0ED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13" creationId="{53821A3B-4BE9-B4B8-8474-ED85A804F587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14" creationId="{C4757801-9728-6CFF-5B3A-670602AF290A}"/>
          </ac:spMkLst>
        </pc:spChg>
        <pc:spChg chg="del">
          <ac:chgData name="MAIGNAN Victor FRSC" userId="94fc2294-f05d-4f6d-a45c-e2f1f1ee1e39" providerId="ADAL" clId="{D6A5AF34-EB03-430F-8497-6E20DF6A3364}" dt="2023-08-02T07:35:36.416" v="7015" actId="478"/>
          <ac:spMkLst>
            <pc:docMk/>
            <pc:sldMk cId="2615924286" sldId="2147470846"/>
            <ac:spMk id="15" creationId="{F059FA83-3B18-7BDF-696F-8D527FDA3F10}"/>
          </ac:spMkLst>
        </pc:spChg>
        <pc:spChg chg="add del mod">
          <ac:chgData name="MAIGNAN Victor FRSC" userId="94fc2294-f05d-4f6d-a45c-e2f1f1ee1e39" providerId="ADAL" clId="{D6A5AF34-EB03-430F-8497-6E20DF6A3364}" dt="2023-08-02T07:42:24.340" v="7792"/>
          <ac:spMkLst>
            <pc:docMk/>
            <pc:sldMk cId="2615924286" sldId="2147470846"/>
            <ac:spMk id="17" creationId="{8F9FA94B-3918-202D-F5A8-6DD8C1E089CC}"/>
          </ac:spMkLst>
        </pc:spChg>
        <pc:picChg chg="del">
          <ac:chgData name="MAIGNAN Victor FRSC" userId="94fc2294-f05d-4f6d-a45c-e2f1f1ee1e39" providerId="ADAL" clId="{D6A5AF34-EB03-430F-8497-6E20DF6A3364}" dt="2023-08-02T07:35:36.416" v="7015" actId="478"/>
          <ac:picMkLst>
            <pc:docMk/>
            <pc:sldMk cId="2615924286" sldId="2147470846"/>
            <ac:picMk id="3" creationId="{4452B22A-384E-7316-AFA5-660EE2B0DE82}"/>
          </ac:picMkLst>
        </pc:picChg>
        <pc:picChg chg="del">
          <ac:chgData name="MAIGNAN Victor FRSC" userId="94fc2294-f05d-4f6d-a45c-e2f1f1ee1e39" providerId="ADAL" clId="{D6A5AF34-EB03-430F-8497-6E20DF6A3364}" dt="2023-08-02T07:35:36.416" v="7015" actId="478"/>
          <ac:picMkLst>
            <pc:docMk/>
            <pc:sldMk cId="2615924286" sldId="2147470846"/>
            <ac:picMk id="7" creationId="{633208AB-8B28-01FC-943E-A80E36DA09FA}"/>
          </ac:picMkLst>
        </pc:picChg>
        <pc:picChg chg="add del mod">
          <ac:chgData name="MAIGNAN Victor FRSC" userId="94fc2294-f05d-4f6d-a45c-e2f1f1ee1e39" providerId="ADAL" clId="{D6A5AF34-EB03-430F-8497-6E20DF6A3364}" dt="2023-08-02T07:42:24.340" v="7792"/>
          <ac:picMkLst>
            <pc:docMk/>
            <pc:sldMk cId="2615924286" sldId="2147470846"/>
            <ac:picMk id="8" creationId="{5D13B12B-DB81-1651-005C-BE8B4D79CF30}"/>
          </ac:picMkLst>
        </pc:picChg>
        <pc:picChg chg="mod">
          <ac:chgData name="MAIGNAN Victor FRSC" userId="94fc2294-f05d-4f6d-a45c-e2f1f1ee1e39" providerId="ADAL" clId="{D6A5AF34-EB03-430F-8497-6E20DF6A3364}" dt="2023-08-02T07:36:52.715" v="7113" actId="1037"/>
          <ac:picMkLst>
            <pc:docMk/>
            <pc:sldMk cId="2615924286" sldId="2147470846"/>
            <ac:picMk id="16" creationId="{2F9FAB2C-D144-D437-BD28-D15A90316B67}"/>
          </ac:picMkLst>
        </pc:picChg>
        <pc:picChg chg="add mod">
          <ac:chgData name="MAIGNAN Victor FRSC" userId="94fc2294-f05d-4f6d-a45c-e2f1f1ee1e39" providerId="ADAL" clId="{D6A5AF34-EB03-430F-8497-6E20DF6A3364}" dt="2023-08-02T07:43:08.732" v="7806" actId="1076"/>
          <ac:picMkLst>
            <pc:docMk/>
            <pc:sldMk cId="2615924286" sldId="2147470846"/>
            <ac:picMk id="18" creationId="{B3C9481E-9E3F-2D57-B3B0-4C86737ECEF3}"/>
          </ac:picMkLst>
        </pc:picChg>
      </pc:sldChg>
      <pc:sldChg chg="add del">
        <pc:chgData name="MAIGNAN Victor FRSC" userId="94fc2294-f05d-4f6d-a45c-e2f1f1ee1e39" providerId="ADAL" clId="{D6A5AF34-EB03-430F-8497-6E20DF6A3364}" dt="2023-08-01T14:47:16.150" v="5394"/>
        <pc:sldMkLst>
          <pc:docMk/>
          <pc:sldMk cId="4233928764" sldId="2147470846"/>
        </pc:sldMkLst>
      </pc:sldChg>
      <pc:sldChg chg="addSp delSp modSp add mod">
        <pc:chgData name="MAIGNAN Victor FRSC" userId="94fc2294-f05d-4f6d-a45c-e2f1f1ee1e39" providerId="ADAL" clId="{D6A5AF34-EB03-430F-8497-6E20DF6A3364}" dt="2023-08-02T07:55:31.530" v="8108"/>
        <pc:sldMkLst>
          <pc:docMk/>
          <pc:sldMk cId="1411817363" sldId="2147470847"/>
        </pc:sldMkLst>
        <pc:spChg chg="mod">
          <ac:chgData name="MAIGNAN Victor FRSC" userId="94fc2294-f05d-4f6d-a45c-e2f1f1ee1e39" providerId="ADAL" clId="{D6A5AF34-EB03-430F-8497-6E20DF6A3364}" dt="2023-08-02T07:50:42.852" v="7975" actId="20577"/>
          <ac:spMkLst>
            <pc:docMk/>
            <pc:sldMk cId="1411817363" sldId="2147470847"/>
            <ac:spMk id="2" creationId="{2C2FF26A-92A9-27A8-7820-6334A73BBD14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6" creationId="{C60F856B-6995-ADE3-EA5D-0D53257B73F2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7" creationId="{CD23442C-28BD-3A48-C484-D39F676F4DB4}"/>
          </ac:spMkLst>
        </pc:spChg>
        <pc:spChg chg="del mod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8" creationId="{D00922A3-E7C1-59EC-1B61-13ACAE5ECC9B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9" creationId="{D5088525-582A-D337-3D44-84F20DD830D7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10" creationId="{0C078989-40DB-A981-9277-35C1C63EDFF7}"/>
          </ac:spMkLst>
        </pc:spChg>
        <pc:spChg chg="add del mod">
          <ac:chgData name="MAIGNAN Victor FRSC" userId="94fc2294-f05d-4f6d-a45c-e2f1f1ee1e39" providerId="ADAL" clId="{D6A5AF34-EB03-430F-8497-6E20DF6A3364}" dt="2023-08-02T07:51:09.837" v="7985" actId="478"/>
          <ac:spMkLst>
            <pc:docMk/>
            <pc:sldMk cId="1411817363" sldId="2147470847"/>
            <ac:spMk id="11" creationId="{9049118C-B5FD-A1C6-DAE1-E91B358C21E3}"/>
          </ac:spMkLst>
        </pc:spChg>
        <pc:spChg chg="del">
          <ac:chgData name="MAIGNAN Victor FRSC" userId="94fc2294-f05d-4f6d-a45c-e2f1f1ee1e39" providerId="ADAL" clId="{D6A5AF34-EB03-430F-8497-6E20DF6A3364}" dt="2023-08-02T07:50:46.382" v="7976" actId="478"/>
          <ac:spMkLst>
            <pc:docMk/>
            <pc:sldMk cId="1411817363" sldId="2147470847"/>
            <ac:spMk id="12" creationId="{B82BAFE7-4EE8-C89F-471C-8BE27A744B15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13" creationId="{970BAB89-187B-D02B-07B5-2D5DCA25081F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14" creationId="{EE9FF8A4-9B9C-C693-BF4C-98257484378E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15" creationId="{08C045E7-C0D6-14FF-BDA2-093B4003888E}"/>
          </ac:spMkLst>
        </pc:spChg>
        <pc:spChg chg="del">
          <ac:chgData name="MAIGNAN Victor FRSC" userId="94fc2294-f05d-4f6d-a45c-e2f1f1ee1e39" providerId="ADAL" clId="{D6A5AF34-EB03-430F-8497-6E20DF6A3364}" dt="2023-08-02T07:50:52.760" v="7979" actId="478"/>
          <ac:spMkLst>
            <pc:docMk/>
            <pc:sldMk cId="1411817363" sldId="2147470847"/>
            <ac:spMk id="16" creationId="{EC259670-4E70-235E-D420-A7680BEF3F79}"/>
          </ac:spMkLst>
        </pc:spChg>
        <pc:spChg chg="del">
          <ac:chgData name="MAIGNAN Victor FRSC" userId="94fc2294-f05d-4f6d-a45c-e2f1f1ee1e39" providerId="ADAL" clId="{D6A5AF34-EB03-430F-8497-6E20DF6A3364}" dt="2023-08-02T07:50:49.559" v="7978" actId="478"/>
          <ac:spMkLst>
            <pc:docMk/>
            <pc:sldMk cId="1411817363" sldId="2147470847"/>
            <ac:spMk id="18" creationId="{526490A2-11AA-7232-7BE5-BC580323FF25}"/>
          </ac:spMkLst>
        </pc:spChg>
        <pc:spChg chg="add mod">
          <ac:chgData name="MAIGNAN Victor FRSC" userId="94fc2294-f05d-4f6d-a45c-e2f1f1ee1e39" providerId="ADAL" clId="{D6A5AF34-EB03-430F-8497-6E20DF6A3364}" dt="2023-08-02T07:55:24.166" v="8107" actId="27636"/>
          <ac:spMkLst>
            <pc:docMk/>
            <pc:sldMk cId="1411817363" sldId="2147470847"/>
            <ac:spMk id="19" creationId="{D11E2122-9637-ABB8-98F7-D87FC7C9526C}"/>
          </ac:spMkLst>
        </pc:spChg>
        <pc:spChg chg="add mod">
          <ac:chgData name="MAIGNAN Victor FRSC" userId="94fc2294-f05d-4f6d-a45c-e2f1f1ee1e39" providerId="ADAL" clId="{D6A5AF34-EB03-430F-8497-6E20DF6A3364}" dt="2023-08-02T07:55:31.530" v="8108"/>
          <ac:spMkLst>
            <pc:docMk/>
            <pc:sldMk cId="1411817363" sldId="2147470847"/>
            <ac:spMk id="20" creationId="{DD96C58F-8768-A46B-E189-1971E14D72F2}"/>
          </ac:spMkLst>
        </pc:spChg>
        <pc:graphicFrameChg chg="del mod modGraphic">
          <ac:chgData name="MAIGNAN Victor FRSC" userId="94fc2294-f05d-4f6d-a45c-e2f1f1ee1e39" providerId="ADAL" clId="{D6A5AF34-EB03-430F-8497-6E20DF6A3364}" dt="2023-08-02T07:51:35.194" v="7988" actId="478"/>
          <ac:graphicFrameMkLst>
            <pc:docMk/>
            <pc:sldMk cId="1411817363" sldId="2147470847"/>
            <ac:graphicFrameMk id="5" creationId="{BCC12719-53F8-83CC-A5E3-B365CBAE80C8}"/>
          </ac:graphicFrameMkLst>
        </pc:graphicFrameChg>
        <pc:graphicFrameChg chg="add mod modGraphic">
          <ac:chgData name="MAIGNAN Victor FRSC" userId="94fc2294-f05d-4f6d-a45c-e2f1f1ee1e39" providerId="ADAL" clId="{D6A5AF34-EB03-430F-8497-6E20DF6A3364}" dt="2023-08-02T07:54:32.434" v="8063" actId="14100"/>
          <ac:graphicFrameMkLst>
            <pc:docMk/>
            <pc:sldMk cId="1411817363" sldId="2147470847"/>
            <ac:graphicFrameMk id="17" creationId="{D1199AD1-81E2-ED56-BEF9-4E2D41410272}"/>
          </ac:graphicFrameMkLst>
        </pc:graphicFrameChg>
        <pc:picChg chg="del">
          <ac:chgData name="MAIGNAN Victor FRSC" userId="94fc2294-f05d-4f6d-a45c-e2f1f1ee1e39" providerId="ADAL" clId="{D6A5AF34-EB03-430F-8497-6E20DF6A3364}" dt="2023-08-02T07:50:49.559" v="7978" actId="478"/>
          <ac:picMkLst>
            <pc:docMk/>
            <pc:sldMk cId="1411817363" sldId="2147470847"/>
            <ac:picMk id="3" creationId="{F853EB54-AFA6-B770-942C-1BF5110980D4}"/>
          </ac:picMkLst>
        </pc:picChg>
      </pc:sldChg>
      <pc:sldChg chg="add del">
        <pc:chgData name="MAIGNAN Victor FRSC" userId="94fc2294-f05d-4f6d-a45c-e2f1f1ee1e39" providerId="ADAL" clId="{D6A5AF34-EB03-430F-8497-6E20DF6A3364}" dt="2023-08-01T14:47:16.150" v="5394"/>
        <pc:sldMkLst>
          <pc:docMk/>
          <pc:sldMk cId="1588021330" sldId="2147470847"/>
        </pc:sldMkLst>
      </pc:sldChg>
      <pc:sldChg chg="addSp delSp modSp new mod">
        <pc:chgData name="MAIGNAN Victor FRSC" userId="94fc2294-f05d-4f6d-a45c-e2f1f1ee1e39" providerId="ADAL" clId="{D6A5AF34-EB03-430F-8497-6E20DF6A3364}" dt="2023-08-02T09:04:44.952" v="8422" actId="1037"/>
        <pc:sldMkLst>
          <pc:docMk/>
          <pc:sldMk cId="844455644" sldId="2147470848"/>
        </pc:sldMkLst>
        <pc:spChg chg="mod">
          <ac:chgData name="MAIGNAN Victor FRSC" userId="94fc2294-f05d-4f6d-a45c-e2f1f1ee1e39" providerId="ADAL" clId="{D6A5AF34-EB03-430F-8497-6E20DF6A3364}" dt="2023-08-02T08:59:52.148" v="8276" actId="20577"/>
          <ac:spMkLst>
            <pc:docMk/>
            <pc:sldMk cId="844455644" sldId="2147470848"/>
            <ac:spMk id="2" creationId="{446B9150-C18B-0EC9-63EC-4102C91E4AA7}"/>
          </ac:spMkLst>
        </pc:spChg>
        <pc:spChg chg="del">
          <ac:chgData name="MAIGNAN Victor FRSC" userId="94fc2294-f05d-4f6d-a45c-e2f1f1ee1e39" providerId="ADAL" clId="{D6A5AF34-EB03-430F-8497-6E20DF6A3364}" dt="2023-08-02T08:56:56.441" v="8120"/>
          <ac:spMkLst>
            <pc:docMk/>
            <pc:sldMk cId="844455644" sldId="2147470848"/>
            <ac:spMk id="3" creationId="{732012C1-E20B-9530-C385-FD1771D1285A}"/>
          </ac:spMkLst>
        </pc:spChg>
        <pc:spChg chg="mod">
          <ac:chgData name="MAIGNAN Victor FRSC" userId="94fc2294-f05d-4f6d-a45c-e2f1f1ee1e39" providerId="ADAL" clId="{D6A5AF34-EB03-430F-8497-6E20DF6A3364}" dt="2023-08-02T09:00:07.126" v="8277"/>
          <ac:spMkLst>
            <pc:docMk/>
            <pc:sldMk cId="844455644" sldId="2147470848"/>
            <ac:spMk id="8" creationId="{CCD2BE31-4685-B775-F1B2-C2C18CC7F796}"/>
          </ac:spMkLst>
        </pc:spChg>
        <pc:spChg chg="mod">
          <ac:chgData name="MAIGNAN Victor FRSC" userId="94fc2294-f05d-4f6d-a45c-e2f1f1ee1e39" providerId="ADAL" clId="{D6A5AF34-EB03-430F-8497-6E20DF6A3364}" dt="2023-08-02T09:00:43.724" v="8287" actId="207"/>
          <ac:spMkLst>
            <pc:docMk/>
            <pc:sldMk cId="844455644" sldId="2147470848"/>
            <ac:spMk id="11" creationId="{F90E3F7E-43BC-55A9-F115-C2F7F6A95B4D}"/>
          </ac:spMkLst>
        </pc:spChg>
        <pc:spChg chg="mod">
          <ac:chgData name="MAIGNAN Victor FRSC" userId="94fc2294-f05d-4f6d-a45c-e2f1f1ee1e39" providerId="ADAL" clId="{D6A5AF34-EB03-430F-8497-6E20DF6A3364}" dt="2023-08-02T09:00:13.201" v="8280"/>
          <ac:spMkLst>
            <pc:docMk/>
            <pc:sldMk cId="844455644" sldId="2147470848"/>
            <ac:spMk id="14" creationId="{D0475F0D-C520-3405-64DF-97005F9984C8}"/>
          </ac:spMkLst>
        </pc:spChg>
        <pc:spChg chg="mod">
          <ac:chgData name="MAIGNAN Victor FRSC" userId="94fc2294-f05d-4f6d-a45c-e2f1f1ee1e39" providerId="ADAL" clId="{D6A5AF34-EB03-430F-8497-6E20DF6A3364}" dt="2023-08-02T09:00:13.348" v="8281"/>
          <ac:spMkLst>
            <pc:docMk/>
            <pc:sldMk cId="844455644" sldId="2147470848"/>
            <ac:spMk id="17" creationId="{C35CC3D6-AE99-8689-06F7-2157E0D156F1}"/>
          </ac:spMkLst>
        </pc:spChg>
        <pc:spChg chg="mod">
          <ac:chgData name="MAIGNAN Victor FRSC" userId="94fc2294-f05d-4f6d-a45c-e2f1f1ee1e39" providerId="ADAL" clId="{D6A5AF34-EB03-430F-8497-6E20DF6A3364}" dt="2023-08-02T09:00:13.502" v="8282"/>
          <ac:spMkLst>
            <pc:docMk/>
            <pc:sldMk cId="844455644" sldId="2147470848"/>
            <ac:spMk id="20" creationId="{7CE8C484-3120-51D3-23E4-F88BD0CE6A57}"/>
          </ac:spMkLst>
        </pc:spChg>
        <pc:spChg chg="mod">
          <ac:chgData name="MAIGNAN Victor FRSC" userId="94fc2294-f05d-4f6d-a45c-e2f1f1ee1e39" providerId="ADAL" clId="{D6A5AF34-EB03-430F-8497-6E20DF6A3364}" dt="2023-08-02T09:00:52.295" v="8288"/>
          <ac:spMkLst>
            <pc:docMk/>
            <pc:sldMk cId="844455644" sldId="2147470848"/>
            <ac:spMk id="23" creationId="{589667F5-073B-DAB5-86A3-3B12903BFFAC}"/>
          </ac:spMkLst>
        </pc:spChg>
        <pc:spChg chg="mod">
          <ac:chgData name="MAIGNAN Victor FRSC" userId="94fc2294-f05d-4f6d-a45c-e2f1f1ee1e39" providerId="ADAL" clId="{D6A5AF34-EB03-430F-8497-6E20DF6A3364}" dt="2023-08-02T09:03:40.739" v="8409" actId="207"/>
          <ac:spMkLst>
            <pc:docMk/>
            <pc:sldMk cId="844455644" sldId="2147470848"/>
            <ac:spMk id="26" creationId="{2D6A7F66-EC90-FBDA-53A0-7A9E45446FCF}"/>
          </ac:spMkLst>
        </pc:spChg>
        <pc:spChg chg="mod">
          <ac:chgData name="MAIGNAN Victor FRSC" userId="94fc2294-f05d-4f6d-a45c-e2f1f1ee1e39" providerId="ADAL" clId="{D6A5AF34-EB03-430F-8497-6E20DF6A3364}" dt="2023-08-02T09:01:48.706" v="8301"/>
          <ac:spMkLst>
            <pc:docMk/>
            <pc:sldMk cId="844455644" sldId="2147470848"/>
            <ac:spMk id="29" creationId="{C2565A8C-08E2-717A-8386-22A074A8502E}"/>
          </ac:spMkLst>
        </pc:spChg>
        <pc:spChg chg="mod">
          <ac:chgData name="MAIGNAN Victor FRSC" userId="94fc2294-f05d-4f6d-a45c-e2f1f1ee1e39" providerId="ADAL" clId="{D6A5AF34-EB03-430F-8497-6E20DF6A3364}" dt="2023-08-02T09:01:48.706" v="8301"/>
          <ac:spMkLst>
            <pc:docMk/>
            <pc:sldMk cId="844455644" sldId="2147470848"/>
            <ac:spMk id="32" creationId="{6D24B5A5-BB1F-C31D-D691-DB7E5A85F7A2}"/>
          </ac:spMkLst>
        </pc:spChg>
        <pc:spChg chg="mod">
          <ac:chgData name="MAIGNAN Victor FRSC" userId="94fc2294-f05d-4f6d-a45c-e2f1f1ee1e39" providerId="ADAL" clId="{D6A5AF34-EB03-430F-8497-6E20DF6A3364}" dt="2023-08-02T09:01:48.706" v="8301"/>
          <ac:spMkLst>
            <pc:docMk/>
            <pc:sldMk cId="844455644" sldId="2147470848"/>
            <ac:spMk id="35" creationId="{0EDB16CA-8D2E-D497-36F7-22159AFF2E7C}"/>
          </ac:spMkLst>
        </pc:spChg>
        <pc:spChg chg="mod">
          <ac:chgData name="MAIGNAN Victor FRSC" userId="94fc2294-f05d-4f6d-a45c-e2f1f1ee1e39" providerId="ADAL" clId="{D6A5AF34-EB03-430F-8497-6E20DF6A3364}" dt="2023-08-02T09:03:44.301" v="8410" actId="207"/>
          <ac:spMkLst>
            <pc:docMk/>
            <pc:sldMk cId="844455644" sldId="2147470848"/>
            <ac:spMk id="38" creationId="{86B08001-18A1-4E3C-FE10-5A0B6452265C}"/>
          </ac:spMkLst>
        </pc:spChg>
        <pc:spChg chg="mod">
          <ac:chgData name="MAIGNAN Victor FRSC" userId="94fc2294-f05d-4f6d-a45c-e2f1f1ee1e39" providerId="ADAL" clId="{D6A5AF34-EB03-430F-8497-6E20DF6A3364}" dt="2023-08-02T09:02:43.432" v="8308"/>
          <ac:spMkLst>
            <pc:docMk/>
            <pc:sldMk cId="844455644" sldId="2147470848"/>
            <ac:spMk id="41" creationId="{1A69BDB1-1251-A7ED-2CB3-5A9032E16056}"/>
          </ac:spMkLst>
        </pc:spChg>
        <pc:spChg chg="mod">
          <ac:chgData name="MAIGNAN Victor FRSC" userId="94fc2294-f05d-4f6d-a45c-e2f1f1ee1e39" providerId="ADAL" clId="{D6A5AF34-EB03-430F-8497-6E20DF6A3364}" dt="2023-08-02T09:03:48.583" v="8411" actId="207"/>
          <ac:spMkLst>
            <pc:docMk/>
            <pc:sldMk cId="844455644" sldId="2147470848"/>
            <ac:spMk id="44" creationId="{BB435DEA-842C-E0F3-19A5-33172E7ACB3C}"/>
          </ac:spMkLst>
        </pc:s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7" creationId="{512D5362-B6B5-EDCC-967F-748411615075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10" creationId="{2D833747-DFEE-73EB-8DF1-BCF93B8B8E6C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13" creationId="{3EEA680D-84F1-6B92-5A22-5615B8D55FC5}"/>
          </ac:grpSpMkLst>
        </pc:grpChg>
        <pc:grpChg chg="add del mod">
          <ac:chgData name="MAIGNAN Victor FRSC" userId="94fc2294-f05d-4f6d-a45c-e2f1f1ee1e39" providerId="ADAL" clId="{D6A5AF34-EB03-430F-8497-6E20DF6A3364}" dt="2023-08-02T09:01:02.503" v="8296" actId="478"/>
          <ac:grpSpMkLst>
            <pc:docMk/>
            <pc:sldMk cId="844455644" sldId="2147470848"/>
            <ac:grpSpMk id="16" creationId="{69F7E889-E5F8-78B3-7AB9-6FAFCC9A8617}"/>
          </ac:grpSpMkLst>
        </pc:grpChg>
        <pc:grpChg chg="add del mod">
          <ac:chgData name="MAIGNAN Victor FRSC" userId="94fc2294-f05d-4f6d-a45c-e2f1f1ee1e39" providerId="ADAL" clId="{D6A5AF34-EB03-430F-8497-6E20DF6A3364}" dt="2023-08-02T09:01:02.503" v="8296" actId="478"/>
          <ac:grpSpMkLst>
            <pc:docMk/>
            <pc:sldMk cId="844455644" sldId="2147470848"/>
            <ac:grpSpMk id="19" creationId="{15D7BBA2-02D3-2B38-4267-38D6B7E07AEA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22" creationId="{D9A3027C-2179-50A8-54A3-AE4A72FA4455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25" creationId="{075BD529-8A9E-E5F8-746B-EE33B3B8F659}"/>
          </ac:grpSpMkLst>
        </pc:grpChg>
        <pc:grpChg chg="add del mod">
          <ac:chgData name="MAIGNAN Victor FRSC" userId="94fc2294-f05d-4f6d-a45c-e2f1f1ee1e39" providerId="ADAL" clId="{D6A5AF34-EB03-430F-8497-6E20DF6A3364}" dt="2023-08-02T09:02:37.982" v="8305" actId="478"/>
          <ac:grpSpMkLst>
            <pc:docMk/>
            <pc:sldMk cId="844455644" sldId="2147470848"/>
            <ac:grpSpMk id="28" creationId="{7EB9D35F-9BBF-AED4-E603-4865C4F9757C}"/>
          </ac:grpSpMkLst>
        </pc:grpChg>
        <pc:grpChg chg="add del mod">
          <ac:chgData name="MAIGNAN Victor FRSC" userId="94fc2294-f05d-4f6d-a45c-e2f1f1ee1e39" providerId="ADAL" clId="{D6A5AF34-EB03-430F-8497-6E20DF6A3364}" dt="2023-08-02T09:02:37.982" v="8305" actId="478"/>
          <ac:grpSpMkLst>
            <pc:docMk/>
            <pc:sldMk cId="844455644" sldId="2147470848"/>
            <ac:grpSpMk id="31" creationId="{A1F198B2-3719-005C-C111-059AE1841DD4}"/>
          </ac:grpSpMkLst>
        </pc:grpChg>
        <pc:grpChg chg="add del mod">
          <ac:chgData name="MAIGNAN Victor FRSC" userId="94fc2294-f05d-4f6d-a45c-e2f1f1ee1e39" providerId="ADAL" clId="{D6A5AF34-EB03-430F-8497-6E20DF6A3364}" dt="2023-08-02T09:02:37.982" v="8305" actId="478"/>
          <ac:grpSpMkLst>
            <pc:docMk/>
            <pc:sldMk cId="844455644" sldId="2147470848"/>
            <ac:grpSpMk id="34" creationId="{A8348161-631D-DA4C-234F-59F7BDD14D6B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37" creationId="{F6F99794-7301-956D-EC21-8F69441B4838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40" creationId="{597F5F97-90F6-B335-F854-3A981DC227E6}"/>
          </ac:grpSpMkLst>
        </pc:grpChg>
        <pc:grpChg chg="add mod">
          <ac:chgData name="MAIGNAN Victor FRSC" userId="94fc2294-f05d-4f6d-a45c-e2f1f1ee1e39" providerId="ADAL" clId="{D6A5AF34-EB03-430F-8497-6E20DF6A3364}" dt="2023-08-02T09:04:44.952" v="8422" actId="1037"/>
          <ac:grpSpMkLst>
            <pc:docMk/>
            <pc:sldMk cId="844455644" sldId="2147470848"/>
            <ac:grpSpMk id="43" creationId="{B7D43E15-69B7-4FA6-02BA-005DEA59392F}"/>
          </ac:grpSpMkLst>
        </pc:grpChg>
        <pc:graphicFrameChg chg="add mod modGraphic">
          <ac:chgData name="MAIGNAN Victor FRSC" userId="94fc2294-f05d-4f6d-a45c-e2f1f1ee1e39" providerId="ADAL" clId="{D6A5AF34-EB03-430F-8497-6E20DF6A3364}" dt="2023-08-02T09:04:39.752" v="8419" actId="1038"/>
          <ac:graphicFrameMkLst>
            <pc:docMk/>
            <pc:sldMk cId="844455644" sldId="2147470848"/>
            <ac:graphicFrameMk id="6" creationId="{4FFA5283-7927-41F0-B52E-1AA482AEE23C}"/>
          </ac:graphicFrameMkLst>
        </pc:graphicFrameChg>
        <pc:picChg chg="add del mod">
          <ac:chgData name="MAIGNAN Victor FRSC" userId="94fc2294-f05d-4f6d-a45c-e2f1f1ee1e39" providerId="ADAL" clId="{D6A5AF34-EB03-430F-8497-6E20DF6A3364}" dt="2023-08-02T08:56:40.371" v="8119" actId="478"/>
          <ac:picMkLst>
            <pc:docMk/>
            <pc:sldMk cId="844455644" sldId="2147470848"/>
            <ac:picMk id="5" creationId="{39F6A7DA-D1DE-2954-5B5C-14F15BB07971}"/>
          </ac:picMkLst>
        </pc:picChg>
        <pc:picChg chg="mod">
          <ac:chgData name="MAIGNAN Victor FRSC" userId="94fc2294-f05d-4f6d-a45c-e2f1f1ee1e39" providerId="ADAL" clId="{D6A5AF34-EB03-430F-8497-6E20DF6A3364}" dt="2023-08-02T09:00:07.126" v="8277"/>
          <ac:picMkLst>
            <pc:docMk/>
            <pc:sldMk cId="844455644" sldId="2147470848"/>
            <ac:picMk id="9" creationId="{33EAB2BC-875F-88DF-7BBE-EF0C13881E46}"/>
          </ac:picMkLst>
        </pc:picChg>
        <pc:picChg chg="mod">
          <ac:chgData name="MAIGNAN Victor FRSC" userId="94fc2294-f05d-4f6d-a45c-e2f1f1ee1e39" providerId="ADAL" clId="{D6A5AF34-EB03-430F-8497-6E20DF6A3364}" dt="2023-08-02T09:00:13" v="8279"/>
          <ac:picMkLst>
            <pc:docMk/>
            <pc:sldMk cId="844455644" sldId="2147470848"/>
            <ac:picMk id="12" creationId="{21BB6190-A3E6-F2B1-8380-62D0E5A17BDD}"/>
          </ac:picMkLst>
        </pc:picChg>
        <pc:picChg chg="mod">
          <ac:chgData name="MAIGNAN Victor FRSC" userId="94fc2294-f05d-4f6d-a45c-e2f1f1ee1e39" providerId="ADAL" clId="{D6A5AF34-EB03-430F-8497-6E20DF6A3364}" dt="2023-08-02T09:00:13.201" v="8280"/>
          <ac:picMkLst>
            <pc:docMk/>
            <pc:sldMk cId="844455644" sldId="2147470848"/>
            <ac:picMk id="15" creationId="{97EE0F02-BAAD-CF58-ACBF-E93555CCA896}"/>
          </ac:picMkLst>
        </pc:picChg>
        <pc:picChg chg="mod">
          <ac:chgData name="MAIGNAN Victor FRSC" userId="94fc2294-f05d-4f6d-a45c-e2f1f1ee1e39" providerId="ADAL" clId="{D6A5AF34-EB03-430F-8497-6E20DF6A3364}" dt="2023-08-02T09:00:13.348" v="8281"/>
          <ac:picMkLst>
            <pc:docMk/>
            <pc:sldMk cId="844455644" sldId="2147470848"/>
            <ac:picMk id="18" creationId="{A612DDCB-7310-E532-6D56-445458524DA2}"/>
          </ac:picMkLst>
        </pc:picChg>
        <pc:picChg chg="mod">
          <ac:chgData name="MAIGNAN Victor FRSC" userId="94fc2294-f05d-4f6d-a45c-e2f1f1ee1e39" providerId="ADAL" clId="{D6A5AF34-EB03-430F-8497-6E20DF6A3364}" dt="2023-08-02T09:00:13.502" v="8282"/>
          <ac:picMkLst>
            <pc:docMk/>
            <pc:sldMk cId="844455644" sldId="2147470848"/>
            <ac:picMk id="21" creationId="{28D44DD0-36BF-CFD3-35B4-B72293597F3A}"/>
          </ac:picMkLst>
        </pc:picChg>
        <pc:picChg chg="mod">
          <ac:chgData name="MAIGNAN Victor FRSC" userId="94fc2294-f05d-4f6d-a45c-e2f1f1ee1e39" providerId="ADAL" clId="{D6A5AF34-EB03-430F-8497-6E20DF6A3364}" dt="2023-08-02T09:00:52.295" v="8288"/>
          <ac:picMkLst>
            <pc:docMk/>
            <pc:sldMk cId="844455644" sldId="2147470848"/>
            <ac:picMk id="24" creationId="{F1EF6A4B-702D-AAF0-AC74-7B1BE67FAE26}"/>
          </ac:picMkLst>
        </pc:picChg>
        <pc:picChg chg="mod">
          <ac:chgData name="MAIGNAN Victor FRSC" userId="94fc2294-f05d-4f6d-a45c-e2f1f1ee1e39" providerId="ADAL" clId="{D6A5AF34-EB03-430F-8497-6E20DF6A3364}" dt="2023-08-02T09:02:25.805" v="8304" actId="14826"/>
          <ac:picMkLst>
            <pc:docMk/>
            <pc:sldMk cId="844455644" sldId="2147470848"/>
            <ac:picMk id="27" creationId="{D2B38B29-3251-C4B7-7924-4A4C7FF52904}"/>
          </ac:picMkLst>
        </pc:picChg>
        <pc:picChg chg="mod">
          <ac:chgData name="MAIGNAN Victor FRSC" userId="94fc2294-f05d-4f6d-a45c-e2f1f1ee1e39" providerId="ADAL" clId="{D6A5AF34-EB03-430F-8497-6E20DF6A3364}" dt="2023-08-02T09:01:48.706" v="8301"/>
          <ac:picMkLst>
            <pc:docMk/>
            <pc:sldMk cId="844455644" sldId="2147470848"/>
            <ac:picMk id="30" creationId="{D4087F22-3800-5A8A-51D8-025C145172B0}"/>
          </ac:picMkLst>
        </pc:picChg>
        <pc:picChg chg="mod">
          <ac:chgData name="MAIGNAN Victor FRSC" userId="94fc2294-f05d-4f6d-a45c-e2f1f1ee1e39" providerId="ADAL" clId="{D6A5AF34-EB03-430F-8497-6E20DF6A3364}" dt="2023-08-02T09:01:48.706" v="8301"/>
          <ac:picMkLst>
            <pc:docMk/>
            <pc:sldMk cId="844455644" sldId="2147470848"/>
            <ac:picMk id="33" creationId="{38B9B337-D175-79E4-CCC4-9BAF6B505C23}"/>
          </ac:picMkLst>
        </pc:picChg>
        <pc:picChg chg="mod">
          <ac:chgData name="MAIGNAN Victor FRSC" userId="94fc2294-f05d-4f6d-a45c-e2f1f1ee1e39" providerId="ADAL" clId="{D6A5AF34-EB03-430F-8497-6E20DF6A3364}" dt="2023-08-02T09:01:48.706" v="8301"/>
          <ac:picMkLst>
            <pc:docMk/>
            <pc:sldMk cId="844455644" sldId="2147470848"/>
            <ac:picMk id="36" creationId="{D6BA7822-8881-4E2D-2FEA-3ABEC93ABE35}"/>
          </ac:picMkLst>
        </pc:picChg>
        <pc:picChg chg="mod">
          <ac:chgData name="MAIGNAN Victor FRSC" userId="94fc2294-f05d-4f6d-a45c-e2f1f1ee1e39" providerId="ADAL" clId="{D6A5AF34-EB03-430F-8497-6E20DF6A3364}" dt="2023-08-02T09:02:39.850" v="8306"/>
          <ac:picMkLst>
            <pc:docMk/>
            <pc:sldMk cId="844455644" sldId="2147470848"/>
            <ac:picMk id="39" creationId="{B1B0287B-ED2C-CD88-131A-74B09FBEC0E1}"/>
          </ac:picMkLst>
        </pc:picChg>
        <pc:picChg chg="mod">
          <ac:chgData name="MAIGNAN Victor FRSC" userId="94fc2294-f05d-4f6d-a45c-e2f1f1ee1e39" providerId="ADAL" clId="{D6A5AF34-EB03-430F-8497-6E20DF6A3364}" dt="2023-08-02T09:02:43.432" v="8308"/>
          <ac:picMkLst>
            <pc:docMk/>
            <pc:sldMk cId="844455644" sldId="2147470848"/>
            <ac:picMk id="42" creationId="{E88DC0D0-7276-7086-C0A4-3F7F04DB3B26}"/>
          </ac:picMkLst>
        </pc:picChg>
        <pc:picChg chg="mod">
          <ac:chgData name="MAIGNAN Victor FRSC" userId="94fc2294-f05d-4f6d-a45c-e2f1f1ee1e39" providerId="ADAL" clId="{D6A5AF34-EB03-430F-8497-6E20DF6A3364}" dt="2023-08-02T09:02:46.945" v="8310"/>
          <ac:picMkLst>
            <pc:docMk/>
            <pc:sldMk cId="844455644" sldId="2147470848"/>
            <ac:picMk id="45" creationId="{031F6390-FF09-1C6A-E3A3-052D88920D68}"/>
          </ac:picMkLst>
        </pc:picChg>
      </pc:sldChg>
      <pc:sldChg chg="add del">
        <pc:chgData name="MAIGNAN Victor FRSC" userId="94fc2294-f05d-4f6d-a45c-e2f1f1ee1e39" providerId="ADAL" clId="{D6A5AF34-EB03-430F-8497-6E20DF6A3364}" dt="2023-08-01T14:47:16.150" v="5394"/>
        <pc:sldMkLst>
          <pc:docMk/>
          <pc:sldMk cId="3021443239" sldId="2147470848"/>
        </pc:sldMkLst>
      </pc:sldChg>
      <pc:sldChg chg="new del">
        <pc:chgData name="MAIGNAN Victor FRSC" userId="94fc2294-f05d-4f6d-a45c-e2f1f1ee1e39" providerId="ADAL" clId="{D6A5AF34-EB03-430F-8497-6E20DF6A3364}" dt="2023-08-02T09:59:07.921" v="8426" actId="2696"/>
        <pc:sldMkLst>
          <pc:docMk/>
          <pc:sldMk cId="684465987" sldId="2147470849"/>
        </pc:sldMkLst>
      </pc:sldChg>
      <pc:sldChg chg="modSp add mod">
        <pc:chgData name="MAIGNAN Victor FRSC" userId="94fc2294-f05d-4f6d-a45c-e2f1f1ee1e39" providerId="ADAL" clId="{D6A5AF34-EB03-430F-8497-6E20DF6A3364}" dt="2023-08-02T10:00:13.355" v="8581" actId="20577"/>
        <pc:sldMkLst>
          <pc:docMk/>
          <pc:sldMk cId="1997451424" sldId="2147470849"/>
        </pc:sldMkLst>
        <pc:spChg chg="mod">
          <ac:chgData name="MAIGNAN Victor FRSC" userId="94fc2294-f05d-4f6d-a45c-e2f1f1ee1e39" providerId="ADAL" clId="{D6A5AF34-EB03-430F-8497-6E20DF6A3364}" dt="2023-08-02T09:59:31.881" v="8454" actId="20577"/>
          <ac:spMkLst>
            <pc:docMk/>
            <pc:sldMk cId="1997451424" sldId="2147470849"/>
            <ac:spMk id="2" creationId="{1BF35BA6-2BC2-8540-4707-F24A870FD97E}"/>
          </ac:spMkLst>
        </pc:spChg>
        <pc:spChg chg="mod">
          <ac:chgData name="MAIGNAN Victor FRSC" userId="94fc2294-f05d-4f6d-a45c-e2f1f1ee1e39" providerId="ADAL" clId="{D6A5AF34-EB03-430F-8497-6E20DF6A3364}" dt="2023-08-02T10:00:13.355" v="8581" actId="20577"/>
          <ac:spMkLst>
            <pc:docMk/>
            <pc:sldMk cId="1997451424" sldId="2147470849"/>
            <ac:spMk id="3" creationId="{69032285-EF27-EDD8-3D9D-CA7AC52E268E}"/>
          </ac:spMkLst>
        </pc:spChg>
      </pc:sldChg>
      <pc:sldChg chg="add del">
        <pc:chgData name="MAIGNAN Victor FRSC" userId="94fc2294-f05d-4f6d-a45c-e2f1f1ee1e39" providerId="ADAL" clId="{D6A5AF34-EB03-430F-8497-6E20DF6A3364}" dt="2023-08-01T14:47:16.150" v="5394"/>
        <pc:sldMkLst>
          <pc:docMk/>
          <pc:sldMk cId="3368190863" sldId="2147470849"/>
        </pc:sldMkLst>
      </pc:sldChg>
      <pc:sldChg chg="modSp new del mod">
        <pc:chgData name="MAIGNAN Victor FRSC" userId="94fc2294-f05d-4f6d-a45c-e2f1f1ee1e39" providerId="ADAL" clId="{D6A5AF34-EB03-430F-8497-6E20DF6A3364}" dt="2023-08-02T12:59:28.211" v="9052" actId="47"/>
        <pc:sldMkLst>
          <pc:docMk/>
          <pc:sldMk cId="797667427" sldId="2147470850"/>
        </pc:sldMkLst>
        <pc:spChg chg="mod">
          <ac:chgData name="MAIGNAN Victor FRSC" userId="94fc2294-f05d-4f6d-a45c-e2f1f1ee1e39" providerId="ADAL" clId="{D6A5AF34-EB03-430F-8497-6E20DF6A3364}" dt="2023-08-02T12:41:52.059" v="8619" actId="20577"/>
          <ac:spMkLst>
            <pc:docMk/>
            <pc:sldMk cId="797667427" sldId="2147470850"/>
            <ac:spMk id="2" creationId="{F9B0D1F6-A3D7-0051-3D1C-440D71149966}"/>
          </ac:spMkLst>
        </pc:spChg>
      </pc:sldChg>
      <pc:sldChg chg="addSp delSp modSp add mod">
        <pc:chgData name="MAIGNAN Victor FRSC" userId="94fc2294-f05d-4f6d-a45c-e2f1f1ee1e39" providerId="ADAL" clId="{D6A5AF34-EB03-430F-8497-6E20DF6A3364}" dt="2023-08-04T14:12:53.387" v="17085"/>
        <pc:sldMkLst>
          <pc:docMk/>
          <pc:sldMk cId="1670637318" sldId="2147470851"/>
        </pc:sldMkLst>
        <pc:spChg chg="mod">
          <ac:chgData name="MAIGNAN Victor FRSC" userId="94fc2294-f05d-4f6d-a45c-e2f1f1ee1e39" providerId="ADAL" clId="{D6A5AF34-EB03-430F-8497-6E20DF6A3364}" dt="2023-08-02T12:45:14.032" v="8675" actId="20577"/>
          <ac:spMkLst>
            <pc:docMk/>
            <pc:sldMk cId="1670637318" sldId="2147470851"/>
            <ac:spMk id="2" creationId="{F9B0D1F6-A3D7-0051-3D1C-440D71149966}"/>
          </ac:spMkLst>
        </pc:spChg>
        <pc:spChg chg="del">
          <ac:chgData name="MAIGNAN Victor FRSC" userId="94fc2294-f05d-4f6d-a45c-e2f1f1ee1e39" providerId="ADAL" clId="{D6A5AF34-EB03-430F-8497-6E20DF6A3364}" dt="2023-08-02T12:42:42.142" v="8621"/>
          <ac:spMkLst>
            <pc:docMk/>
            <pc:sldMk cId="1670637318" sldId="2147470851"/>
            <ac:spMk id="3" creationId="{113BEDE0-794E-2DA0-4C58-6BDC60EC5BD9}"/>
          </ac:spMkLst>
        </pc:spChg>
        <pc:spChg chg="add mod">
          <ac:chgData name="MAIGNAN Victor FRSC" userId="94fc2294-f05d-4f6d-a45c-e2f1f1ee1e39" providerId="ADAL" clId="{D6A5AF34-EB03-430F-8497-6E20DF6A3364}" dt="2023-08-02T12:46:36.823" v="8803" actId="20577"/>
          <ac:spMkLst>
            <pc:docMk/>
            <pc:sldMk cId="1670637318" sldId="2147470851"/>
            <ac:spMk id="5" creationId="{1415537C-98A1-C986-413F-E5DC7BF5AD3C}"/>
          </ac:spMkLst>
        </pc:spChg>
        <pc:spChg chg="add mod">
          <ac:chgData name="MAIGNAN Victor FRSC" userId="94fc2294-f05d-4f6d-a45c-e2f1f1ee1e39" providerId="ADAL" clId="{D6A5AF34-EB03-430F-8497-6E20DF6A3364}" dt="2023-08-02T12:52:29.741" v="8999" actId="1035"/>
          <ac:spMkLst>
            <pc:docMk/>
            <pc:sldMk cId="1670637318" sldId="2147470851"/>
            <ac:spMk id="6" creationId="{2C47E489-6CDF-14F2-7E82-8D1D9D441A24}"/>
          </ac:spMkLst>
        </pc:spChg>
        <pc:graphicFrameChg chg="add mod modGraphic">
          <ac:chgData name="MAIGNAN Victor FRSC" userId="94fc2294-f05d-4f6d-a45c-e2f1f1ee1e39" providerId="ADAL" clId="{D6A5AF34-EB03-430F-8497-6E20DF6A3364}" dt="2023-08-04T14:12:53.387" v="17085"/>
          <ac:graphicFrameMkLst>
            <pc:docMk/>
            <pc:sldMk cId="1670637318" sldId="2147470851"/>
            <ac:graphicFrameMk id="4" creationId="{24834D85-4ABB-9661-1424-7288D3B50416}"/>
          </ac:graphicFrameMkLst>
        </pc:graphicFrameChg>
      </pc:sldChg>
      <pc:sldChg chg="addSp delSp modSp add mod ord">
        <pc:chgData name="MAIGNAN Victor FRSC" userId="94fc2294-f05d-4f6d-a45c-e2f1f1ee1e39" providerId="ADAL" clId="{D6A5AF34-EB03-430F-8497-6E20DF6A3364}" dt="2023-08-02T12:59:24.213" v="9051" actId="20577"/>
        <pc:sldMkLst>
          <pc:docMk/>
          <pc:sldMk cId="2848969247" sldId="2147470852"/>
        </pc:sldMkLst>
        <pc:spChg chg="mod">
          <ac:chgData name="MAIGNAN Victor FRSC" userId="94fc2294-f05d-4f6d-a45c-e2f1f1ee1e39" providerId="ADAL" clId="{D6A5AF34-EB03-430F-8497-6E20DF6A3364}" dt="2023-08-02T12:59:18.504" v="9048" actId="20577"/>
          <ac:spMkLst>
            <pc:docMk/>
            <pc:sldMk cId="2848969247" sldId="2147470852"/>
            <ac:spMk id="2" creationId="{F9B0D1F6-A3D7-0051-3D1C-440D71149966}"/>
          </ac:spMkLst>
        </pc:spChg>
        <pc:spChg chg="del mod">
          <ac:chgData name="MAIGNAN Victor FRSC" userId="94fc2294-f05d-4f6d-a45c-e2f1f1ee1e39" providerId="ADAL" clId="{D6A5AF34-EB03-430F-8497-6E20DF6A3364}" dt="2023-08-02T12:59:03.969" v="9003" actId="478"/>
          <ac:spMkLst>
            <pc:docMk/>
            <pc:sldMk cId="2848969247" sldId="2147470852"/>
            <ac:spMk id="5" creationId="{1415537C-98A1-C986-413F-E5DC7BF5AD3C}"/>
          </ac:spMkLst>
        </pc:spChg>
        <pc:spChg chg="mod">
          <ac:chgData name="MAIGNAN Victor FRSC" userId="94fc2294-f05d-4f6d-a45c-e2f1f1ee1e39" providerId="ADAL" clId="{D6A5AF34-EB03-430F-8497-6E20DF6A3364}" dt="2023-08-02T12:59:24.213" v="9051" actId="20577"/>
          <ac:spMkLst>
            <pc:docMk/>
            <pc:sldMk cId="2848969247" sldId="2147470852"/>
            <ac:spMk id="6" creationId="{2C47E489-6CDF-14F2-7E82-8D1D9D441A24}"/>
          </ac:spMkLst>
        </pc:spChg>
        <pc:spChg chg="add del mod">
          <ac:chgData name="MAIGNAN Victor FRSC" userId="94fc2294-f05d-4f6d-a45c-e2f1f1ee1e39" providerId="ADAL" clId="{D6A5AF34-EB03-430F-8497-6E20DF6A3364}" dt="2023-08-02T12:59:04.502" v="9004" actId="478"/>
          <ac:spMkLst>
            <pc:docMk/>
            <pc:sldMk cId="2848969247" sldId="2147470852"/>
            <ac:spMk id="7" creationId="{96FFA3C9-A4C2-02C2-9588-A35EE7533635}"/>
          </ac:spMkLst>
        </pc:spChg>
        <pc:graphicFrameChg chg="del">
          <ac:chgData name="MAIGNAN Victor FRSC" userId="94fc2294-f05d-4f6d-a45c-e2f1f1ee1e39" providerId="ADAL" clId="{D6A5AF34-EB03-430F-8497-6E20DF6A3364}" dt="2023-08-02T12:59:01.962" v="9001" actId="478"/>
          <ac:graphicFrameMkLst>
            <pc:docMk/>
            <pc:sldMk cId="2848969247" sldId="2147470852"/>
            <ac:graphicFrameMk id="4" creationId="{24834D85-4ABB-9661-1424-7288D3B50416}"/>
          </ac:graphicFrameMkLst>
        </pc:graphicFrameChg>
      </pc:sldChg>
      <pc:sldChg chg="addSp delSp modSp new mod ord">
        <pc:chgData name="MAIGNAN Victor FRSC" userId="94fc2294-f05d-4f6d-a45c-e2f1f1ee1e39" providerId="ADAL" clId="{D6A5AF34-EB03-430F-8497-6E20DF6A3364}" dt="2023-08-03T08:29:50.358" v="9120" actId="14100"/>
        <pc:sldMkLst>
          <pc:docMk/>
          <pc:sldMk cId="1665031601" sldId="2147470853"/>
        </pc:sldMkLst>
        <pc:spChg chg="mod">
          <ac:chgData name="MAIGNAN Victor FRSC" userId="94fc2294-f05d-4f6d-a45c-e2f1f1ee1e39" providerId="ADAL" clId="{D6A5AF34-EB03-430F-8497-6E20DF6A3364}" dt="2023-08-03T08:29:10.458" v="9100" actId="20577"/>
          <ac:spMkLst>
            <pc:docMk/>
            <pc:sldMk cId="1665031601" sldId="2147470853"/>
            <ac:spMk id="2" creationId="{C0E4CD98-FE76-1C02-251F-EA62A79ECF23}"/>
          </ac:spMkLst>
        </pc:spChg>
        <pc:spChg chg="del">
          <ac:chgData name="MAIGNAN Victor FRSC" userId="94fc2294-f05d-4f6d-a45c-e2f1f1ee1e39" providerId="ADAL" clId="{D6A5AF34-EB03-430F-8497-6E20DF6A3364}" dt="2023-08-03T08:28:57.426" v="9063" actId="478"/>
          <ac:spMkLst>
            <pc:docMk/>
            <pc:sldMk cId="1665031601" sldId="2147470853"/>
            <ac:spMk id="3" creationId="{A18EA86D-F685-1D0A-3BD4-D24101DB3967}"/>
          </ac:spMkLst>
        </pc:spChg>
        <pc:spChg chg="add mod">
          <ac:chgData name="MAIGNAN Victor FRSC" userId="94fc2294-f05d-4f6d-a45c-e2f1f1ee1e39" providerId="ADAL" clId="{D6A5AF34-EB03-430F-8497-6E20DF6A3364}" dt="2023-08-03T08:29:50.358" v="9120" actId="14100"/>
          <ac:spMkLst>
            <pc:docMk/>
            <pc:sldMk cId="1665031601" sldId="2147470853"/>
            <ac:spMk id="4" creationId="{9D38E898-C0CE-282A-85A9-336AC2247F4C}"/>
          </ac:spMkLst>
        </pc:spChg>
        <pc:picChg chg="add mod">
          <ac:chgData name="MAIGNAN Victor FRSC" userId="94fc2294-f05d-4f6d-a45c-e2f1f1ee1e39" providerId="ADAL" clId="{D6A5AF34-EB03-430F-8497-6E20DF6A3364}" dt="2023-08-03T08:28:58.646" v="9064" actId="1076"/>
          <ac:picMkLst>
            <pc:docMk/>
            <pc:sldMk cId="1665031601" sldId="2147470853"/>
            <ac:picMk id="1026" creationId="{BAB0798C-94AE-957A-0157-1FFB2401B517}"/>
          </ac:picMkLst>
        </pc:picChg>
      </pc:sldChg>
      <pc:sldChg chg="addSp delSp modSp new mod">
        <pc:chgData name="MAIGNAN Victor FRSC" userId="94fc2294-f05d-4f6d-a45c-e2f1f1ee1e39" providerId="ADAL" clId="{D6A5AF34-EB03-430F-8497-6E20DF6A3364}" dt="2023-08-03T14:50:25.916" v="11364" actId="27918"/>
        <pc:sldMkLst>
          <pc:docMk/>
          <pc:sldMk cId="3436898001" sldId="2147470854"/>
        </pc:sldMkLst>
        <pc:spChg chg="mod">
          <ac:chgData name="MAIGNAN Victor FRSC" userId="94fc2294-f05d-4f6d-a45c-e2f1f1ee1e39" providerId="ADAL" clId="{D6A5AF34-EB03-430F-8497-6E20DF6A3364}" dt="2023-08-03T13:31:49.318" v="9444" actId="20577"/>
          <ac:spMkLst>
            <pc:docMk/>
            <pc:sldMk cId="3436898001" sldId="2147470854"/>
            <ac:spMk id="2" creationId="{A2AD1623-BE3A-AACE-63F7-F93016EA59DE}"/>
          </ac:spMkLst>
        </pc:spChg>
        <pc:spChg chg="del">
          <ac:chgData name="MAIGNAN Victor FRSC" userId="94fc2294-f05d-4f6d-a45c-e2f1f1ee1e39" providerId="ADAL" clId="{D6A5AF34-EB03-430F-8497-6E20DF6A3364}" dt="2023-08-03T13:30:50.799" v="9380" actId="478"/>
          <ac:spMkLst>
            <pc:docMk/>
            <pc:sldMk cId="3436898001" sldId="2147470854"/>
            <ac:spMk id="3" creationId="{867F71B7-5B04-4537-FC4E-DC8954E814F1}"/>
          </ac:spMkLst>
        </pc:spChg>
        <pc:spChg chg="add mod">
          <ac:chgData name="MAIGNAN Victor FRSC" userId="94fc2294-f05d-4f6d-a45c-e2f1f1ee1e39" providerId="ADAL" clId="{D6A5AF34-EB03-430F-8497-6E20DF6A3364}" dt="2023-08-03T13:49:41.842" v="10454" actId="20577"/>
          <ac:spMkLst>
            <pc:docMk/>
            <pc:sldMk cId="3436898001" sldId="2147470854"/>
            <ac:spMk id="7" creationId="{81FBEFEE-9443-BC21-E48F-0DC748A3F8F2}"/>
          </ac:spMkLst>
        </pc:spChg>
        <pc:spChg chg="add mod">
          <ac:chgData name="MAIGNAN Victor FRSC" userId="94fc2294-f05d-4f6d-a45c-e2f1f1ee1e39" providerId="ADAL" clId="{D6A5AF34-EB03-430F-8497-6E20DF6A3364}" dt="2023-08-03T13:36:22.152" v="9788" actId="1038"/>
          <ac:spMkLst>
            <pc:docMk/>
            <pc:sldMk cId="3436898001" sldId="2147470854"/>
            <ac:spMk id="8" creationId="{BAD85C18-D0B4-58CF-5F92-694877CBBFCB}"/>
          </ac:spMkLst>
        </pc:spChg>
        <pc:spChg chg="add mod">
          <ac:chgData name="MAIGNAN Victor FRSC" userId="94fc2294-f05d-4f6d-a45c-e2f1f1ee1e39" providerId="ADAL" clId="{D6A5AF34-EB03-430F-8497-6E20DF6A3364}" dt="2023-08-03T13:36:16.198" v="9778" actId="1035"/>
          <ac:spMkLst>
            <pc:docMk/>
            <pc:sldMk cId="3436898001" sldId="2147470854"/>
            <ac:spMk id="10" creationId="{1AC8DA79-BAB6-AECF-A317-13B7AD1D56D0}"/>
          </ac:spMkLst>
        </pc:spChg>
        <pc:spChg chg="add mod">
          <ac:chgData name="MAIGNAN Victor FRSC" userId="94fc2294-f05d-4f6d-a45c-e2f1f1ee1e39" providerId="ADAL" clId="{D6A5AF34-EB03-430F-8497-6E20DF6A3364}" dt="2023-08-03T13:36:07.681" v="9773" actId="20577"/>
          <ac:spMkLst>
            <pc:docMk/>
            <pc:sldMk cId="3436898001" sldId="2147470854"/>
            <ac:spMk id="11" creationId="{2A82D50A-B21A-E69C-C6A2-6D658D4A4407}"/>
          </ac:spMkLst>
        </pc:spChg>
        <pc:graphicFrameChg chg="add mod">
          <ac:chgData name="MAIGNAN Victor FRSC" userId="94fc2294-f05d-4f6d-a45c-e2f1f1ee1e39" providerId="ADAL" clId="{D6A5AF34-EB03-430F-8497-6E20DF6A3364}" dt="2023-08-03T13:40:26.131" v="9939"/>
          <ac:graphicFrameMkLst>
            <pc:docMk/>
            <pc:sldMk cId="3436898001" sldId="2147470854"/>
            <ac:graphicFrameMk id="4" creationId="{5807C3D8-76DD-4092-8538-F1EAE7721AF2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3T13:40:34.139" v="9940"/>
          <ac:graphicFrameMkLst>
            <pc:docMk/>
            <pc:sldMk cId="3436898001" sldId="2147470854"/>
            <ac:graphicFrameMk id="5" creationId="{34D82B52-1A44-4375-80A8-20541C66AA45}"/>
          </ac:graphicFrameMkLst>
        </pc:graphicFrameChg>
        <pc:picChg chg="add mod">
          <ac:chgData name="MAIGNAN Victor FRSC" userId="94fc2294-f05d-4f6d-a45c-e2f1f1ee1e39" providerId="ADAL" clId="{D6A5AF34-EB03-430F-8497-6E20DF6A3364}" dt="2023-08-03T13:36:22.152" v="9788" actId="1038"/>
          <ac:picMkLst>
            <pc:docMk/>
            <pc:sldMk cId="3436898001" sldId="2147470854"/>
            <ac:picMk id="9" creationId="{E07DB797-C850-F4B7-1BC8-1DC5CCE170AF}"/>
          </ac:picMkLst>
        </pc:picChg>
      </pc:sldChg>
      <pc:sldChg chg="addSp delSp modSp add mod modNotesTx">
        <pc:chgData name="MAIGNAN Victor FRSC" userId="94fc2294-f05d-4f6d-a45c-e2f1f1ee1e39" providerId="ADAL" clId="{D6A5AF34-EB03-430F-8497-6E20DF6A3364}" dt="2023-08-03T14:51:06.147" v="11529" actId="20577"/>
        <pc:sldMkLst>
          <pc:docMk/>
          <pc:sldMk cId="545051603" sldId="2147470855"/>
        </pc:sldMkLst>
        <pc:spChg chg="mod">
          <ac:chgData name="MAIGNAN Victor FRSC" userId="94fc2294-f05d-4f6d-a45c-e2f1f1ee1e39" providerId="ADAL" clId="{D6A5AF34-EB03-430F-8497-6E20DF6A3364}" dt="2023-08-03T13:49:35.827" v="10442" actId="20577"/>
          <ac:spMkLst>
            <pc:docMk/>
            <pc:sldMk cId="545051603" sldId="2147470855"/>
            <ac:spMk id="7" creationId="{81FBEFEE-9443-BC21-E48F-0DC748A3F8F2}"/>
          </ac:spMkLst>
        </pc:spChg>
        <pc:spChg chg="mod">
          <ac:chgData name="MAIGNAN Victor FRSC" userId="94fc2294-f05d-4f6d-a45c-e2f1f1ee1e39" providerId="ADAL" clId="{D6A5AF34-EB03-430F-8497-6E20DF6A3364}" dt="2023-08-03T13:45:25.191" v="10424" actId="1035"/>
          <ac:spMkLst>
            <pc:docMk/>
            <pc:sldMk cId="545051603" sldId="2147470855"/>
            <ac:spMk id="8" creationId="{BAD85C18-D0B4-58CF-5F92-694877CBBFCB}"/>
          </ac:spMkLst>
        </pc:spChg>
        <pc:spChg chg="mod ord">
          <ac:chgData name="MAIGNAN Victor FRSC" userId="94fc2294-f05d-4f6d-a45c-e2f1f1ee1e39" providerId="ADAL" clId="{D6A5AF34-EB03-430F-8497-6E20DF6A3364}" dt="2023-08-03T13:39:20.547" v="9912" actId="1076"/>
          <ac:spMkLst>
            <pc:docMk/>
            <pc:sldMk cId="545051603" sldId="2147470855"/>
            <ac:spMk id="10" creationId="{1AC8DA79-BAB6-AECF-A317-13B7AD1D56D0}"/>
          </ac:spMkLst>
        </pc:spChg>
        <pc:spChg chg="mod ord">
          <ac:chgData name="MAIGNAN Victor FRSC" userId="94fc2294-f05d-4f6d-a45c-e2f1f1ee1e39" providerId="ADAL" clId="{D6A5AF34-EB03-430F-8497-6E20DF6A3364}" dt="2023-08-03T13:39:18.342" v="9911" actId="1076"/>
          <ac:spMkLst>
            <pc:docMk/>
            <pc:sldMk cId="545051603" sldId="2147470855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D6A5AF34-EB03-430F-8497-6E20DF6A3364}" dt="2023-08-03T13:38:43.076" v="9901" actId="14100"/>
          <ac:spMkLst>
            <pc:docMk/>
            <pc:sldMk cId="545051603" sldId="2147470855"/>
            <ac:spMk id="12" creationId="{289837FB-E793-DBEC-6ECF-7B400BF712ED}"/>
          </ac:spMkLst>
        </pc:spChg>
        <pc:spChg chg="add mod">
          <ac:chgData name="MAIGNAN Victor FRSC" userId="94fc2294-f05d-4f6d-a45c-e2f1f1ee1e39" providerId="ADAL" clId="{D6A5AF34-EB03-430F-8497-6E20DF6A3364}" dt="2023-08-03T13:38:13.533" v="9819" actId="13822"/>
          <ac:spMkLst>
            <pc:docMk/>
            <pc:sldMk cId="545051603" sldId="2147470855"/>
            <ac:spMk id="13" creationId="{79E116A7-75BC-BBC7-5CBA-F7A26C8C1335}"/>
          </ac:spMkLst>
        </pc:spChg>
        <pc:spChg chg="add del mod">
          <ac:chgData name="MAIGNAN Victor FRSC" userId="94fc2294-f05d-4f6d-a45c-e2f1f1ee1e39" providerId="ADAL" clId="{D6A5AF34-EB03-430F-8497-6E20DF6A3364}" dt="2023-08-03T13:39:57.527" v="9924" actId="478"/>
          <ac:spMkLst>
            <pc:docMk/>
            <pc:sldMk cId="545051603" sldId="2147470855"/>
            <ac:spMk id="14" creationId="{42903A18-1CA2-1D25-C8C5-B648FE423552}"/>
          </ac:spMkLst>
        </pc:spChg>
        <pc:spChg chg="add mod">
          <ac:chgData name="MAIGNAN Victor FRSC" userId="94fc2294-f05d-4f6d-a45c-e2f1f1ee1e39" providerId="ADAL" clId="{D6A5AF34-EB03-430F-8497-6E20DF6A3364}" dt="2023-08-03T13:40:02.146" v="9929" actId="1037"/>
          <ac:spMkLst>
            <pc:docMk/>
            <pc:sldMk cId="545051603" sldId="2147470855"/>
            <ac:spMk id="15" creationId="{4ABEB94A-C93C-4E60-1CB0-32C07B6136BC}"/>
          </ac:spMkLst>
        </pc:spChg>
        <pc:spChg chg="add mod">
          <ac:chgData name="MAIGNAN Victor FRSC" userId="94fc2294-f05d-4f6d-a45c-e2f1f1ee1e39" providerId="ADAL" clId="{D6A5AF34-EB03-430F-8497-6E20DF6A3364}" dt="2023-08-03T13:40:11.050" v="9938" actId="1035"/>
          <ac:spMkLst>
            <pc:docMk/>
            <pc:sldMk cId="545051603" sldId="2147470855"/>
            <ac:spMk id="16" creationId="{FADA417C-E670-4ACD-7DEE-1199808E0CCF}"/>
          </ac:spMkLst>
        </pc:spChg>
        <pc:graphicFrameChg chg="add mod">
          <ac:chgData name="MAIGNAN Victor FRSC" userId="94fc2294-f05d-4f6d-a45c-e2f1f1ee1e39" providerId="ADAL" clId="{D6A5AF34-EB03-430F-8497-6E20DF6A3364}" dt="2023-08-03T13:42:23.234" v="10153"/>
          <ac:graphicFrameMkLst>
            <pc:docMk/>
            <pc:sldMk cId="545051603" sldId="2147470855"/>
            <ac:graphicFrameMk id="3" creationId="{AAEC1849-5021-441A-9EAF-1ED9E9A088D9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3:36:49.828" v="9790" actId="478"/>
          <ac:graphicFrameMkLst>
            <pc:docMk/>
            <pc:sldMk cId="545051603" sldId="2147470855"/>
            <ac:graphicFrameMk id="4" creationId="{5807C3D8-76DD-4092-8538-F1EAE7721AF2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3:36:49.828" v="9790" actId="478"/>
          <ac:graphicFrameMkLst>
            <pc:docMk/>
            <pc:sldMk cId="545051603" sldId="2147470855"/>
            <ac:graphicFrameMk id="5" creationId="{34D82B52-1A44-4375-80A8-20541C66AA45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3T13:43:52.612" v="10252"/>
          <ac:graphicFrameMkLst>
            <pc:docMk/>
            <pc:sldMk cId="545051603" sldId="2147470855"/>
            <ac:graphicFrameMk id="6" creationId="{C7F09AEF-F7AB-4FEE-800A-3C767FA213F5}"/>
          </ac:graphicFrameMkLst>
        </pc:graphicFrameChg>
        <pc:picChg chg="mod">
          <ac:chgData name="MAIGNAN Victor FRSC" userId="94fc2294-f05d-4f6d-a45c-e2f1f1ee1e39" providerId="ADAL" clId="{D6A5AF34-EB03-430F-8497-6E20DF6A3364}" dt="2023-08-03T13:45:25.191" v="10424" actId="1035"/>
          <ac:picMkLst>
            <pc:docMk/>
            <pc:sldMk cId="545051603" sldId="2147470855"/>
            <ac:picMk id="9" creationId="{E07DB797-C850-F4B7-1BC8-1DC5CCE170AF}"/>
          </ac:picMkLst>
        </pc:picChg>
      </pc:sldChg>
      <pc:sldChg chg="addSp delSp modSp add mod">
        <pc:chgData name="MAIGNAN Victor FRSC" userId="94fc2294-f05d-4f6d-a45c-e2f1f1ee1e39" providerId="ADAL" clId="{D6A5AF34-EB03-430F-8497-6E20DF6A3364}" dt="2023-08-03T14:38:50.707" v="11357" actId="1035"/>
        <pc:sldMkLst>
          <pc:docMk/>
          <pc:sldMk cId="3273518366" sldId="2147470856"/>
        </pc:sldMkLst>
        <pc:spChg chg="mod">
          <ac:chgData name="MAIGNAN Victor FRSC" userId="94fc2294-f05d-4f6d-a45c-e2f1f1ee1e39" providerId="ADAL" clId="{D6A5AF34-EB03-430F-8497-6E20DF6A3364}" dt="2023-08-03T14:24:47.147" v="10514" actId="20577"/>
          <ac:spMkLst>
            <pc:docMk/>
            <pc:sldMk cId="3273518366" sldId="2147470856"/>
            <ac:spMk id="2" creationId="{A2AD1623-BE3A-AACE-63F7-F93016EA59DE}"/>
          </ac:spMkLst>
        </pc:spChg>
        <pc:spChg chg="mod">
          <ac:chgData name="MAIGNAN Victor FRSC" userId="94fc2294-f05d-4f6d-a45c-e2f1f1ee1e39" providerId="ADAL" clId="{D6A5AF34-EB03-430F-8497-6E20DF6A3364}" dt="2023-08-03T14:28:42.896" v="10757" actId="13926"/>
          <ac:spMkLst>
            <pc:docMk/>
            <pc:sldMk cId="3273518366" sldId="2147470856"/>
            <ac:spMk id="7" creationId="{81FBEFEE-9443-BC21-E48F-0DC748A3F8F2}"/>
          </ac:spMkLst>
        </pc:spChg>
        <pc:spChg chg="mod">
          <ac:chgData name="MAIGNAN Victor FRSC" userId="94fc2294-f05d-4f6d-a45c-e2f1f1ee1e39" providerId="ADAL" clId="{D6A5AF34-EB03-430F-8497-6E20DF6A3364}" dt="2023-08-03T14:38:50.707" v="11357" actId="1035"/>
          <ac:spMkLst>
            <pc:docMk/>
            <pc:sldMk cId="3273518366" sldId="2147470856"/>
            <ac:spMk id="8" creationId="{BAD85C18-D0B4-58CF-5F92-694877CBBFCB}"/>
          </ac:spMkLst>
        </pc:spChg>
        <pc:spChg chg="del ord">
          <ac:chgData name="MAIGNAN Victor FRSC" userId="94fc2294-f05d-4f6d-a45c-e2f1f1ee1e39" providerId="ADAL" clId="{D6A5AF34-EB03-430F-8497-6E20DF6A3364}" dt="2023-08-03T14:26:14.703" v="10547" actId="478"/>
          <ac:spMkLst>
            <pc:docMk/>
            <pc:sldMk cId="3273518366" sldId="2147470856"/>
            <ac:spMk id="10" creationId="{1AC8DA79-BAB6-AECF-A317-13B7AD1D56D0}"/>
          </ac:spMkLst>
        </pc:spChg>
        <pc:spChg chg="mod ord">
          <ac:chgData name="MAIGNAN Victor FRSC" userId="94fc2294-f05d-4f6d-a45c-e2f1f1ee1e39" providerId="ADAL" clId="{D6A5AF34-EB03-430F-8497-6E20DF6A3364}" dt="2023-08-03T14:26:26.178" v="10552" actId="1038"/>
          <ac:spMkLst>
            <pc:docMk/>
            <pc:sldMk cId="3273518366" sldId="2147470856"/>
            <ac:spMk id="11" creationId="{2A82D50A-B21A-E69C-C6A2-6D658D4A4407}"/>
          </ac:spMkLst>
        </pc:spChg>
        <pc:spChg chg="del">
          <ac:chgData name="MAIGNAN Victor FRSC" userId="94fc2294-f05d-4f6d-a45c-e2f1f1ee1e39" providerId="ADAL" clId="{D6A5AF34-EB03-430F-8497-6E20DF6A3364}" dt="2023-08-03T14:24:53.941" v="10516" actId="478"/>
          <ac:spMkLst>
            <pc:docMk/>
            <pc:sldMk cId="3273518366" sldId="2147470856"/>
            <ac:spMk id="12" creationId="{289837FB-E793-DBEC-6ECF-7B400BF712ED}"/>
          </ac:spMkLst>
        </pc:spChg>
        <pc:spChg chg="del">
          <ac:chgData name="MAIGNAN Victor FRSC" userId="94fc2294-f05d-4f6d-a45c-e2f1f1ee1e39" providerId="ADAL" clId="{D6A5AF34-EB03-430F-8497-6E20DF6A3364}" dt="2023-08-03T14:24:53.941" v="10516" actId="478"/>
          <ac:spMkLst>
            <pc:docMk/>
            <pc:sldMk cId="3273518366" sldId="2147470856"/>
            <ac:spMk id="13" creationId="{79E116A7-75BC-BBC7-5CBA-F7A26C8C1335}"/>
          </ac:spMkLst>
        </pc:spChg>
        <pc:spChg chg="mod ord">
          <ac:chgData name="MAIGNAN Victor FRSC" userId="94fc2294-f05d-4f6d-a45c-e2f1f1ee1e39" providerId="ADAL" clId="{D6A5AF34-EB03-430F-8497-6E20DF6A3364}" dt="2023-08-03T14:27:29.759" v="10587" actId="1037"/>
          <ac:spMkLst>
            <pc:docMk/>
            <pc:sldMk cId="3273518366" sldId="2147470856"/>
            <ac:spMk id="15" creationId="{4ABEB94A-C93C-4E60-1CB0-32C07B6136BC}"/>
          </ac:spMkLst>
        </pc:spChg>
        <pc:spChg chg="mod ord">
          <ac:chgData name="MAIGNAN Victor FRSC" userId="94fc2294-f05d-4f6d-a45c-e2f1f1ee1e39" providerId="ADAL" clId="{D6A5AF34-EB03-430F-8497-6E20DF6A3364}" dt="2023-08-03T14:27:23.551" v="10575" actId="1076"/>
          <ac:spMkLst>
            <pc:docMk/>
            <pc:sldMk cId="3273518366" sldId="2147470856"/>
            <ac:spMk id="16" creationId="{FADA417C-E670-4ACD-7DEE-1199808E0CCF}"/>
          </ac:spMkLst>
        </pc:spChg>
        <pc:graphicFrameChg chg="del">
          <ac:chgData name="MAIGNAN Victor FRSC" userId="94fc2294-f05d-4f6d-a45c-e2f1f1ee1e39" providerId="ADAL" clId="{D6A5AF34-EB03-430F-8497-6E20DF6A3364}" dt="2023-08-03T14:24:50.232" v="10515" actId="478"/>
          <ac:graphicFrameMkLst>
            <pc:docMk/>
            <pc:sldMk cId="3273518366" sldId="2147470856"/>
            <ac:graphicFrameMk id="3" creationId="{AAEC1849-5021-441A-9EAF-1ED9E9A088D9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3T14:35:31.163" v="11169"/>
          <ac:graphicFrameMkLst>
            <pc:docMk/>
            <pc:sldMk cId="3273518366" sldId="2147470856"/>
            <ac:graphicFrameMk id="4" creationId="{F6974663-9887-4CEB-B5B6-E1A37531B8CB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3T14:35:26.483" v="11168"/>
          <ac:graphicFrameMkLst>
            <pc:docMk/>
            <pc:sldMk cId="3273518366" sldId="2147470856"/>
            <ac:graphicFrameMk id="5" creationId="{38200C5E-FF2B-463A-861D-F9E861697ABA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4:24:50.232" v="10515" actId="478"/>
          <ac:graphicFrameMkLst>
            <pc:docMk/>
            <pc:sldMk cId="3273518366" sldId="2147470856"/>
            <ac:graphicFrameMk id="6" creationId="{C7F09AEF-F7AB-4FEE-800A-3C767FA213F5}"/>
          </ac:graphicFrameMkLst>
        </pc:graphicFrameChg>
        <pc:picChg chg="mod">
          <ac:chgData name="MAIGNAN Victor FRSC" userId="94fc2294-f05d-4f6d-a45c-e2f1f1ee1e39" providerId="ADAL" clId="{D6A5AF34-EB03-430F-8497-6E20DF6A3364}" dt="2023-08-03T14:38:50.707" v="11357" actId="1035"/>
          <ac:picMkLst>
            <pc:docMk/>
            <pc:sldMk cId="3273518366" sldId="2147470856"/>
            <ac:picMk id="9" creationId="{E07DB797-C850-F4B7-1BC8-1DC5CCE170AF}"/>
          </ac:picMkLst>
        </pc:picChg>
      </pc:sldChg>
      <pc:sldChg chg="add del">
        <pc:chgData name="MAIGNAN Victor FRSC" userId="94fc2294-f05d-4f6d-a45c-e2f1f1ee1e39" providerId="ADAL" clId="{D6A5AF34-EB03-430F-8497-6E20DF6A3364}" dt="2023-08-03T14:24:58.237" v="10518"/>
        <pc:sldMkLst>
          <pc:docMk/>
          <pc:sldMk cId="1240862411" sldId="2147470857"/>
        </pc:sldMkLst>
      </pc:sldChg>
      <pc:sldChg chg="addSp delSp modSp add mod">
        <pc:chgData name="MAIGNAN Victor FRSC" userId="94fc2294-f05d-4f6d-a45c-e2f1f1ee1e39" providerId="ADAL" clId="{D6A5AF34-EB03-430F-8497-6E20DF6A3364}" dt="2023-08-03T14:50:16.783" v="11361" actId="27918"/>
        <pc:sldMkLst>
          <pc:docMk/>
          <pc:sldMk cId="3418639875" sldId="2147470857"/>
        </pc:sldMkLst>
        <pc:spChg chg="mod">
          <ac:chgData name="MAIGNAN Victor FRSC" userId="94fc2294-f05d-4f6d-a45c-e2f1f1ee1e39" providerId="ADAL" clId="{D6A5AF34-EB03-430F-8497-6E20DF6A3364}" dt="2023-08-03T14:32:18.927" v="10964" actId="1035"/>
          <ac:spMkLst>
            <pc:docMk/>
            <pc:sldMk cId="3418639875" sldId="2147470857"/>
            <ac:spMk id="8" creationId="{BAD85C18-D0B4-58CF-5F92-694877CBBFCB}"/>
          </ac:spMkLst>
        </pc:spChg>
        <pc:spChg chg="add mod">
          <ac:chgData name="MAIGNAN Victor FRSC" userId="94fc2294-f05d-4f6d-a45c-e2f1f1ee1e39" providerId="ADAL" clId="{D6A5AF34-EB03-430F-8497-6E20DF6A3364}" dt="2023-08-03T14:30:34.900" v="10805" actId="1038"/>
          <ac:spMkLst>
            <pc:docMk/>
            <pc:sldMk cId="3418639875" sldId="2147470857"/>
            <ac:spMk id="10" creationId="{D9FBFCE8-BB84-BE21-50EA-FF52FA6A1734}"/>
          </ac:spMkLst>
        </pc:spChg>
        <pc:spChg chg="mod">
          <ac:chgData name="MAIGNAN Victor FRSC" userId="94fc2294-f05d-4f6d-a45c-e2f1f1ee1e39" providerId="ADAL" clId="{D6A5AF34-EB03-430F-8497-6E20DF6A3364}" dt="2023-08-03T14:30:27.659" v="10800" actId="1038"/>
          <ac:spMkLst>
            <pc:docMk/>
            <pc:sldMk cId="3418639875" sldId="2147470857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D6A5AF34-EB03-430F-8497-6E20DF6A3364}" dt="2023-08-03T14:30:43.440" v="10816" actId="1038"/>
          <ac:spMkLst>
            <pc:docMk/>
            <pc:sldMk cId="3418639875" sldId="2147470857"/>
            <ac:spMk id="12" creationId="{EC0894C0-BED3-78E3-FB07-D84DFCC0C99D}"/>
          </ac:spMkLst>
        </pc:spChg>
        <pc:spChg chg="del">
          <ac:chgData name="MAIGNAN Victor FRSC" userId="94fc2294-f05d-4f6d-a45c-e2f1f1ee1e39" providerId="ADAL" clId="{D6A5AF34-EB03-430F-8497-6E20DF6A3364}" dt="2023-08-03T14:30:46.517" v="10817" actId="478"/>
          <ac:spMkLst>
            <pc:docMk/>
            <pc:sldMk cId="3418639875" sldId="2147470857"/>
            <ac:spMk id="15" creationId="{4ABEB94A-C93C-4E60-1CB0-32C07B6136BC}"/>
          </ac:spMkLst>
        </pc:spChg>
        <pc:spChg chg="mod">
          <ac:chgData name="MAIGNAN Victor FRSC" userId="94fc2294-f05d-4f6d-a45c-e2f1f1ee1e39" providerId="ADAL" clId="{D6A5AF34-EB03-430F-8497-6E20DF6A3364}" dt="2023-08-03T14:31:11.253" v="10836" actId="1038"/>
          <ac:spMkLst>
            <pc:docMk/>
            <pc:sldMk cId="3418639875" sldId="2147470857"/>
            <ac:spMk id="16" creationId="{FADA417C-E670-4ACD-7DEE-1199808E0CCF}"/>
          </ac:spMkLst>
        </pc:spChg>
        <pc:graphicFrameChg chg="add mod">
          <ac:chgData name="MAIGNAN Victor FRSC" userId="94fc2294-f05d-4f6d-a45c-e2f1f1ee1e39" providerId="ADAL" clId="{D6A5AF34-EB03-430F-8497-6E20DF6A3364}" dt="2023-08-03T14:31:22.032" v="10839"/>
          <ac:graphicFrameMkLst>
            <pc:docMk/>
            <pc:sldMk cId="3418639875" sldId="2147470857"/>
            <ac:graphicFrameMk id="3" creationId="{D4350216-62A9-4421-8B10-963511ACE76C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4:28:49.194" v="10761" actId="478"/>
          <ac:graphicFrameMkLst>
            <pc:docMk/>
            <pc:sldMk cId="3418639875" sldId="2147470857"/>
            <ac:graphicFrameMk id="4" creationId="{F6974663-9887-4CEB-B5B6-E1A37531B8CB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4:28:49.194" v="10761" actId="478"/>
          <ac:graphicFrameMkLst>
            <pc:docMk/>
            <pc:sldMk cId="3418639875" sldId="2147470857"/>
            <ac:graphicFrameMk id="5" creationId="{38200C5E-FF2B-463A-861D-F9E861697ABA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3T14:31:15.403" v="10837"/>
          <ac:graphicFrameMkLst>
            <pc:docMk/>
            <pc:sldMk cId="3418639875" sldId="2147470857"/>
            <ac:graphicFrameMk id="6" creationId="{91ED46EA-CD24-452A-9930-6BD987449038}"/>
          </ac:graphicFrameMkLst>
        </pc:graphicFrameChg>
        <pc:picChg chg="mod">
          <ac:chgData name="MAIGNAN Victor FRSC" userId="94fc2294-f05d-4f6d-a45c-e2f1f1ee1e39" providerId="ADAL" clId="{D6A5AF34-EB03-430F-8497-6E20DF6A3364}" dt="2023-08-03T14:32:18.927" v="10964" actId="1035"/>
          <ac:picMkLst>
            <pc:docMk/>
            <pc:sldMk cId="3418639875" sldId="2147470857"/>
            <ac:picMk id="9" creationId="{E07DB797-C850-F4B7-1BC8-1DC5CCE170AF}"/>
          </ac:picMkLst>
        </pc:picChg>
      </pc:sldChg>
      <pc:sldChg chg="addSp delSp modSp add mod">
        <pc:chgData name="MAIGNAN Victor FRSC" userId="94fc2294-f05d-4f6d-a45c-e2f1f1ee1e39" providerId="ADAL" clId="{D6A5AF34-EB03-430F-8497-6E20DF6A3364}" dt="2023-08-04T07:50:19.516" v="12708"/>
        <pc:sldMkLst>
          <pc:docMk/>
          <pc:sldMk cId="1622555585" sldId="2147470858"/>
        </pc:sldMkLst>
        <pc:spChg chg="mod">
          <ac:chgData name="MAIGNAN Victor FRSC" userId="94fc2294-f05d-4f6d-a45c-e2f1f1ee1e39" providerId="ADAL" clId="{D6A5AF34-EB03-430F-8497-6E20DF6A3364}" dt="2023-08-03T14:35:14.814" v="11167" actId="1076"/>
          <ac:spMkLst>
            <pc:docMk/>
            <pc:sldMk cId="1622555585" sldId="2147470858"/>
            <ac:spMk id="8" creationId="{BAD85C18-D0B4-58CF-5F92-694877CBBFCB}"/>
          </ac:spMkLst>
        </pc:spChg>
        <pc:spChg chg="del">
          <ac:chgData name="MAIGNAN Victor FRSC" userId="94fc2294-f05d-4f6d-a45c-e2f1f1ee1e39" providerId="ADAL" clId="{D6A5AF34-EB03-430F-8497-6E20DF6A3364}" dt="2023-08-03T14:33:28.599" v="10985" actId="478"/>
          <ac:spMkLst>
            <pc:docMk/>
            <pc:sldMk cId="1622555585" sldId="2147470858"/>
            <ac:spMk id="10" creationId="{D9FBFCE8-BB84-BE21-50EA-FF52FA6A1734}"/>
          </ac:spMkLst>
        </pc:spChg>
        <pc:spChg chg="del">
          <ac:chgData name="MAIGNAN Victor FRSC" userId="94fc2294-f05d-4f6d-a45c-e2f1f1ee1e39" providerId="ADAL" clId="{D6A5AF34-EB03-430F-8497-6E20DF6A3364}" dt="2023-08-03T14:33:28.599" v="10985" actId="478"/>
          <ac:spMkLst>
            <pc:docMk/>
            <pc:sldMk cId="1622555585" sldId="2147470858"/>
            <ac:spMk id="11" creationId="{2A82D50A-B21A-E69C-C6A2-6D658D4A4407}"/>
          </ac:spMkLst>
        </pc:spChg>
        <pc:spChg chg="mod">
          <ac:chgData name="MAIGNAN Victor FRSC" userId="94fc2294-f05d-4f6d-a45c-e2f1f1ee1e39" providerId="ADAL" clId="{D6A5AF34-EB03-430F-8497-6E20DF6A3364}" dt="2023-08-03T14:34:08.677" v="11023" actId="1076"/>
          <ac:spMkLst>
            <pc:docMk/>
            <pc:sldMk cId="1622555585" sldId="2147470858"/>
            <ac:spMk id="12" creationId="{EC0894C0-BED3-78E3-FB07-D84DFCC0C99D}"/>
          </ac:spMkLst>
        </pc:spChg>
        <pc:spChg chg="add mod">
          <ac:chgData name="MAIGNAN Victor FRSC" userId="94fc2294-f05d-4f6d-a45c-e2f1f1ee1e39" providerId="ADAL" clId="{D6A5AF34-EB03-430F-8497-6E20DF6A3364}" dt="2023-08-03T14:37:21.107" v="11294" actId="1036"/>
          <ac:spMkLst>
            <pc:docMk/>
            <pc:sldMk cId="1622555585" sldId="2147470858"/>
            <ac:spMk id="13" creationId="{29707E19-BEF2-DB61-0F46-D79BC09889E1}"/>
          </ac:spMkLst>
        </pc:spChg>
        <pc:spChg chg="add del mod">
          <ac:chgData name="MAIGNAN Victor FRSC" userId="94fc2294-f05d-4f6d-a45c-e2f1f1ee1e39" providerId="ADAL" clId="{D6A5AF34-EB03-430F-8497-6E20DF6A3364}" dt="2023-08-03T14:37:07.697" v="11277" actId="478"/>
          <ac:spMkLst>
            <pc:docMk/>
            <pc:sldMk cId="1622555585" sldId="2147470858"/>
            <ac:spMk id="14" creationId="{A1699D49-693F-CEE8-1B18-9511F4A990A9}"/>
          </ac:spMkLst>
        </pc:spChg>
        <pc:spChg chg="add mod">
          <ac:chgData name="MAIGNAN Victor FRSC" userId="94fc2294-f05d-4f6d-a45c-e2f1f1ee1e39" providerId="ADAL" clId="{D6A5AF34-EB03-430F-8497-6E20DF6A3364}" dt="2023-08-03T14:36:52.544" v="11274" actId="242"/>
          <ac:spMkLst>
            <pc:docMk/>
            <pc:sldMk cId="1622555585" sldId="2147470858"/>
            <ac:spMk id="15" creationId="{841201A4-C290-6B19-1C1A-EA6D0577EB6B}"/>
          </ac:spMkLst>
        </pc:spChg>
        <pc:spChg chg="mod">
          <ac:chgData name="MAIGNAN Victor FRSC" userId="94fc2294-f05d-4f6d-a45c-e2f1f1ee1e39" providerId="ADAL" clId="{D6A5AF34-EB03-430F-8497-6E20DF6A3364}" dt="2023-08-03T14:34:01.931" v="11021" actId="1037"/>
          <ac:spMkLst>
            <pc:docMk/>
            <pc:sldMk cId="1622555585" sldId="2147470858"/>
            <ac:spMk id="16" creationId="{FADA417C-E670-4ACD-7DEE-1199808E0CCF}"/>
          </ac:spMkLst>
        </pc:spChg>
        <pc:spChg chg="add mod">
          <ac:chgData name="MAIGNAN Victor FRSC" userId="94fc2294-f05d-4f6d-a45c-e2f1f1ee1e39" providerId="ADAL" clId="{D6A5AF34-EB03-430F-8497-6E20DF6A3364}" dt="2023-08-03T14:36:46.141" v="11271" actId="14100"/>
          <ac:spMkLst>
            <pc:docMk/>
            <pc:sldMk cId="1622555585" sldId="2147470858"/>
            <ac:spMk id="17" creationId="{88F8D952-0DFF-B7E7-41AB-63F13B1F877E}"/>
          </ac:spMkLst>
        </pc:spChg>
        <pc:spChg chg="add mod">
          <ac:chgData name="MAIGNAN Victor FRSC" userId="94fc2294-f05d-4f6d-a45c-e2f1f1ee1e39" providerId="ADAL" clId="{D6A5AF34-EB03-430F-8497-6E20DF6A3364}" dt="2023-08-03T14:37:24.587" v="11296" actId="1035"/>
          <ac:spMkLst>
            <pc:docMk/>
            <pc:sldMk cId="1622555585" sldId="2147470858"/>
            <ac:spMk id="18" creationId="{0EB34320-A23E-BFE5-B33E-AF42BAEF8AB3}"/>
          </ac:spMkLst>
        </pc:spChg>
        <pc:spChg chg="add mod">
          <ac:chgData name="MAIGNAN Victor FRSC" userId="94fc2294-f05d-4f6d-a45c-e2f1f1ee1e39" providerId="ADAL" clId="{D6A5AF34-EB03-430F-8497-6E20DF6A3364}" dt="2023-08-03T14:38:26.595" v="11343" actId="242"/>
          <ac:spMkLst>
            <pc:docMk/>
            <pc:sldMk cId="1622555585" sldId="2147470858"/>
            <ac:spMk id="19" creationId="{F10634B4-FDE5-712A-3ED7-C012289C3AE0}"/>
          </ac:spMkLst>
        </pc:spChg>
        <pc:graphicFrameChg chg="del">
          <ac:chgData name="MAIGNAN Victor FRSC" userId="94fc2294-f05d-4f6d-a45c-e2f1f1ee1e39" providerId="ADAL" clId="{D6A5AF34-EB03-430F-8497-6E20DF6A3364}" dt="2023-08-03T14:32:27.387" v="10966" actId="478"/>
          <ac:graphicFrameMkLst>
            <pc:docMk/>
            <pc:sldMk cId="1622555585" sldId="2147470858"/>
            <ac:graphicFrameMk id="3" creationId="{D4350216-62A9-4421-8B10-963511ACE76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07:50:19.516" v="12708"/>
          <ac:graphicFrameMkLst>
            <pc:docMk/>
            <pc:sldMk cId="1622555585" sldId="2147470858"/>
            <ac:graphicFrameMk id="4" creationId="{652A4C39-716A-4FDA-955C-9BAD755A2209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3T14:33:18.569" v="10984" actId="167"/>
          <ac:graphicFrameMkLst>
            <pc:docMk/>
            <pc:sldMk cId="1622555585" sldId="2147470858"/>
            <ac:graphicFrameMk id="5" creationId="{56183ECA-F9E2-4831-A442-DCE312EEEF2B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4:32:27.387" v="10966" actId="478"/>
          <ac:graphicFrameMkLst>
            <pc:docMk/>
            <pc:sldMk cId="1622555585" sldId="2147470858"/>
            <ac:graphicFrameMk id="6" creationId="{91ED46EA-CD24-452A-9930-6BD987449038}"/>
          </ac:graphicFrameMkLst>
        </pc:graphicFrameChg>
        <pc:picChg chg="mod">
          <ac:chgData name="MAIGNAN Victor FRSC" userId="94fc2294-f05d-4f6d-a45c-e2f1f1ee1e39" providerId="ADAL" clId="{D6A5AF34-EB03-430F-8497-6E20DF6A3364}" dt="2023-08-03T14:35:14.814" v="11167" actId="1076"/>
          <ac:picMkLst>
            <pc:docMk/>
            <pc:sldMk cId="1622555585" sldId="2147470858"/>
            <ac:picMk id="9" creationId="{E07DB797-C850-F4B7-1BC8-1DC5CCE170AF}"/>
          </ac:picMkLst>
        </pc:picChg>
      </pc:sldChg>
      <pc:sldChg chg="addSp delSp modSp add mod">
        <pc:chgData name="MAIGNAN Victor FRSC" userId="94fc2294-f05d-4f6d-a45c-e2f1f1ee1e39" providerId="ADAL" clId="{D6A5AF34-EB03-430F-8497-6E20DF6A3364}" dt="2023-08-03T15:04:23.854" v="11575" actId="20577"/>
        <pc:sldMkLst>
          <pc:docMk/>
          <pc:sldMk cId="382234040" sldId="2147470859"/>
        </pc:sldMkLst>
        <pc:spChg chg="mod">
          <ac:chgData name="MAIGNAN Victor FRSC" userId="94fc2294-f05d-4f6d-a45c-e2f1f1ee1e39" providerId="ADAL" clId="{D6A5AF34-EB03-430F-8497-6E20DF6A3364}" dt="2023-08-03T15:04:05.188" v="11532" actId="20577"/>
          <ac:spMkLst>
            <pc:docMk/>
            <pc:sldMk cId="382234040" sldId="2147470859"/>
            <ac:spMk id="2" creationId="{A2AD1623-BE3A-AACE-63F7-F93016EA59DE}"/>
          </ac:spMkLst>
        </pc:spChg>
        <pc:spChg chg="add mod">
          <ac:chgData name="MAIGNAN Victor FRSC" userId="94fc2294-f05d-4f6d-a45c-e2f1f1ee1e39" providerId="ADAL" clId="{D6A5AF34-EB03-430F-8497-6E20DF6A3364}" dt="2023-08-03T15:04:23.854" v="11575" actId="20577"/>
          <ac:spMkLst>
            <pc:docMk/>
            <pc:sldMk cId="382234040" sldId="2147470859"/>
            <ac:spMk id="3" creationId="{FCE91734-F3EB-1607-96AF-55C3238778F3}"/>
          </ac:spMkLst>
        </pc:spChg>
        <pc:spChg chg="del">
          <ac:chgData name="MAIGNAN Victor FRSC" userId="94fc2294-f05d-4f6d-a45c-e2f1f1ee1e39" providerId="ADAL" clId="{D6A5AF34-EB03-430F-8497-6E20DF6A3364}" dt="2023-08-03T15:04:07.867" v="11533" actId="478"/>
          <ac:spMkLst>
            <pc:docMk/>
            <pc:sldMk cId="382234040" sldId="2147470859"/>
            <ac:spMk id="7" creationId="{81FBEFEE-9443-BC21-E48F-0DC748A3F8F2}"/>
          </ac:spMkLst>
        </pc:spChg>
        <pc:graphicFrameChg chg="del">
          <ac:chgData name="MAIGNAN Victor FRSC" userId="94fc2294-f05d-4f6d-a45c-e2f1f1ee1e39" providerId="ADAL" clId="{D6A5AF34-EB03-430F-8497-6E20DF6A3364}" dt="2023-08-03T15:04:07.867" v="11533" actId="478"/>
          <ac:graphicFrameMkLst>
            <pc:docMk/>
            <pc:sldMk cId="382234040" sldId="2147470859"/>
            <ac:graphicFrameMk id="4" creationId="{F6974663-9887-4CEB-B5B6-E1A37531B8CB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3T15:04:07.867" v="11533" actId="478"/>
          <ac:graphicFrameMkLst>
            <pc:docMk/>
            <pc:sldMk cId="382234040" sldId="2147470859"/>
            <ac:graphicFrameMk id="5" creationId="{38200C5E-FF2B-463A-861D-F9E861697ABA}"/>
          </ac:graphicFrameMkLst>
        </pc:graphicFrameChg>
      </pc:sldChg>
      <pc:sldChg chg="add">
        <pc:chgData name="MAIGNAN Victor FRSC" userId="94fc2294-f05d-4f6d-a45c-e2f1f1ee1e39" providerId="ADAL" clId="{D6A5AF34-EB03-430F-8497-6E20DF6A3364}" dt="2023-08-03T15:04:27.215" v="11576"/>
        <pc:sldMkLst>
          <pc:docMk/>
          <pc:sldMk cId="1431900299" sldId="2147470860"/>
        </pc:sldMkLst>
      </pc:sldChg>
      <pc:sldChg chg="addSp delSp modSp add mod">
        <pc:chgData name="MAIGNAN Victor FRSC" userId="94fc2294-f05d-4f6d-a45c-e2f1f1ee1e39" providerId="ADAL" clId="{D6A5AF34-EB03-430F-8497-6E20DF6A3364}" dt="2023-08-04T14:31:32.178" v="17504" actId="1037"/>
        <pc:sldMkLst>
          <pc:docMk/>
          <pc:sldMk cId="3415406153" sldId="2147470861"/>
        </pc:sldMkLst>
        <pc:spChg chg="mod">
          <ac:chgData name="MAIGNAN Victor FRSC" userId="94fc2294-f05d-4f6d-a45c-e2f1f1ee1e39" providerId="ADAL" clId="{D6A5AF34-EB03-430F-8497-6E20DF6A3364}" dt="2023-08-04T14:31:32.178" v="17504" actId="1037"/>
          <ac:spMkLst>
            <pc:docMk/>
            <pc:sldMk cId="3415406153" sldId="2147470861"/>
            <ac:spMk id="4" creationId="{0A58008B-C07E-6261-B1DE-D716ACCFA255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6" creationId="{83489481-848A-9832-B263-D626B2EB229E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7" creationId="{0D499C60-224D-04CA-1DB5-CEC0319F23F9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8" creationId="{6C9106F3-1E71-2B86-3E8B-32A10A0AAD79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9" creationId="{E5DE4369-9405-4572-C6DA-DA3B79CD11F9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0" creationId="{47DB802E-2650-55AB-9C95-CB4C2C199EA2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1" creationId="{A174507A-B118-CA48-2C2E-67C45D62EB4A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2" creationId="{6A4463FD-CB7B-6F64-CC88-B5A5441DD4E7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3" creationId="{20987267-D4D2-1A96-9A4C-D57D440A8A1D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4" creationId="{B60B9189-9C69-C76B-B0C0-A5D112728D62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5" creationId="{8E34E1AB-6C4F-F705-0988-E7C1ACDCA4E4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6" creationId="{611D28CD-5E84-C624-5F44-A65DDA6BF8E4}"/>
          </ac:spMkLst>
        </pc:spChg>
        <pc:spChg chg="add del mod">
          <ac:chgData name="MAIGNAN Victor FRSC" userId="94fc2294-f05d-4f6d-a45c-e2f1f1ee1e39" providerId="ADAL" clId="{D6A5AF34-EB03-430F-8497-6E20DF6A3364}" dt="2023-08-04T14:30:00.887" v="17426" actId="478"/>
          <ac:spMkLst>
            <pc:docMk/>
            <pc:sldMk cId="3415406153" sldId="2147470861"/>
            <ac:spMk id="17" creationId="{3E703008-452B-18ED-6AE8-68D8A3018DE6}"/>
          </ac:spMkLst>
        </pc:spChg>
        <pc:picChg chg="add mod">
          <ac:chgData name="MAIGNAN Victor FRSC" userId="94fc2294-f05d-4f6d-a45c-e2f1f1ee1e39" providerId="ADAL" clId="{D6A5AF34-EB03-430F-8497-6E20DF6A3364}" dt="2023-08-04T06:36:33.289" v="12099"/>
          <ac:picMkLst>
            <pc:docMk/>
            <pc:sldMk cId="3415406153" sldId="2147470861"/>
            <ac:picMk id="2" creationId="{EE4D6312-FC11-6C7C-F203-60543003CD34}"/>
          </ac:picMkLst>
        </pc:picChg>
        <pc:picChg chg="add del mod">
          <ac:chgData name="MAIGNAN Victor FRSC" userId="94fc2294-f05d-4f6d-a45c-e2f1f1ee1e39" providerId="ADAL" clId="{D6A5AF34-EB03-430F-8497-6E20DF6A3364}" dt="2023-08-04T14:30:00.887" v="17426" actId="478"/>
          <ac:picMkLst>
            <pc:docMk/>
            <pc:sldMk cId="3415406153" sldId="2147470861"/>
            <ac:picMk id="5" creationId="{660ADFD7-B6C4-BD15-2C61-EB6B5E339B8A}"/>
          </ac:picMkLst>
        </pc:picChg>
        <pc:picChg chg="add mod">
          <ac:chgData name="MAIGNAN Victor FRSC" userId="94fc2294-f05d-4f6d-a45c-e2f1f1ee1e39" providerId="ADAL" clId="{D6A5AF34-EB03-430F-8497-6E20DF6A3364}" dt="2023-08-04T14:31:27.742" v="17499" actId="1038"/>
          <ac:picMkLst>
            <pc:docMk/>
            <pc:sldMk cId="3415406153" sldId="2147470861"/>
            <ac:picMk id="18" creationId="{F71AF2C8-3A94-7F13-2DAF-85E581ECC4F4}"/>
          </ac:picMkLst>
        </pc:picChg>
      </pc:sldChg>
      <pc:sldChg chg="addSp delSp modSp new del mod modClrScheme chgLayout">
        <pc:chgData name="MAIGNAN Victor FRSC" userId="94fc2294-f05d-4f6d-a45c-e2f1f1ee1e39" providerId="ADAL" clId="{D6A5AF34-EB03-430F-8497-6E20DF6A3364}" dt="2023-08-04T06:36:11.861" v="12097" actId="2696"/>
        <pc:sldMkLst>
          <pc:docMk/>
          <pc:sldMk cId="3754149126" sldId="2147470861"/>
        </pc:sldMkLst>
        <pc:spChg chg="del mod ord">
          <ac:chgData name="MAIGNAN Victor FRSC" userId="94fc2294-f05d-4f6d-a45c-e2f1f1ee1e39" providerId="ADAL" clId="{D6A5AF34-EB03-430F-8497-6E20DF6A3364}" dt="2023-08-04T06:33:47.983" v="11840" actId="700"/>
          <ac:spMkLst>
            <pc:docMk/>
            <pc:sldMk cId="3754149126" sldId="2147470861"/>
            <ac:spMk id="2" creationId="{9BD3EE68-6054-EC0F-C04D-AD2888AE79EC}"/>
          </ac:spMkLst>
        </pc:spChg>
        <pc:spChg chg="add mod ord">
          <ac:chgData name="MAIGNAN Victor FRSC" userId="94fc2294-f05d-4f6d-a45c-e2f1f1ee1e39" providerId="ADAL" clId="{D6A5AF34-EB03-430F-8497-6E20DF6A3364}" dt="2023-08-04T06:33:56.524" v="11873" actId="20577"/>
          <ac:spMkLst>
            <pc:docMk/>
            <pc:sldMk cId="3754149126" sldId="2147470861"/>
            <ac:spMk id="3" creationId="{67C14DA6-A4FE-B72C-36A8-66593C602E5F}"/>
          </ac:spMkLst>
        </pc:spChg>
        <pc:spChg chg="add mod ord">
          <ac:chgData name="MAIGNAN Victor FRSC" userId="94fc2294-f05d-4f6d-a45c-e2f1f1ee1e39" providerId="ADAL" clId="{D6A5AF34-EB03-430F-8497-6E20DF6A3364}" dt="2023-08-04T06:36:08.164" v="12096" actId="20577"/>
          <ac:spMkLst>
            <pc:docMk/>
            <pc:sldMk cId="3754149126" sldId="2147470861"/>
            <ac:spMk id="4" creationId="{0A58008B-C07E-6261-B1DE-D716ACCFA255}"/>
          </ac:spMkLst>
        </pc:spChg>
      </pc:sldChg>
      <pc:sldChg chg="addSp delSp modSp add mod">
        <pc:chgData name="MAIGNAN Victor FRSC" userId="94fc2294-f05d-4f6d-a45c-e2f1f1ee1e39" providerId="ADAL" clId="{D6A5AF34-EB03-430F-8497-6E20DF6A3364}" dt="2023-08-04T08:37:17.598" v="13273" actId="20577"/>
        <pc:sldMkLst>
          <pc:docMk/>
          <pc:sldMk cId="3048814721" sldId="2147470862"/>
        </pc:sldMkLst>
        <pc:spChg chg="mod">
          <ac:chgData name="MAIGNAN Victor FRSC" userId="94fc2294-f05d-4f6d-a45c-e2f1f1ee1e39" providerId="ADAL" clId="{D6A5AF34-EB03-430F-8497-6E20DF6A3364}" dt="2023-08-04T07:28:52.354" v="12123" actId="20577"/>
          <ac:spMkLst>
            <pc:docMk/>
            <pc:sldMk cId="3048814721" sldId="2147470862"/>
            <ac:spMk id="2" creationId="{A2AD1623-BE3A-AACE-63F7-F93016EA59DE}"/>
          </ac:spMkLst>
        </pc:spChg>
        <pc:spChg chg="del">
          <ac:chgData name="MAIGNAN Victor FRSC" userId="94fc2294-f05d-4f6d-a45c-e2f1f1ee1e39" providerId="ADAL" clId="{D6A5AF34-EB03-430F-8497-6E20DF6A3364}" dt="2023-08-04T07:28:55.651" v="12124" actId="478"/>
          <ac:spMkLst>
            <pc:docMk/>
            <pc:sldMk cId="3048814721" sldId="2147470862"/>
            <ac:spMk id="7" creationId="{81FBEFEE-9443-BC21-E48F-0DC748A3F8F2}"/>
          </ac:spMkLst>
        </pc:spChg>
        <pc:spChg chg="mod">
          <ac:chgData name="MAIGNAN Victor FRSC" userId="94fc2294-f05d-4f6d-a45c-e2f1f1ee1e39" providerId="ADAL" clId="{D6A5AF34-EB03-430F-8497-6E20DF6A3364}" dt="2023-08-04T07:41:44.553" v="12445" actId="14100"/>
          <ac:spMkLst>
            <pc:docMk/>
            <pc:sldMk cId="3048814721" sldId="2147470862"/>
            <ac:spMk id="8" creationId="{BAD85C18-D0B4-58CF-5F92-694877CBBFCB}"/>
          </ac:spMkLst>
        </pc:spChg>
        <pc:spChg chg="mod ord">
          <ac:chgData name="MAIGNAN Victor FRSC" userId="94fc2294-f05d-4f6d-a45c-e2f1f1ee1e39" providerId="ADAL" clId="{D6A5AF34-EB03-430F-8497-6E20DF6A3364}" dt="2023-08-04T07:35:06.282" v="12196" actId="1076"/>
          <ac:spMkLst>
            <pc:docMk/>
            <pc:sldMk cId="3048814721" sldId="2147470862"/>
            <ac:spMk id="10" creationId="{1AC8DA79-BAB6-AECF-A317-13B7AD1D56D0}"/>
          </ac:spMkLst>
        </pc:spChg>
        <pc:spChg chg="mod ord">
          <ac:chgData name="MAIGNAN Victor FRSC" userId="94fc2294-f05d-4f6d-a45c-e2f1f1ee1e39" providerId="ADAL" clId="{D6A5AF34-EB03-430F-8497-6E20DF6A3364}" dt="2023-08-04T07:35:01.591" v="12195" actId="1076"/>
          <ac:spMkLst>
            <pc:docMk/>
            <pc:sldMk cId="3048814721" sldId="2147470862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D6A5AF34-EB03-430F-8497-6E20DF6A3364}" dt="2023-08-04T08:37:17.598" v="13273" actId="20577"/>
          <ac:spMkLst>
            <pc:docMk/>
            <pc:sldMk cId="3048814721" sldId="2147470862"/>
            <ac:spMk id="14" creationId="{6880D4D4-C532-AA22-4DE0-1AC45740A225}"/>
          </ac:spMkLst>
        </pc:spChg>
        <pc:spChg chg="add mod">
          <ac:chgData name="MAIGNAN Victor FRSC" userId="94fc2294-f05d-4f6d-a45c-e2f1f1ee1e39" providerId="ADAL" clId="{D6A5AF34-EB03-430F-8497-6E20DF6A3364}" dt="2023-08-04T07:35:28.578" v="12203" actId="1037"/>
          <ac:spMkLst>
            <pc:docMk/>
            <pc:sldMk cId="3048814721" sldId="2147470862"/>
            <ac:spMk id="15" creationId="{B4571CD5-EED6-A7A8-8EDB-594C1BE541CC}"/>
          </ac:spMkLst>
        </pc:spChg>
        <pc:spChg chg="add mod">
          <ac:chgData name="MAIGNAN Victor FRSC" userId="94fc2294-f05d-4f6d-a45c-e2f1f1ee1e39" providerId="ADAL" clId="{D6A5AF34-EB03-430F-8497-6E20DF6A3364}" dt="2023-08-04T07:35:21.160" v="12198" actId="1076"/>
          <ac:spMkLst>
            <pc:docMk/>
            <pc:sldMk cId="3048814721" sldId="2147470862"/>
            <ac:spMk id="16" creationId="{96410ED0-56A3-E0EC-2B60-B158DB0565A0}"/>
          </ac:spMkLst>
        </pc:spChg>
        <pc:spChg chg="add mod">
          <ac:chgData name="MAIGNAN Victor FRSC" userId="94fc2294-f05d-4f6d-a45c-e2f1f1ee1e39" providerId="ADAL" clId="{D6A5AF34-EB03-430F-8497-6E20DF6A3364}" dt="2023-08-04T07:40:22.794" v="12229" actId="14100"/>
          <ac:spMkLst>
            <pc:docMk/>
            <pc:sldMk cId="3048814721" sldId="2147470862"/>
            <ac:spMk id="19" creationId="{3DDCAC60-BB52-F1BF-568D-16B0F2A1F3B0}"/>
          </ac:spMkLst>
        </pc:spChg>
        <pc:graphicFrameChg chg="add mod">
          <ac:chgData name="MAIGNAN Victor FRSC" userId="94fc2294-f05d-4f6d-a45c-e2f1f1ee1e39" providerId="ADAL" clId="{D6A5AF34-EB03-430F-8497-6E20DF6A3364}" dt="2023-08-04T07:35:41.517" v="12204"/>
          <ac:graphicFrameMkLst>
            <pc:docMk/>
            <pc:sldMk cId="3048814721" sldId="2147470862"/>
            <ac:graphicFrameMk id="3" creationId="{845E7C34-16A7-41D0-A3CC-DE8B6226E0B1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07:28:58.545" v="12125" actId="478"/>
          <ac:graphicFrameMkLst>
            <pc:docMk/>
            <pc:sldMk cId="3048814721" sldId="2147470862"/>
            <ac:graphicFrameMk id="4" creationId="{5807C3D8-76DD-4092-8538-F1EAE7721AF2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07:28:58.545" v="12125" actId="478"/>
          <ac:graphicFrameMkLst>
            <pc:docMk/>
            <pc:sldMk cId="3048814721" sldId="2147470862"/>
            <ac:graphicFrameMk id="5" creationId="{34D82B52-1A44-4375-80A8-20541C66AA45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07:30:43.333" v="12133" actId="478"/>
          <ac:graphicFrameMkLst>
            <pc:docMk/>
            <pc:sldMk cId="3048814721" sldId="2147470862"/>
            <ac:graphicFrameMk id="6" creationId="{9BBE7E8E-ABDB-49BA-A81C-68DFEAE6205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07:32:48.352" v="12146" actId="1076"/>
          <ac:graphicFrameMkLst>
            <pc:docMk/>
            <pc:sldMk cId="3048814721" sldId="2147470862"/>
            <ac:graphicFrameMk id="12" creationId="{4E555D18-853B-411F-8AA0-6CB772855D3A}"/>
          </ac:graphicFrameMkLst>
        </pc:graphicFrameChg>
        <pc:picChg chg="add mod">
          <ac:chgData name="MAIGNAN Victor FRSC" userId="94fc2294-f05d-4f6d-a45c-e2f1f1ee1e39" providerId="ADAL" clId="{D6A5AF34-EB03-430F-8497-6E20DF6A3364}" dt="2023-08-04T07:39:33.558" v="12211" actId="1076"/>
          <ac:picMkLst>
            <pc:docMk/>
            <pc:sldMk cId="3048814721" sldId="2147470862"/>
            <ac:picMk id="18" creationId="{833DB249-CB5D-89A8-D1F4-26FBC462D4FD}"/>
          </ac:picMkLst>
        </pc:picChg>
      </pc:sldChg>
      <pc:sldChg chg="addSp delSp modSp add mod modNotesTx">
        <pc:chgData name="MAIGNAN Victor FRSC" userId="94fc2294-f05d-4f6d-a45c-e2f1f1ee1e39" providerId="ADAL" clId="{D6A5AF34-EB03-430F-8497-6E20DF6A3364}" dt="2023-08-04T08:00:20.545" v="13122" actId="20577"/>
        <pc:sldMkLst>
          <pc:docMk/>
          <pc:sldMk cId="870499470" sldId="2147470863"/>
        </pc:sldMkLst>
        <pc:spChg chg="add mod">
          <ac:chgData name="MAIGNAN Victor FRSC" userId="94fc2294-f05d-4f6d-a45c-e2f1f1ee1e39" providerId="ADAL" clId="{D6A5AF34-EB03-430F-8497-6E20DF6A3364}" dt="2023-08-04T07:44:20.869" v="12483"/>
          <ac:spMkLst>
            <pc:docMk/>
            <pc:sldMk cId="870499470" sldId="2147470863"/>
            <ac:spMk id="5" creationId="{258F13F4-D6B1-EB6E-9587-A1F3741A7BA8}"/>
          </ac:spMkLst>
        </pc:spChg>
        <pc:spChg chg="add mod">
          <ac:chgData name="MAIGNAN Victor FRSC" userId="94fc2294-f05d-4f6d-a45c-e2f1f1ee1e39" providerId="ADAL" clId="{D6A5AF34-EB03-430F-8497-6E20DF6A3364}" dt="2023-08-04T07:46:01.530" v="12538" actId="1036"/>
          <ac:spMkLst>
            <pc:docMk/>
            <pc:sldMk cId="870499470" sldId="2147470863"/>
            <ac:spMk id="7" creationId="{A24C1D94-A17E-4C8D-A7FB-02BCB67B97E1}"/>
          </ac:spMkLst>
        </pc:spChg>
        <pc:spChg chg="mod">
          <ac:chgData name="MAIGNAN Victor FRSC" userId="94fc2294-f05d-4f6d-a45c-e2f1f1ee1e39" providerId="ADAL" clId="{D6A5AF34-EB03-430F-8497-6E20DF6A3364}" dt="2023-08-04T07:49:20.713" v="12705" actId="20577"/>
          <ac:spMkLst>
            <pc:docMk/>
            <pc:sldMk cId="870499470" sldId="2147470863"/>
            <ac:spMk id="8" creationId="{BAD85C18-D0B4-58CF-5F92-694877CBBFCB}"/>
          </ac:spMkLst>
        </pc:spChg>
        <pc:spChg chg="mod ord">
          <ac:chgData name="MAIGNAN Victor FRSC" userId="94fc2294-f05d-4f6d-a45c-e2f1f1ee1e39" providerId="ADAL" clId="{D6A5AF34-EB03-430F-8497-6E20DF6A3364}" dt="2023-08-04T07:46:01.530" v="12538" actId="1036"/>
          <ac:spMkLst>
            <pc:docMk/>
            <pc:sldMk cId="870499470" sldId="2147470863"/>
            <ac:spMk id="10" creationId="{1AC8DA79-BAB6-AECF-A317-13B7AD1D56D0}"/>
          </ac:spMkLst>
        </pc:spChg>
        <pc:spChg chg="mod ord">
          <ac:chgData name="MAIGNAN Victor FRSC" userId="94fc2294-f05d-4f6d-a45c-e2f1f1ee1e39" providerId="ADAL" clId="{D6A5AF34-EB03-430F-8497-6E20DF6A3364}" dt="2023-08-04T07:46:01.530" v="12538" actId="1036"/>
          <ac:spMkLst>
            <pc:docMk/>
            <pc:sldMk cId="870499470" sldId="2147470863"/>
            <ac:spMk id="11" creationId="{2A82D50A-B21A-E69C-C6A2-6D658D4A4407}"/>
          </ac:spMkLst>
        </pc:spChg>
        <pc:spChg chg="add mod">
          <ac:chgData name="MAIGNAN Victor FRSC" userId="94fc2294-f05d-4f6d-a45c-e2f1f1ee1e39" providerId="ADAL" clId="{D6A5AF34-EB03-430F-8497-6E20DF6A3364}" dt="2023-08-04T07:46:36.665" v="12552" actId="1035"/>
          <ac:spMkLst>
            <pc:docMk/>
            <pc:sldMk cId="870499470" sldId="2147470863"/>
            <ac:spMk id="12" creationId="{FC7F8727-1A1F-6612-9758-A9D40A21A813}"/>
          </ac:spMkLst>
        </pc:spChg>
        <pc:spChg chg="add mod">
          <ac:chgData name="MAIGNAN Victor FRSC" userId="94fc2294-f05d-4f6d-a45c-e2f1f1ee1e39" providerId="ADAL" clId="{D6A5AF34-EB03-430F-8497-6E20DF6A3364}" dt="2023-08-04T07:48:16.182" v="12575" actId="14100"/>
          <ac:spMkLst>
            <pc:docMk/>
            <pc:sldMk cId="870499470" sldId="2147470863"/>
            <ac:spMk id="15" creationId="{21D26629-1BC1-8C33-2C09-917CDE3E2DA7}"/>
          </ac:spMkLst>
        </pc:spChg>
        <pc:spChg chg="add mod">
          <ac:chgData name="MAIGNAN Victor FRSC" userId="94fc2294-f05d-4f6d-a45c-e2f1f1ee1e39" providerId="ADAL" clId="{D6A5AF34-EB03-430F-8497-6E20DF6A3364}" dt="2023-08-04T07:50:31.992" v="12709"/>
          <ac:spMkLst>
            <pc:docMk/>
            <pc:sldMk cId="870499470" sldId="2147470863"/>
            <ac:spMk id="16" creationId="{60D55616-F65F-240B-691A-0AF66F6A96C8}"/>
          </ac:spMkLst>
        </pc:spChg>
        <pc:spChg chg="add del mod">
          <ac:chgData name="MAIGNAN Victor FRSC" userId="94fc2294-f05d-4f6d-a45c-e2f1f1ee1e39" providerId="ADAL" clId="{D6A5AF34-EB03-430F-8497-6E20DF6A3364}" dt="2023-08-04T07:50:42.730" v="12710" actId="21"/>
          <ac:spMkLst>
            <pc:docMk/>
            <pc:sldMk cId="870499470" sldId="2147470863"/>
            <ac:spMk id="17" creationId="{FB29590D-9B31-41E9-7D11-4771449EFAC5}"/>
          </ac:spMkLst>
        </pc:spChg>
        <pc:spChg chg="add del mod">
          <ac:chgData name="MAIGNAN Victor FRSC" userId="94fc2294-f05d-4f6d-a45c-e2f1f1ee1e39" providerId="ADAL" clId="{D6A5AF34-EB03-430F-8497-6E20DF6A3364}" dt="2023-08-04T07:50:42.730" v="12710" actId="21"/>
          <ac:spMkLst>
            <pc:docMk/>
            <pc:sldMk cId="870499470" sldId="2147470863"/>
            <ac:spMk id="18" creationId="{307D27AE-BBEF-8832-716B-AD7C148F3058}"/>
          </ac:spMkLst>
        </pc:spChg>
        <pc:spChg chg="add del mod">
          <ac:chgData name="MAIGNAN Victor FRSC" userId="94fc2294-f05d-4f6d-a45c-e2f1f1ee1e39" providerId="ADAL" clId="{D6A5AF34-EB03-430F-8497-6E20DF6A3364}" dt="2023-08-04T07:51:03.194" v="12713" actId="478"/>
          <ac:spMkLst>
            <pc:docMk/>
            <pc:sldMk cId="870499470" sldId="2147470863"/>
            <ac:spMk id="19" creationId="{F0B272B1-7A91-0F39-9382-DEC62ADF3760}"/>
          </ac:spMkLst>
        </pc:spChg>
        <pc:spChg chg="add del mod ord">
          <ac:chgData name="MAIGNAN Victor FRSC" userId="94fc2294-f05d-4f6d-a45c-e2f1f1ee1e39" providerId="ADAL" clId="{D6A5AF34-EB03-430F-8497-6E20DF6A3364}" dt="2023-08-04T07:52:03.378" v="12729" actId="478"/>
          <ac:spMkLst>
            <pc:docMk/>
            <pc:sldMk cId="870499470" sldId="2147470863"/>
            <ac:spMk id="20" creationId="{241DF13A-B372-7F02-2398-3E311E4B806A}"/>
          </ac:spMkLst>
        </pc:spChg>
        <pc:spChg chg="add mod ord">
          <ac:chgData name="MAIGNAN Victor FRSC" userId="94fc2294-f05d-4f6d-a45c-e2f1f1ee1e39" providerId="ADAL" clId="{D6A5AF34-EB03-430F-8497-6E20DF6A3364}" dt="2023-08-04T07:52:36.167" v="12745" actId="1076"/>
          <ac:spMkLst>
            <pc:docMk/>
            <pc:sldMk cId="870499470" sldId="2147470863"/>
            <ac:spMk id="21" creationId="{955814E1-5058-6F0C-A1A5-59EC7DFE92E2}"/>
          </ac:spMkLst>
        </pc:spChg>
        <pc:graphicFrameChg chg="del">
          <ac:chgData name="MAIGNAN Victor FRSC" userId="94fc2294-f05d-4f6d-a45c-e2f1f1ee1e39" providerId="ADAL" clId="{D6A5AF34-EB03-430F-8497-6E20DF6A3364}" dt="2023-08-04T07:30:41.211" v="12132" actId="478"/>
          <ac:graphicFrameMkLst>
            <pc:docMk/>
            <pc:sldMk cId="870499470" sldId="2147470863"/>
            <ac:graphicFrameMk id="3" creationId="{845E7C34-16A7-41D0-A3CC-DE8B6226E0B1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07:52:32.289" v="12742" actId="1076"/>
          <ac:graphicFrameMkLst>
            <pc:docMk/>
            <pc:sldMk cId="870499470" sldId="2147470863"/>
            <ac:graphicFrameMk id="4" creationId="{4645D732-40C8-49D3-9264-4C1B6CA3814E}"/>
          </ac:graphicFrameMkLst>
        </pc:graphicFrameChg>
        <pc:graphicFrameChg chg="mod">
          <ac:chgData name="MAIGNAN Victor FRSC" userId="94fc2294-f05d-4f6d-a45c-e2f1f1ee1e39" providerId="ADAL" clId="{D6A5AF34-EB03-430F-8497-6E20DF6A3364}" dt="2023-08-04T07:52:33.795" v="12744" actId="1076"/>
          <ac:graphicFrameMkLst>
            <pc:docMk/>
            <pc:sldMk cId="870499470" sldId="2147470863"/>
            <ac:graphicFrameMk id="6" creationId="{9BBE7E8E-ABDB-49BA-A81C-68DFEAE6205C}"/>
          </ac:graphicFrameMkLst>
        </pc:graphicFrameChg>
        <pc:picChg chg="add mod">
          <ac:chgData name="MAIGNAN Victor FRSC" userId="94fc2294-f05d-4f6d-a45c-e2f1f1ee1e39" providerId="ADAL" clId="{D6A5AF34-EB03-430F-8497-6E20DF6A3364}" dt="2023-08-04T07:48:00.393" v="12570" actId="1038"/>
          <ac:picMkLst>
            <pc:docMk/>
            <pc:sldMk cId="870499470" sldId="2147470863"/>
            <ac:picMk id="14" creationId="{38328B34-E1A2-4CE7-5599-53633811004B}"/>
          </ac:picMkLst>
        </pc:picChg>
      </pc:sldChg>
      <pc:sldChg chg="addSp delSp modSp add mod">
        <pc:chgData name="MAIGNAN Victor FRSC" userId="94fc2294-f05d-4f6d-a45c-e2f1f1ee1e39" providerId="ADAL" clId="{D6A5AF34-EB03-430F-8497-6E20DF6A3364}" dt="2023-08-04T08:07:14.876" v="13148" actId="20577"/>
        <pc:sldMkLst>
          <pc:docMk/>
          <pc:sldMk cId="3370570337" sldId="2147470864"/>
        </pc:sldMkLst>
        <pc:spChg chg="add mod">
          <ac:chgData name="MAIGNAN Victor FRSC" userId="94fc2294-f05d-4f6d-a45c-e2f1f1ee1e39" providerId="ADAL" clId="{D6A5AF34-EB03-430F-8497-6E20DF6A3364}" dt="2023-08-04T07:57:41.311" v="12938" actId="1035"/>
          <ac:spMkLst>
            <pc:docMk/>
            <pc:sldMk cId="3370570337" sldId="2147470864"/>
            <ac:spMk id="3" creationId="{DAF64688-2ADC-88ED-8E17-F0E1747E4E07}"/>
          </ac:spMkLst>
        </pc:spChg>
        <pc:spChg chg="mod">
          <ac:chgData name="MAIGNAN Victor FRSC" userId="94fc2294-f05d-4f6d-a45c-e2f1f1ee1e39" providerId="ADAL" clId="{D6A5AF34-EB03-430F-8497-6E20DF6A3364}" dt="2023-08-04T08:07:14.876" v="13148" actId="20577"/>
          <ac:spMkLst>
            <pc:docMk/>
            <pc:sldMk cId="3370570337" sldId="2147470864"/>
            <ac:spMk id="5" creationId="{258F13F4-D6B1-EB6E-9587-A1F3741A7BA8}"/>
          </ac:spMkLst>
        </pc:spChg>
        <pc:spChg chg="del">
          <ac:chgData name="MAIGNAN Victor FRSC" userId="94fc2294-f05d-4f6d-a45c-e2f1f1ee1e39" providerId="ADAL" clId="{D6A5AF34-EB03-430F-8497-6E20DF6A3364}" dt="2023-08-04T07:55:57.028" v="12827" actId="478"/>
          <ac:spMkLst>
            <pc:docMk/>
            <pc:sldMk cId="3370570337" sldId="2147470864"/>
            <ac:spMk id="7" creationId="{A24C1D94-A17E-4C8D-A7FB-02BCB67B97E1}"/>
          </ac:spMkLst>
        </pc:spChg>
        <pc:spChg chg="mod">
          <ac:chgData name="MAIGNAN Victor FRSC" userId="94fc2294-f05d-4f6d-a45c-e2f1f1ee1e39" providerId="ADAL" clId="{D6A5AF34-EB03-430F-8497-6E20DF6A3364}" dt="2023-08-04T08:07:10.319" v="13146" actId="14100"/>
          <ac:spMkLst>
            <pc:docMk/>
            <pc:sldMk cId="3370570337" sldId="2147470864"/>
            <ac:spMk id="8" creationId="{BAD85C18-D0B4-58CF-5F92-694877CBBFCB}"/>
          </ac:spMkLst>
        </pc:spChg>
        <pc:spChg chg="del">
          <ac:chgData name="MAIGNAN Victor FRSC" userId="94fc2294-f05d-4f6d-a45c-e2f1f1ee1e39" providerId="ADAL" clId="{D6A5AF34-EB03-430F-8497-6E20DF6A3364}" dt="2023-08-04T07:55:57.028" v="12827" actId="478"/>
          <ac:spMkLst>
            <pc:docMk/>
            <pc:sldMk cId="3370570337" sldId="2147470864"/>
            <ac:spMk id="10" creationId="{1AC8DA79-BAB6-AECF-A317-13B7AD1D56D0}"/>
          </ac:spMkLst>
        </pc:spChg>
        <pc:spChg chg="del">
          <ac:chgData name="MAIGNAN Victor FRSC" userId="94fc2294-f05d-4f6d-a45c-e2f1f1ee1e39" providerId="ADAL" clId="{D6A5AF34-EB03-430F-8497-6E20DF6A3364}" dt="2023-08-04T07:55:57.028" v="12827" actId="478"/>
          <ac:spMkLst>
            <pc:docMk/>
            <pc:sldMk cId="3370570337" sldId="2147470864"/>
            <ac:spMk id="11" creationId="{2A82D50A-B21A-E69C-C6A2-6D658D4A4407}"/>
          </ac:spMkLst>
        </pc:spChg>
        <pc:spChg chg="mod ord">
          <ac:chgData name="MAIGNAN Victor FRSC" userId="94fc2294-f05d-4f6d-a45c-e2f1f1ee1e39" providerId="ADAL" clId="{D6A5AF34-EB03-430F-8497-6E20DF6A3364}" dt="2023-08-04T07:58:25.168" v="12946" actId="1076"/>
          <ac:spMkLst>
            <pc:docMk/>
            <pc:sldMk cId="3370570337" sldId="2147470864"/>
            <ac:spMk id="12" creationId="{FC7F8727-1A1F-6612-9758-A9D40A21A813}"/>
          </ac:spMkLst>
        </pc:spChg>
        <pc:spChg chg="add del mod">
          <ac:chgData name="MAIGNAN Victor FRSC" userId="94fc2294-f05d-4f6d-a45c-e2f1f1ee1e39" providerId="ADAL" clId="{D6A5AF34-EB03-430F-8497-6E20DF6A3364}" dt="2023-08-04T07:56:02.520" v="12828" actId="478"/>
          <ac:spMkLst>
            <pc:docMk/>
            <pc:sldMk cId="3370570337" sldId="2147470864"/>
            <ac:spMk id="13" creationId="{0D7F2AD9-6FB8-F237-EF8A-B7B6861D7177}"/>
          </ac:spMkLst>
        </pc:spChg>
        <pc:spChg chg="del">
          <ac:chgData name="MAIGNAN Victor FRSC" userId="94fc2294-f05d-4f6d-a45c-e2f1f1ee1e39" providerId="ADAL" clId="{D6A5AF34-EB03-430F-8497-6E20DF6A3364}" dt="2023-08-04T07:52:57.165" v="12746" actId="478"/>
          <ac:spMkLst>
            <pc:docMk/>
            <pc:sldMk cId="3370570337" sldId="2147470864"/>
            <ac:spMk id="15" creationId="{21D26629-1BC1-8C33-2C09-917CDE3E2DA7}"/>
          </ac:spMkLst>
        </pc:spChg>
        <pc:spChg chg="add mod">
          <ac:chgData name="MAIGNAN Victor FRSC" userId="94fc2294-f05d-4f6d-a45c-e2f1f1ee1e39" providerId="ADAL" clId="{D6A5AF34-EB03-430F-8497-6E20DF6A3364}" dt="2023-08-04T07:58:31.524" v="12951" actId="1076"/>
          <ac:spMkLst>
            <pc:docMk/>
            <pc:sldMk cId="3370570337" sldId="2147470864"/>
            <ac:spMk id="19" creationId="{578039B5-87AB-9373-CBCD-57983E1FF15B}"/>
          </ac:spMkLst>
        </pc:spChg>
        <pc:graphicFrameChg chg="del">
          <ac:chgData name="MAIGNAN Victor FRSC" userId="94fc2294-f05d-4f6d-a45c-e2f1f1ee1e39" providerId="ADAL" clId="{D6A5AF34-EB03-430F-8497-6E20DF6A3364}" dt="2023-08-04T07:49:30.670" v="12707" actId="478"/>
          <ac:graphicFrameMkLst>
            <pc:docMk/>
            <pc:sldMk cId="3370570337" sldId="2147470864"/>
            <ac:graphicFrameMk id="4" creationId="{4645D732-40C8-49D3-9264-4C1B6CA3814E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07:49:30.670" v="12707" actId="478"/>
          <ac:graphicFrameMkLst>
            <pc:docMk/>
            <pc:sldMk cId="3370570337" sldId="2147470864"/>
            <ac:graphicFrameMk id="6" creationId="{9BBE7E8E-ABDB-49BA-A81C-68DFEAE6205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07:56:07.179" v="12830" actId="1076"/>
          <ac:graphicFrameMkLst>
            <pc:docMk/>
            <pc:sldMk cId="3370570337" sldId="2147470864"/>
            <ac:graphicFrameMk id="16" creationId="{85C2A4B5-8A2C-4392-A312-6954FECD881B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07:55:49.223" v="12823" actId="478"/>
          <ac:graphicFrameMkLst>
            <pc:docMk/>
            <pc:sldMk cId="3370570337" sldId="2147470864"/>
            <ac:graphicFrameMk id="17" creationId="{C135D54D-7329-CA64-60D1-4F3F80D7D550}"/>
          </ac:graphicFrameMkLst>
        </pc:graphicFrameChg>
        <pc:graphicFrameChg chg="add mod modGraphic">
          <ac:chgData name="MAIGNAN Victor FRSC" userId="94fc2294-f05d-4f6d-a45c-e2f1f1ee1e39" providerId="ADAL" clId="{D6A5AF34-EB03-430F-8497-6E20DF6A3364}" dt="2023-08-04T07:58:51.045" v="12969" actId="20577"/>
          <ac:graphicFrameMkLst>
            <pc:docMk/>
            <pc:sldMk cId="3370570337" sldId="2147470864"/>
            <ac:graphicFrameMk id="18" creationId="{9F1138A6-C0BE-D2E2-6C07-2829E44BF97E}"/>
          </ac:graphicFrameMkLst>
        </pc:graphicFrameChg>
        <pc:picChg chg="mod">
          <ac:chgData name="MAIGNAN Victor FRSC" userId="94fc2294-f05d-4f6d-a45c-e2f1f1ee1e39" providerId="ADAL" clId="{D6A5AF34-EB03-430F-8497-6E20DF6A3364}" dt="2023-08-04T07:58:59.849" v="12970" actId="1076"/>
          <ac:picMkLst>
            <pc:docMk/>
            <pc:sldMk cId="3370570337" sldId="2147470864"/>
            <ac:picMk id="9" creationId="{E07DB797-C850-F4B7-1BC8-1DC5CCE170AF}"/>
          </ac:picMkLst>
        </pc:picChg>
        <pc:picChg chg="del">
          <ac:chgData name="MAIGNAN Victor FRSC" userId="94fc2294-f05d-4f6d-a45c-e2f1f1ee1e39" providerId="ADAL" clId="{D6A5AF34-EB03-430F-8497-6E20DF6A3364}" dt="2023-08-04T07:52:57.165" v="12746" actId="478"/>
          <ac:picMkLst>
            <pc:docMk/>
            <pc:sldMk cId="3370570337" sldId="2147470864"/>
            <ac:picMk id="14" creationId="{38328B34-E1A2-4CE7-5599-53633811004B}"/>
          </ac:picMkLst>
        </pc:picChg>
      </pc:sldChg>
      <pc:sldChg chg="modSp new mod">
        <pc:chgData name="MAIGNAN Victor FRSC" userId="94fc2294-f05d-4f6d-a45c-e2f1f1ee1e39" providerId="ADAL" clId="{D6A5AF34-EB03-430F-8497-6E20DF6A3364}" dt="2023-08-04T08:36:59.650" v="13271" actId="20577"/>
        <pc:sldMkLst>
          <pc:docMk/>
          <pc:sldMk cId="473439864" sldId="2147470865"/>
        </pc:sldMkLst>
        <pc:spChg chg="mod">
          <ac:chgData name="MAIGNAN Victor FRSC" userId="94fc2294-f05d-4f6d-a45c-e2f1f1ee1e39" providerId="ADAL" clId="{D6A5AF34-EB03-430F-8497-6E20DF6A3364}" dt="2023-08-04T08:33:10.439" v="13155" actId="20577"/>
          <ac:spMkLst>
            <pc:docMk/>
            <pc:sldMk cId="473439864" sldId="2147470865"/>
            <ac:spMk id="2" creationId="{3AC4E09E-DA93-5997-4BB1-0E9976BB12D5}"/>
          </ac:spMkLst>
        </pc:spChg>
        <pc:spChg chg="mod">
          <ac:chgData name="MAIGNAN Victor FRSC" userId="94fc2294-f05d-4f6d-a45c-e2f1f1ee1e39" providerId="ADAL" clId="{D6A5AF34-EB03-430F-8497-6E20DF6A3364}" dt="2023-08-04T08:36:59.650" v="13271" actId="20577"/>
          <ac:spMkLst>
            <pc:docMk/>
            <pc:sldMk cId="473439864" sldId="2147470865"/>
            <ac:spMk id="3" creationId="{310048A2-180E-7BD3-7270-076F7793A43D}"/>
          </ac:spMkLst>
        </pc:spChg>
      </pc:sldChg>
      <pc:sldChg chg="addSp delSp modSp add del mod modClrScheme chgLayout">
        <pc:chgData name="MAIGNAN Victor FRSC" userId="94fc2294-f05d-4f6d-a45c-e2f1f1ee1e39" providerId="ADAL" clId="{D6A5AF34-EB03-430F-8497-6E20DF6A3364}" dt="2023-08-04T10:59:35.102" v="13523" actId="47"/>
        <pc:sldMkLst>
          <pc:docMk/>
          <pc:sldMk cId="564687942" sldId="2147470866"/>
        </pc:sldMkLst>
        <pc:spChg chg="mod ord">
          <ac:chgData name="MAIGNAN Victor FRSC" userId="94fc2294-f05d-4f6d-a45c-e2f1f1ee1e39" providerId="ADAL" clId="{D6A5AF34-EB03-430F-8497-6E20DF6A3364}" dt="2023-08-04T10:59:02.241" v="13517"/>
          <ac:spMkLst>
            <pc:docMk/>
            <pc:sldMk cId="564687942" sldId="2147470866"/>
            <ac:spMk id="2" creationId="{60258463-484F-C15D-2DB7-F9938A7E1F32}"/>
          </ac:spMkLst>
        </pc:spChg>
        <pc:spChg chg="mod ord">
          <ac:chgData name="MAIGNAN Victor FRSC" userId="94fc2294-f05d-4f6d-a45c-e2f1f1ee1e39" providerId="ADAL" clId="{D6A5AF34-EB03-430F-8497-6E20DF6A3364}" dt="2023-08-04T10:59:02.241" v="13517"/>
          <ac:spMkLst>
            <pc:docMk/>
            <pc:sldMk cId="564687942" sldId="2147470866"/>
            <ac:spMk id="3" creationId="{453977C0-9C0F-3D84-2719-12A66DF5E377}"/>
          </ac:spMkLst>
        </pc:spChg>
        <pc:graphicFrameChg chg="del">
          <ac:chgData name="MAIGNAN Victor FRSC" userId="94fc2294-f05d-4f6d-a45c-e2f1f1ee1e39" providerId="ADAL" clId="{D6A5AF34-EB03-430F-8497-6E20DF6A3364}" dt="2023-08-04T10:58:30.757" v="13506" actId="478"/>
          <ac:graphicFrameMkLst>
            <pc:docMk/>
            <pc:sldMk cId="564687942" sldId="2147470866"/>
            <ac:graphicFrameMk id="6" creationId="{43B2B793-21FD-26C1-3716-7B5117D36410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0:58:33.270" v="13509" actId="478"/>
          <ac:graphicFrameMkLst>
            <pc:docMk/>
            <pc:sldMk cId="564687942" sldId="2147470866"/>
            <ac:graphicFrameMk id="11" creationId="{A96A847E-D7A4-728E-0E93-D72D85AA356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0:58:45.789" v="13515" actId="27636"/>
          <ac:graphicFrameMkLst>
            <pc:docMk/>
            <pc:sldMk cId="564687942" sldId="2147470866"/>
            <ac:graphicFrameMk id="13" creationId="{A96A847E-D7A4-728E-0E93-D72D85AA356C}"/>
          </ac:graphicFrameMkLst>
        </pc:graphicFrameChg>
      </pc:sldChg>
      <pc:sldChg chg="addSp delSp modSp add mod">
        <pc:chgData name="MAIGNAN Victor FRSC" userId="94fc2294-f05d-4f6d-a45c-e2f1f1ee1e39" providerId="ADAL" clId="{D6A5AF34-EB03-430F-8497-6E20DF6A3364}" dt="2023-08-04T14:27:35.607" v="17401" actId="20577"/>
        <pc:sldMkLst>
          <pc:docMk/>
          <pc:sldMk cId="1407774944" sldId="2147470867"/>
        </pc:sldMkLst>
        <pc:spChg chg="mod">
          <ac:chgData name="MAIGNAN Victor FRSC" userId="94fc2294-f05d-4f6d-a45c-e2f1f1ee1e39" providerId="ADAL" clId="{D6A5AF34-EB03-430F-8497-6E20DF6A3364}" dt="2023-08-04T14:27:35.607" v="17401" actId="20577"/>
          <ac:spMkLst>
            <pc:docMk/>
            <pc:sldMk cId="1407774944" sldId="2147470867"/>
            <ac:spMk id="4" creationId="{0A58008B-C07E-6261-B1DE-D716ACCFA255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7" creationId="{FCC6224A-B0A2-2DD2-EE8D-C9B76E7F74D1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8" creationId="{E92EDAAA-0DA7-5589-5A31-809614A7A25C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9" creationId="{FC000D2F-EC51-5245-3C5C-5921AA1BAEB6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10" creationId="{F4BC7C59-BB52-08C9-BECB-A6CE753EE16B}"/>
          </ac:spMkLst>
        </pc:spChg>
        <pc:spChg chg="add del mod">
          <ac:chgData name="MAIGNAN Victor FRSC" userId="94fc2294-f05d-4f6d-a45c-e2f1f1ee1e39" providerId="ADAL" clId="{D6A5AF34-EB03-430F-8497-6E20DF6A3364}" dt="2023-08-04T14:24:42.276" v="17344"/>
          <ac:spMkLst>
            <pc:docMk/>
            <pc:sldMk cId="1407774944" sldId="2147470867"/>
            <ac:spMk id="11" creationId="{A3E650EF-D083-57D3-F5B5-7E08B0B1F24A}"/>
          </ac:spMkLst>
        </pc:spChg>
        <pc:spChg chg="add del mod">
          <ac:chgData name="MAIGNAN Victor FRSC" userId="94fc2294-f05d-4f6d-a45c-e2f1f1ee1e39" providerId="ADAL" clId="{D6A5AF34-EB03-430F-8497-6E20DF6A3364}" dt="2023-08-04T14:24:42.276" v="17344"/>
          <ac:spMkLst>
            <pc:docMk/>
            <pc:sldMk cId="1407774944" sldId="2147470867"/>
            <ac:spMk id="12" creationId="{36FE643D-6018-407B-D24F-EE793654C558}"/>
          </ac:spMkLst>
        </pc:spChg>
        <pc:spChg chg="add del mod">
          <ac:chgData name="MAIGNAN Victor FRSC" userId="94fc2294-f05d-4f6d-a45c-e2f1f1ee1e39" providerId="ADAL" clId="{D6A5AF34-EB03-430F-8497-6E20DF6A3364}" dt="2023-08-04T14:24:42.276" v="17344"/>
          <ac:spMkLst>
            <pc:docMk/>
            <pc:sldMk cId="1407774944" sldId="2147470867"/>
            <ac:spMk id="13" creationId="{703C7E99-12FE-F6BB-F805-A5B7159CA3C2}"/>
          </ac:spMkLst>
        </pc:spChg>
        <pc:spChg chg="add del mod">
          <ac:chgData name="MAIGNAN Victor FRSC" userId="94fc2294-f05d-4f6d-a45c-e2f1f1ee1e39" providerId="ADAL" clId="{D6A5AF34-EB03-430F-8497-6E20DF6A3364}" dt="2023-08-04T14:24:42.276" v="17344"/>
          <ac:spMkLst>
            <pc:docMk/>
            <pc:sldMk cId="1407774944" sldId="2147470867"/>
            <ac:spMk id="14" creationId="{78448B41-8951-CDDA-0BA5-E0171EE08C69}"/>
          </ac:spMkLst>
        </pc:spChg>
        <pc:spChg chg="add del mod">
          <ac:chgData name="MAIGNAN Victor FRSC" userId="94fc2294-f05d-4f6d-a45c-e2f1f1ee1e39" providerId="ADAL" clId="{D6A5AF34-EB03-430F-8497-6E20DF6A3364}" dt="2023-08-04T14:26:44.625" v="17359" actId="478"/>
          <ac:spMkLst>
            <pc:docMk/>
            <pc:sldMk cId="1407774944" sldId="2147470867"/>
            <ac:spMk id="15" creationId="{5EBD750D-2DE1-7164-5567-6377FDAEE639}"/>
          </ac:spMkLst>
        </pc:spChg>
        <pc:spChg chg="add del mod">
          <ac:chgData name="MAIGNAN Victor FRSC" userId="94fc2294-f05d-4f6d-a45c-e2f1f1ee1e39" providerId="ADAL" clId="{D6A5AF34-EB03-430F-8497-6E20DF6A3364}" dt="2023-08-04T14:26:44.625" v="17359" actId="478"/>
          <ac:spMkLst>
            <pc:docMk/>
            <pc:sldMk cId="1407774944" sldId="2147470867"/>
            <ac:spMk id="16" creationId="{B3418D6E-B7E4-0D77-522F-E69D160700B6}"/>
          </ac:spMkLst>
        </pc:spChg>
        <pc:spChg chg="add del mod">
          <ac:chgData name="MAIGNAN Victor FRSC" userId="94fc2294-f05d-4f6d-a45c-e2f1f1ee1e39" providerId="ADAL" clId="{D6A5AF34-EB03-430F-8497-6E20DF6A3364}" dt="2023-08-04T14:26:44.625" v="17359" actId="478"/>
          <ac:spMkLst>
            <pc:docMk/>
            <pc:sldMk cId="1407774944" sldId="2147470867"/>
            <ac:spMk id="17" creationId="{41455AF4-54BB-1CB4-978F-C4179C3605C3}"/>
          </ac:spMkLst>
        </pc:spChg>
        <pc:spChg chg="add del mod">
          <ac:chgData name="MAIGNAN Victor FRSC" userId="94fc2294-f05d-4f6d-a45c-e2f1f1ee1e39" providerId="ADAL" clId="{D6A5AF34-EB03-430F-8497-6E20DF6A3364}" dt="2023-08-04T14:26:44.625" v="17359" actId="478"/>
          <ac:spMkLst>
            <pc:docMk/>
            <pc:sldMk cId="1407774944" sldId="2147470867"/>
            <ac:spMk id="18" creationId="{EA2F6E19-8293-E629-08C2-621109889977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19" creationId="{810F22E2-0BA1-AE17-4417-4D42D9CE8159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20" creationId="{91540477-0BB8-5234-9C7F-6CD566EEEAF6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21" creationId="{4CFD0F0E-C62F-2950-7CC9-995B85E0A775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22" creationId="{EC41CF4E-0843-D9A2-F8C4-E6A93A3B25EE}"/>
          </ac:spMkLst>
        </pc:spChg>
        <pc:spChg chg="add del mod">
          <ac:chgData name="MAIGNAN Victor FRSC" userId="94fc2294-f05d-4f6d-a45c-e2f1f1ee1e39" providerId="ADAL" clId="{D6A5AF34-EB03-430F-8497-6E20DF6A3364}" dt="2023-08-04T14:27:13.869" v="17379" actId="478"/>
          <ac:spMkLst>
            <pc:docMk/>
            <pc:sldMk cId="1407774944" sldId="2147470867"/>
            <ac:spMk id="23" creationId="{4A87A8D5-A1FB-464E-6C14-A3D651145C93}"/>
          </ac:spMkLst>
        </pc:spChg>
        <pc:picChg chg="del">
          <ac:chgData name="MAIGNAN Victor FRSC" userId="94fc2294-f05d-4f6d-a45c-e2f1f1ee1e39" providerId="ADAL" clId="{D6A5AF34-EB03-430F-8497-6E20DF6A3364}" dt="2023-08-04T09:56:02.521" v="13501" actId="478"/>
          <ac:picMkLst>
            <pc:docMk/>
            <pc:sldMk cId="1407774944" sldId="2147470867"/>
            <ac:picMk id="2" creationId="{EE4D6312-FC11-6C7C-F203-60543003CD34}"/>
          </ac:picMkLst>
        </pc:picChg>
        <pc:picChg chg="add mod">
          <ac:chgData name="MAIGNAN Victor FRSC" userId="94fc2294-f05d-4f6d-a45c-e2f1f1ee1e39" providerId="ADAL" clId="{D6A5AF34-EB03-430F-8497-6E20DF6A3364}" dt="2023-08-04T09:56:09.602" v="13503" actId="1076"/>
          <ac:picMkLst>
            <pc:docMk/>
            <pc:sldMk cId="1407774944" sldId="2147470867"/>
            <ac:picMk id="5" creationId="{79A64642-640B-9748-2622-C333274E6F72}"/>
          </ac:picMkLst>
        </pc:picChg>
        <pc:picChg chg="add del mod">
          <ac:chgData name="MAIGNAN Victor FRSC" userId="94fc2294-f05d-4f6d-a45c-e2f1f1ee1e39" providerId="ADAL" clId="{D6A5AF34-EB03-430F-8497-6E20DF6A3364}" dt="2023-08-04T14:27:13.869" v="17379" actId="478"/>
          <ac:picMkLst>
            <pc:docMk/>
            <pc:sldMk cId="1407774944" sldId="2147470867"/>
            <ac:picMk id="6" creationId="{C96DC601-471C-4A94-9E32-FF22FADD99CB}"/>
          </ac:picMkLst>
        </pc:picChg>
        <pc:picChg chg="add mod">
          <ac:chgData name="MAIGNAN Victor FRSC" userId="94fc2294-f05d-4f6d-a45c-e2f1f1ee1e39" providerId="ADAL" clId="{D6A5AF34-EB03-430F-8497-6E20DF6A3364}" dt="2023-08-04T14:27:18.458" v="17382" actId="1076"/>
          <ac:picMkLst>
            <pc:docMk/>
            <pc:sldMk cId="1407774944" sldId="2147470867"/>
            <ac:picMk id="24" creationId="{43382EC5-32BB-CF9F-AB9E-06FF5AA3877D}"/>
          </ac:picMkLst>
        </pc:picChg>
      </pc:sldChg>
      <pc:sldChg chg="addSp delSp modSp add del mod modClrScheme chgLayout">
        <pc:chgData name="MAIGNAN Victor FRSC" userId="94fc2294-f05d-4f6d-a45c-e2f1f1ee1e39" providerId="ADAL" clId="{D6A5AF34-EB03-430F-8497-6E20DF6A3364}" dt="2023-08-04T11:16:26.925" v="14069" actId="47"/>
        <pc:sldMkLst>
          <pc:docMk/>
          <pc:sldMk cId="2042309102" sldId="2147470868"/>
        </pc:sldMkLst>
        <pc:spChg chg="del">
          <ac:chgData name="MAIGNAN Victor FRSC" userId="94fc2294-f05d-4f6d-a45c-e2f1f1ee1e39" providerId="ADAL" clId="{D6A5AF34-EB03-430F-8497-6E20DF6A3364}" dt="2023-08-04T10:59:26.740" v="13519" actId="478"/>
          <ac:spMkLst>
            <pc:docMk/>
            <pc:sldMk cId="2042309102" sldId="2147470868"/>
            <ac:spMk id="3" creationId="{67C14DA6-A4FE-B72C-36A8-66593C602E5F}"/>
          </ac:spMkLst>
        </pc:spChg>
        <pc:spChg chg="del">
          <ac:chgData name="MAIGNAN Victor FRSC" userId="94fc2294-f05d-4f6d-a45c-e2f1f1ee1e39" providerId="ADAL" clId="{D6A5AF34-EB03-430F-8497-6E20DF6A3364}" dt="2023-08-04T10:59:26.740" v="13519" actId="478"/>
          <ac:spMkLst>
            <pc:docMk/>
            <pc:sldMk cId="2042309102" sldId="2147470868"/>
            <ac:spMk id="4" creationId="{0A58008B-C07E-6261-B1DE-D716ACCFA255}"/>
          </ac:spMkLst>
        </pc:spChg>
        <pc:spChg chg="add del mod">
          <ac:chgData name="MAIGNAN Victor FRSC" userId="94fc2294-f05d-4f6d-a45c-e2f1f1ee1e39" providerId="ADAL" clId="{D6A5AF34-EB03-430F-8497-6E20DF6A3364}" dt="2023-08-04T10:59:30.216" v="13520" actId="478"/>
          <ac:spMkLst>
            <pc:docMk/>
            <pc:sldMk cId="2042309102" sldId="2147470868"/>
            <ac:spMk id="6" creationId="{9E92A3D0-E305-760F-686E-B860CAE57E68}"/>
          </ac:spMkLst>
        </pc:spChg>
        <pc:spChg chg="add del mod">
          <ac:chgData name="MAIGNAN Victor FRSC" userId="94fc2294-f05d-4f6d-a45c-e2f1f1ee1e39" providerId="ADAL" clId="{D6A5AF34-EB03-430F-8497-6E20DF6A3364}" dt="2023-08-04T10:59:30.216" v="13520" actId="478"/>
          <ac:spMkLst>
            <pc:docMk/>
            <pc:sldMk cId="2042309102" sldId="2147470868"/>
            <ac:spMk id="8" creationId="{CF0A7509-659C-189A-9D82-61C4FCDB0D3A}"/>
          </ac:spMkLst>
        </pc:spChg>
        <pc:spChg chg="add mod ord">
          <ac:chgData name="MAIGNAN Victor FRSC" userId="94fc2294-f05d-4f6d-a45c-e2f1f1ee1e39" providerId="ADAL" clId="{D6A5AF34-EB03-430F-8497-6E20DF6A3364}" dt="2023-08-04T11:16:07.723" v="14060"/>
          <ac:spMkLst>
            <pc:docMk/>
            <pc:sldMk cId="2042309102" sldId="2147470868"/>
            <ac:spMk id="9" creationId="{65EDD6A2-3531-CBA6-CBD4-7518446D31FF}"/>
          </ac:spMkLst>
        </pc:spChg>
        <pc:spChg chg="add mod ord">
          <ac:chgData name="MAIGNAN Victor FRSC" userId="94fc2294-f05d-4f6d-a45c-e2f1f1ee1e39" providerId="ADAL" clId="{D6A5AF34-EB03-430F-8497-6E20DF6A3364}" dt="2023-08-04T11:16:07.723" v="14060"/>
          <ac:spMkLst>
            <pc:docMk/>
            <pc:sldMk cId="2042309102" sldId="2147470868"/>
            <ac:spMk id="10" creationId="{B876E5F7-8228-CF37-AFCA-B2C52F0F2EA4}"/>
          </ac:spMkLst>
        </pc:spChg>
        <pc:spChg chg="mod">
          <ac:chgData name="MAIGNAN Victor FRSC" userId="94fc2294-f05d-4f6d-a45c-e2f1f1ee1e39" providerId="ADAL" clId="{D6A5AF34-EB03-430F-8497-6E20DF6A3364}" dt="2023-08-04T10:59:30.618" v="13522"/>
          <ac:spMkLst>
            <pc:docMk/>
            <pc:sldMk cId="2042309102" sldId="2147470868"/>
            <ac:spMk id="12" creationId="{A57B3026-E3D8-8BBF-AF17-5928A7385AC0}"/>
          </ac:spMkLst>
        </pc:spChg>
        <pc:spChg chg="mod">
          <ac:chgData name="MAIGNAN Victor FRSC" userId="94fc2294-f05d-4f6d-a45c-e2f1f1ee1e39" providerId="ADAL" clId="{D6A5AF34-EB03-430F-8497-6E20DF6A3364}" dt="2023-08-04T10:59:30.618" v="13522"/>
          <ac:spMkLst>
            <pc:docMk/>
            <pc:sldMk cId="2042309102" sldId="2147470868"/>
            <ac:spMk id="13" creationId="{058EFA47-53FA-13B8-2678-8B89CDA31A1A}"/>
          </ac:spMkLst>
        </pc:spChg>
        <pc:spChg chg="add mod">
          <ac:chgData name="MAIGNAN Victor FRSC" userId="94fc2294-f05d-4f6d-a45c-e2f1f1ee1e39" providerId="ADAL" clId="{D6A5AF34-EB03-430F-8497-6E20DF6A3364}" dt="2023-08-04T11:15:45.425" v="14051" actId="1037"/>
          <ac:spMkLst>
            <pc:docMk/>
            <pc:sldMk cId="2042309102" sldId="2147470868"/>
            <ac:spMk id="15" creationId="{349604E2-4D32-8EB2-3387-FE2AAE97019F}"/>
          </ac:spMkLst>
        </pc:spChg>
        <pc:spChg chg="add mod">
          <ac:chgData name="MAIGNAN Victor FRSC" userId="94fc2294-f05d-4f6d-a45c-e2f1f1ee1e39" providerId="ADAL" clId="{D6A5AF34-EB03-430F-8497-6E20DF6A3364}" dt="2023-08-04T11:14:30.178" v="13812" actId="1037"/>
          <ac:spMkLst>
            <pc:docMk/>
            <pc:sldMk cId="2042309102" sldId="2147470868"/>
            <ac:spMk id="16" creationId="{7308DC24-572F-4054-729C-C75584AFC0F2}"/>
          </ac:spMkLst>
        </pc:spChg>
        <pc:spChg chg="add del mod">
          <ac:chgData name="MAIGNAN Victor FRSC" userId="94fc2294-f05d-4f6d-a45c-e2f1f1ee1e39" providerId="ADAL" clId="{D6A5AF34-EB03-430F-8497-6E20DF6A3364}" dt="2023-08-04T11:05:49.123" v="13750" actId="478"/>
          <ac:spMkLst>
            <pc:docMk/>
            <pc:sldMk cId="2042309102" sldId="2147470868"/>
            <ac:spMk id="17" creationId="{33E5CCB1-3ED6-8713-ED39-33773BA725BF}"/>
          </ac:spMkLst>
        </pc:spChg>
        <pc:spChg chg="add mod">
          <ac:chgData name="MAIGNAN Victor FRSC" userId="94fc2294-f05d-4f6d-a45c-e2f1f1ee1e39" providerId="ADAL" clId="{D6A5AF34-EB03-430F-8497-6E20DF6A3364}" dt="2023-08-04T11:15:38.397" v="13980" actId="14100"/>
          <ac:spMkLst>
            <pc:docMk/>
            <pc:sldMk cId="2042309102" sldId="2147470868"/>
            <ac:spMk id="18" creationId="{B3662CF7-4826-948D-C328-D9CC12205DEC}"/>
          </ac:spMkLst>
        </pc:spChg>
        <pc:spChg chg="add del mod">
          <ac:chgData name="MAIGNAN Victor FRSC" userId="94fc2294-f05d-4f6d-a45c-e2f1f1ee1e39" providerId="ADAL" clId="{D6A5AF34-EB03-430F-8497-6E20DF6A3364}" dt="2023-08-04T11:01:24.148" v="13617" actId="478"/>
          <ac:spMkLst>
            <pc:docMk/>
            <pc:sldMk cId="2042309102" sldId="2147470868"/>
            <ac:spMk id="19" creationId="{CFD8EDD0-BC54-C2C9-98D9-0485E682AAC6}"/>
          </ac:spMkLst>
        </pc:spChg>
        <pc:spChg chg="add mod">
          <ac:chgData name="MAIGNAN Victor FRSC" userId="94fc2294-f05d-4f6d-a45c-e2f1f1ee1e39" providerId="ADAL" clId="{D6A5AF34-EB03-430F-8497-6E20DF6A3364}" dt="2023-08-04T11:15:20.025" v="13976" actId="14100"/>
          <ac:spMkLst>
            <pc:docMk/>
            <pc:sldMk cId="2042309102" sldId="2147470868"/>
            <ac:spMk id="23" creationId="{6B1E84C7-8B84-0363-109E-9FF5CEADA6AC}"/>
          </ac:spMkLst>
        </pc:spChg>
        <pc:spChg chg="add mod">
          <ac:chgData name="MAIGNAN Victor FRSC" userId="94fc2294-f05d-4f6d-a45c-e2f1f1ee1e39" providerId="ADAL" clId="{D6A5AF34-EB03-430F-8497-6E20DF6A3364}" dt="2023-08-04T11:15:28.705" v="13978" actId="1076"/>
          <ac:spMkLst>
            <pc:docMk/>
            <pc:sldMk cId="2042309102" sldId="2147470868"/>
            <ac:spMk id="24" creationId="{FC80EF4A-9DD4-3B8E-C00E-B515E5159F5E}"/>
          </ac:spMkLst>
        </pc:spChg>
        <pc:spChg chg="add del mod">
          <ac:chgData name="MAIGNAN Victor FRSC" userId="94fc2294-f05d-4f6d-a45c-e2f1f1ee1e39" providerId="ADAL" clId="{D6A5AF34-EB03-430F-8497-6E20DF6A3364}" dt="2023-08-04T11:04:45.922" v="13698"/>
          <ac:spMkLst>
            <pc:docMk/>
            <pc:sldMk cId="2042309102" sldId="2147470868"/>
            <ac:spMk id="26" creationId="{62B5A1A9-DEB5-4E13-7738-6359DF51248B}"/>
          </ac:spMkLst>
        </pc:spChg>
        <pc:spChg chg="add del mod">
          <ac:chgData name="MAIGNAN Victor FRSC" userId="94fc2294-f05d-4f6d-a45c-e2f1f1ee1e39" providerId="ADAL" clId="{D6A5AF34-EB03-430F-8497-6E20DF6A3364}" dt="2023-08-04T11:04:45.922" v="13698"/>
          <ac:spMkLst>
            <pc:docMk/>
            <pc:sldMk cId="2042309102" sldId="2147470868"/>
            <ac:spMk id="27" creationId="{98BC0ED2-2360-22BD-3B96-36667EEEEC5D}"/>
          </ac:spMkLst>
        </pc:spChg>
        <pc:grpChg chg="add del mod">
          <ac:chgData name="MAIGNAN Victor FRSC" userId="94fc2294-f05d-4f6d-a45c-e2f1f1ee1e39" providerId="ADAL" clId="{D6A5AF34-EB03-430F-8497-6E20DF6A3364}" dt="2023-08-04T11:00:43.050" v="13612" actId="478"/>
          <ac:grpSpMkLst>
            <pc:docMk/>
            <pc:sldMk cId="2042309102" sldId="2147470868"/>
            <ac:grpSpMk id="11" creationId="{B79B7C0D-7BC2-A18A-CF73-4DC97FB69025}"/>
          </ac:grpSpMkLst>
        </pc:grpChg>
        <pc:graphicFrameChg chg="add mod">
          <ac:chgData name="MAIGNAN Victor FRSC" userId="94fc2294-f05d-4f6d-a45c-e2f1f1ee1e39" providerId="ADAL" clId="{D6A5AF34-EB03-430F-8497-6E20DF6A3364}" dt="2023-08-04T11:14:30.178" v="13812" actId="1037"/>
          <ac:graphicFrameMkLst>
            <pc:docMk/>
            <pc:sldMk cId="2042309102" sldId="2147470868"/>
            <ac:graphicFrameMk id="20" creationId="{532B224E-1B03-BAAA-C877-D5646A364008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1:04:45.922" v="13698"/>
          <ac:graphicFrameMkLst>
            <pc:docMk/>
            <pc:sldMk cId="2042309102" sldId="2147470868"/>
            <ac:graphicFrameMk id="25" creationId="{97F0E5AE-231B-F69B-797C-C8B9461047C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16:04.861" v="14058" actId="27636"/>
          <ac:graphicFrameMkLst>
            <pc:docMk/>
            <pc:sldMk cId="2042309102" sldId="2147470868"/>
            <ac:graphicFrameMk id="28" creationId="{F2BB295E-ECF6-70EA-1B2E-11729CCAC510}"/>
          </ac:graphicFrameMkLst>
        </pc:graphicFrameChg>
        <pc:picChg chg="del">
          <ac:chgData name="MAIGNAN Victor FRSC" userId="94fc2294-f05d-4f6d-a45c-e2f1f1ee1e39" providerId="ADAL" clId="{D6A5AF34-EB03-430F-8497-6E20DF6A3364}" dt="2023-08-04T10:59:26.740" v="13519" actId="478"/>
          <ac:picMkLst>
            <pc:docMk/>
            <pc:sldMk cId="2042309102" sldId="2147470868"/>
            <ac:picMk id="5" creationId="{79A64642-640B-9748-2622-C333274E6F72}"/>
          </ac:picMkLst>
        </pc:picChg>
        <pc:picChg chg="mod">
          <ac:chgData name="MAIGNAN Victor FRSC" userId="94fc2294-f05d-4f6d-a45c-e2f1f1ee1e39" providerId="ADAL" clId="{D6A5AF34-EB03-430F-8497-6E20DF6A3364}" dt="2023-08-04T10:59:30.618" v="13522"/>
          <ac:picMkLst>
            <pc:docMk/>
            <pc:sldMk cId="2042309102" sldId="2147470868"/>
            <ac:picMk id="14" creationId="{FD21052F-A519-08B9-2F8F-24011A308534}"/>
          </ac:picMkLst>
        </pc:picChg>
        <pc:cxnChg chg="add mod">
          <ac:chgData name="MAIGNAN Victor FRSC" userId="94fc2294-f05d-4f6d-a45c-e2f1f1ee1e39" providerId="ADAL" clId="{D6A5AF34-EB03-430F-8497-6E20DF6A3364}" dt="2023-08-04T11:15:06.562" v="13973" actId="14100"/>
          <ac:cxnSpMkLst>
            <pc:docMk/>
            <pc:sldMk cId="2042309102" sldId="2147470868"/>
            <ac:cxnSpMk id="22" creationId="{80A99B26-743D-6172-B833-1C856B437D83}"/>
          </ac:cxnSpMkLst>
        </pc:cxnChg>
      </pc:sldChg>
      <pc:sldChg chg="addSp delSp modSp add mod modClrScheme chgLayout modNotesTx">
        <pc:chgData name="MAIGNAN Victor FRSC" userId="94fc2294-f05d-4f6d-a45c-e2f1f1ee1e39" providerId="ADAL" clId="{D6A5AF34-EB03-430F-8497-6E20DF6A3364}" dt="2023-08-04T12:53:13.284" v="15908" actId="20577"/>
        <pc:sldMkLst>
          <pc:docMk/>
          <pc:sldMk cId="4251613172" sldId="2147470869"/>
        </pc:sldMkLst>
        <pc:spChg chg="add del mod">
          <ac:chgData name="MAIGNAN Victor FRSC" userId="94fc2294-f05d-4f6d-a45c-e2f1f1ee1e39" providerId="ADAL" clId="{D6A5AF34-EB03-430F-8497-6E20DF6A3364}" dt="2023-08-04T11:16:20.128" v="14065" actId="478"/>
          <ac:spMkLst>
            <pc:docMk/>
            <pc:sldMk cId="4251613172" sldId="2147470869"/>
            <ac:spMk id="3" creationId="{4EEBAEC6-5D8E-AD56-7FB8-DB835D0C1A48}"/>
          </ac:spMkLst>
        </pc:spChg>
        <pc:spChg chg="add del mod">
          <ac:chgData name="MAIGNAN Victor FRSC" userId="94fc2294-f05d-4f6d-a45c-e2f1f1ee1e39" providerId="ADAL" clId="{D6A5AF34-EB03-430F-8497-6E20DF6A3364}" dt="2023-08-04T11:16:20.128" v="14065" actId="478"/>
          <ac:spMkLst>
            <pc:docMk/>
            <pc:sldMk cId="4251613172" sldId="2147470869"/>
            <ac:spMk id="5" creationId="{1E4A498B-8807-8015-74AB-2EB3013CB88D}"/>
          </ac:spMkLst>
        </pc:spChg>
        <pc:spChg chg="add mod">
          <ac:chgData name="MAIGNAN Victor FRSC" userId="94fc2294-f05d-4f6d-a45c-e2f1f1ee1e39" providerId="ADAL" clId="{D6A5AF34-EB03-430F-8497-6E20DF6A3364}" dt="2023-08-04T11:16:24.897" v="14068"/>
          <ac:spMkLst>
            <pc:docMk/>
            <pc:sldMk cId="4251613172" sldId="2147470869"/>
            <ac:spMk id="7" creationId="{48E9B496-C914-926D-6532-B4582C5106D8}"/>
          </ac:spMkLst>
        </pc:spChg>
        <pc:spChg chg="add mod">
          <ac:chgData name="MAIGNAN Victor FRSC" userId="94fc2294-f05d-4f6d-a45c-e2f1f1ee1e39" providerId="ADAL" clId="{D6A5AF34-EB03-430F-8497-6E20DF6A3364}" dt="2023-08-04T12:53:13.284" v="15908" actId="20577"/>
          <ac:spMkLst>
            <pc:docMk/>
            <pc:sldMk cId="4251613172" sldId="2147470869"/>
            <ac:spMk id="8" creationId="{797B9500-3623-C8D5-77CD-73B4BEE787D5}"/>
          </ac:spMkLst>
        </pc:spChg>
        <pc:spChg chg="del mod ord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9" creationId="{65EDD6A2-3531-CBA6-CBD4-7518446D31FF}"/>
          </ac:spMkLst>
        </pc:spChg>
        <pc:spChg chg="del mod ord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10" creationId="{B876E5F7-8228-CF37-AFCA-B2C52F0F2EA4}"/>
          </ac:spMkLst>
        </pc:spChg>
        <pc:spChg chg="add mod">
          <ac:chgData name="MAIGNAN Victor FRSC" userId="94fc2294-f05d-4f6d-a45c-e2f1f1ee1e39" providerId="ADAL" clId="{D6A5AF34-EB03-430F-8497-6E20DF6A3364}" dt="2023-08-04T11:16:24.897" v="14068"/>
          <ac:spMkLst>
            <pc:docMk/>
            <pc:sldMk cId="4251613172" sldId="2147470869"/>
            <ac:spMk id="11" creationId="{B9A2B77F-280B-ED6A-815F-F7BE415ABF88}"/>
          </ac:spMkLst>
        </pc:spChg>
        <pc:spChg chg="add mod">
          <ac:chgData name="MAIGNAN Victor FRSC" userId="94fc2294-f05d-4f6d-a45c-e2f1f1ee1e39" providerId="ADAL" clId="{D6A5AF34-EB03-430F-8497-6E20DF6A3364}" dt="2023-08-04T11:16:24.897" v="14068"/>
          <ac:spMkLst>
            <pc:docMk/>
            <pc:sldMk cId="4251613172" sldId="2147470869"/>
            <ac:spMk id="12" creationId="{D6F1CDB2-ECEF-F423-1176-DD60A7A2EA8F}"/>
          </ac:spMkLst>
        </pc:spChg>
        <pc:spChg chg="add mod">
          <ac:chgData name="MAIGNAN Victor FRSC" userId="94fc2294-f05d-4f6d-a45c-e2f1f1ee1e39" providerId="ADAL" clId="{D6A5AF34-EB03-430F-8497-6E20DF6A3364}" dt="2023-08-04T11:16:24.897" v="14068"/>
          <ac:spMkLst>
            <pc:docMk/>
            <pc:sldMk cId="4251613172" sldId="2147470869"/>
            <ac:spMk id="13" creationId="{C471F64A-9F39-B3CC-2619-A7A2A2FBBFE7}"/>
          </ac:spMkLst>
        </pc:spChg>
        <pc:spChg chg="del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15" creationId="{349604E2-4D32-8EB2-3387-FE2AAE97019F}"/>
          </ac:spMkLst>
        </pc:spChg>
        <pc:spChg chg="del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16" creationId="{7308DC24-572F-4054-729C-C75584AFC0F2}"/>
          </ac:spMkLst>
        </pc:spChg>
        <pc:spChg chg="add mod">
          <ac:chgData name="MAIGNAN Victor FRSC" userId="94fc2294-f05d-4f6d-a45c-e2f1f1ee1e39" providerId="ADAL" clId="{D6A5AF34-EB03-430F-8497-6E20DF6A3364}" dt="2023-08-04T11:16:24.897" v="14068"/>
          <ac:spMkLst>
            <pc:docMk/>
            <pc:sldMk cId="4251613172" sldId="2147470869"/>
            <ac:spMk id="17" creationId="{E9298D5F-2CBF-B666-0902-43DAE11CB8F9}"/>
          </ac:spMkLst>
        </pc:spChg>
        <pc:spChg chg="del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18" creationId="{B3662CF7-4826-948D-C328-D9CC12205DEC}"/>
          </ac:spMkLst>
        </pc:spChg>
        <pc:spChg chg="add mod">
          <ac:chgData name="MAIGNAN Victor FRSC" userId="94fc2294-f05d-4f6d-a45c-e2f1f1ee1e39" providerId="ADAL" clId="{D6A5AF34-EB03-430F-8497-6E20DF6A3364}" dt="2023-08-04T11:16:24.897" v="14068"/>
          <ac:spMkLst>
            <pc:docMk/>
            <pc:sldMk cId="4251613172" sldId="2147470869"/>
            <ac:spMk id="19" creationId="{A4990B66-7B34-055A-FD7F-45798EA35436}"/>
          </ac:spMkLst>
        </pc:spChg>
        <pc:spChg chg="del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23" creationId="{6B1E84C7-8B84-0363-109E-9FF5CEADA6AC}"/>
          </ac:spMkLst>
        </pc:spChg>
        <pc:spChg chg="del">
          <ac:chgData name="MAIGNAN Victor FRSC" userId="94fc2294-f05d-4f6d-a45c-e2f1f1ee1e39" providerId="ADAL" clId="{D6A5AF34-EB03-430F-8497-6E20DF6A3364}" dt="2023-08-04T11:16:18.375" v="14064" actId="478"/>
          <ac:spMkLst>
            <pc:docMk/>
            <pc:sldMk cId="4251613172" sldId="2147470869"/>
            <ac:spMk id="24" creationId="{FC80EF4A-9DD4-3B8E-C00E-B515E5159F5E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26" creationId="{9103A7C7-9A1B-4924-3095-D907806A4BFA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27" creationId="{C794A9EA-69C8-B827-F3F5-3AF7B9DF65BD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29" creationId="{7B9E0F6E-06A7-C3BE-DFC5-2C5C88AD5166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30" creationId="{1A1C3EB4-85C2-C0BE-8FAE-84634C50F1ED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31" creationId="{FC0DB9E6-4F48-7770-A97D-39BF3EA3D520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33" creationId="{4D592E44-94E6-D7DC-863F-FB02169E2FCF}"/>
          </ac:spMkLst>
        </pc:spChg>
        <pc:spChg chg="add del mod">
          <ac:chgData name="MAIGNAN Victor FRSC" userId="94fc2294-f05d-4f6d-a45c-e2f1f1ee1e39" providerId="ADAL" clId="{D6A5AF34-EB03-430F-8497-6E20DF6A3364}" dt="2023-08-04T11:21:42.510" v="14103"/>
          <ac:spMkLst>
            <pc:docMk/>
            <pc:sldMk cId="4251613172" sldId="2147470869"/>
            <ac:spMk id="34" creationId="{C9CE89A8-14CC-81D3-DF4B-E6CD3E780CE6}"/>
          </ac:spMkLst>
        </pc:spChg>
        <pc:spChg chg="add mod">
          <ac:chgData name="MAIGNAN Victor FRSC" userId="94fc2294-f05d-4f6d-a45c-e2f1f1ee1e39" providerId="ADAL" clId="{D6A5AF34-EB03-430F-8497-6E20DF6A3364}" dt="2023-08-04T12:30:09.571" v="15462" actId="1038"/>
          <ac:spMkLst>
            <pc:docMk/>
            <pc:sldMk cId="4251613172" sldId="2147470869"/>
            <ac:spMk id="37" creationId="{E1397AAA-FBF6-7FBA-B595-3C56E6F72193}"/>
          </ac:spMkLst>
        </pc:spChg>
        <pc:spChg chg="add mod">
          <ac:chgData name="MAIGNAN Victor FRSC" userId="94fc2294-f05d-4f6d-a45c-e2f1f1ee1e39" providerId="ADAL" clId="{D6A5AF34-EB03-430F-8497-6E20DF6A3364}" dt="2023-08-04T12:30:09.571" v="15462" actId="1038"/>
          <ac:spMkLst>
            <pc:docMk/>
            <pc:sldMk cId="4251613172" sldId="2147470869"/>
            <ac:spMk id="38" creationId="{C48753CC-5B80-D4D3-4854-A666BA14A0A5}"/>
          </ac:spMkLst>
        </pc:spChg>
        <pc:spChg chg="add del mod">
          <ac:chgData name="MAIGNAN Victor FRSC" userId="94fc2294-f05d-4f6d-a45c-e2f1f1ee1e39" providerId="ADAL" clId="{D6A5AF34-EB03-430F-8497-6E20DF6A3364}" dt="2023-08-04T11:25:56.558" v="14251" actId="478"/>
          <ac:spMkLst>
            <pc:docMk/>
            <pc:sldMk cId="4251613172" sldId="2147470869"/>
            <ac:spMk id="39" creationId="{C2AD3BF8-0A59-EB71-8219-3B5460D58DEB}"/>
          </ac:spMkLst>
        </pc:spChg>
        <pc:spChg chg="add mod">
          <ac:chgData name="MAIGNAN Victor FRSC" userId="94fc2294-f05d-4f6d-a45c-e2f1f1ee1e39" providerId="ADAL" clId="{D6A5AF34-EB03-430F-8497-6E20DF6A3364}" dt="2023-08-04T12:30:09.571" v="15462" actId="1038"/>
          <ac:spMkLst>
            <pc:docMk/>
            <pc:sldMk cId="4251613172" sldId="2147470869"/>
            <ac:spMk id="40" creationId="{D4B00184-6477-4ED7-B07D-FEBF89CB45D3}"/>
          </ac:spMkLst>
        </pc:spChg>
        <pc:graphicFrameChg chg="add mod">
          <ac:chgData name="MAIGNAN Victor FRSC" userId="94fc2294-f05d-4f6d-a45c-e2f1f1ee1e39" providerId="ADAL" clId="{D6A5AF34-EB03-430F-8497-6E20DF6A3364}" dt="2023-08-04T11:16:24.897" v="14068"/>
          <ac:graphicFrameMkLst>
            <pc:docMk/>
            <pc:sldMk cId="4251613172" sldId="2147470869"/>
            <ac:graphicFrameMk id="6" creationId="{A181B768-B60B-F402-8BDC-8F737EC59ED5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1:16:18.375" v="14064" actId="478"/>
          <ac:graphicFrameMkLst>
            <pc:docMk/>
            <pc:sldMk cId="4251613172" sldId="2147470869"/>
            <ac:graphicFrameMk id="20" creationId="{532B224E-1B03-BAAA-C877-D5646A364008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1:21:40.642" v="14099" actId="478"/>
          <ac:graphicFrameMkLst>
            <pc:docMk/>
            <pc:sldMk cId="4251613172" sldId="2147470869"/>
            <ac:graphicFrameMk id="21" creationId="{69E1DFF0-242B-3010-7E40-5D28184D8795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1:21:42.510" v="14103"/>
          <ac:graphicFrameMkLst>
            <pc:docMk/>
            <pc:sldMk cId="4251613172" sldId="2147470869"/>
            <ac:graphicFrameMk id="25" creationId="{676ED571-A077-ECB5-CA39-EE6A69BE4895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1:16:18.375" v="14064" actId="478"/>
          <ac:graphicFrameMkLst>
            <pc:docMk/>
            <pc:sldMk cId="4251613172" sldId="2147470869"/>
            <ac:graphicFrameMk id="28" creationId="{F2BB295E-ECF6-70EA-1B2E-11729CCAC510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1:21:42.510" v="14103"/>
          <ac:graphicFrameMkLst>
            <pc:docMk/>
            <pc:sldMk cId="4251613172" sldId="2147470869"/>
            <ac:graphicFrameMk id="35" creationId="{3BBD4718-F075-2F6A-04C0-1D58C4B2A319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2:30:09.571" v="15462" actId="1038"/>
          <ac:graphicFrameMkLst>
            <pc:docMk/>
            <pc:sldMk cId="4251613172" sldId="2147470869"/>
            <ac:graphicFrameMk id="36" creationId="{E25E3501-730F-F94C-FCAF-252EB2B7F93F}"/>
          </ac:graphicFrameMkLst>
        </pc:graphicFrameChg>
        <pc:picChg chg="add mod">
          <ac:chgData name="MAIGNAN Victor FRSC" userId="94fc2294-f05d-4f6d-a45c-e2f1f1ee1e39" providerId="ADAL" clId="{D6A5AF34-EB03-430F-8497-6E20DF6A3364}" dt="2023-08-04T11:47:11.171" v="14573"/>
          <ac:picMkLst>
            <pc:docMk/>
            <pc:sldMk cId="4251613172" sldId="2147470869"/>
            <ac:picMk id="42" creationId="{A0191241-75C1-0BE7-08CB-A4556DA3BAE8}"/>
          </ac:picMkLst>
        </pc:picChg>
        <pc:cxnChg chg="add mod">
          <ac:chgData name="MAIGNAN Victor FRSC" userId="94fc2294-f05d-4f6d-a45c-e2f1f1ee1e39" providerId="ADAL" clId="{D6A5AF34-EB03-430F-8497-6E20DF6A3364}" dt="2023-08-04T11:27:25.263" v="14303" actId="14100"/>
          <ac:cxnSpMkLst>
            <pc:docMk/>
            <pc:sldMk cId="4251613172" sldId="2147470869"/>
            <ac:cxnSpMk id="14" creationId="{871BDBA1-743B-364B-4FA0-3C46A2A0D021}"/>
          </ac:cxnSpMkLst>
        </pc:cxnChg>
        <pc:cxnChg chg="del">
          <ac:chgData name="MAIGNAN Victor FRSC" userId="94fc2294-f05d-4f6d-a45c-e2f1f1ee1e39" providerId="ADAL" clId="{D6A5AF34-EB03-430F-8497-6E20DF6A3364}" dt="2023-08-04T11:16:18.375" v="14064" actId="478"/>
          <ac:cxnSpMkLst>
            <pc:docMk/>
            <pc:sldMk cId="4251613172" sldId="2147470869"/>
            <ac:cxnSpMk id="22" creationId="{80A99B26-743D-6172-B833-1C856B437D83}"/>
          </ac:cxnSpMkLst>
        </pc:cxnChg>
        <pc:cxnChg chg="add del mod">
          <ac:chgData name="MAIGNAN Victor FRSC" userId="94fc2294-f05d-4f6d-a45c-e2f1f1ee1e39" providerId="ADAL" clId="{D6A5AF34-EB03-430F-8497-6E20DF6A3364}" dt="2023-08-04T11:21:42.510" v="14103"/>
          <ac:cxnSpMkLst>
            <pc:docMk/>
            <pc:sldMk cId="4251613172" sldId="2147470869"/>
            <ac:cxnSpMk id="32" creationId="{59BC1C7D-DB9D-9C70-350B-40D38FFAF2A4}"/>
          </ac:cxnSpMkLst>
        </pc:cxnChg>
      </pc:sldChg>
      <pc:sldChg chg="addSp modSp new del mod">
        <pc:chgData name="MAIGNAN Victor FRSC" userId="94fc2294-f05d-4f6d-a45c-e2f1f1ee1e39" providerId="ADAL" clId="{D6A5AF34-EB03-430F-8497-6E20DF6A3364}" dt="2023-08-04T11:43:31.186" v="14373" actId="47"/>
        <pc:sldMkLst>
          <pc:docMk/>
          <pc:sldMk cId="124253089" sldId="2147470870"/>
        </pc:sldMkLst>
        <pc:graphicFrameChg chg="add mod">
          <ac:chgData name="MAIGNAN Victor FRSC" userId="94fc2294-f05d-4f6d-a45c-e2f1f1ee1e39" providerId="ADAL" clId="{D6A5AF34-EB03-430F-8497-6E20DF6A3364}" dt="2023-08-04T11:42:50.408" v="14310"/>
          <ac:graphicFrameMkLst>
            <pc:docMk/>
            <pc:sldMk cId="124253089" sldId="2147470870"/>
            <ac:graphicFrameMk id="4" creationId="{00000000-0008-0000-0000-000003000000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2:50.408" v="14310"/>
          <ac:graphicFrameMkLst>
            <pc:docMk/>
            <pc:sldMk cId="124253089" sldId="2147470870"/>
            <ac:graphicFrameMk id="5" creationId="{8782B870-2B70-41AD-96E6-32ECE74AC2BE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2:50.408" v="14310"/>
          <ac:graphicFrameMkLst>
            <pc:docMk/>
            <pc:sldMk cId="124253089" sldId="2147470870"/>
            <ac:graphicFrameMk id="6" creationId="{5BA862C0-A511-4731-AC36-911825BAADE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3:28.316" v="14372" actId="1076"/>
          <ac:graphicFrameMkLst>
            <pc:docMk/>
            <pc:sldMk cId="124253089" sldId="2147470870"/>
            <ac:graphicFrameMk id="7" creationId="{D60E16EF-FACB-4891-A9D3-499D2D607C3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3:28.316" v="14372" actId="1076"/>
          <ac:graphicFrameMkLst>
            <pc:docMk/>
            <pc:sldMk cId="124253089" sldId="2147470870"/>
            <ac:graphicFrameMk id="8" creationId="{4DBF8D79-8FA4-4B8F-ABB8-F69D83C0ECF0}"/>
          </ac:graphicFrameMkLst>
        </pc:graphicFrameChg>
      </pc:sldChg>
      <pc:sldChg chg="addSp delSp modSp add mod">
        <pc:chgData name="MAIGNAN Victor FRSC" userId="94fc2294-f05d-4f6d-a45c-e2f1f1ee1e39" providerId="ADAL" clId="{D6A5AF34-EB03-430F-8497-6E20DF6A3364}" dt="2023-08-04T13:05:09.291" v="16124" actId="27918"/>
        <pc:sldMkLst>
          <pc:docMk/>
          <pc:sldMk cId="2339963960" sldId="2147470870"/>
        </pc:sldMkLst>
        <pc:spChg chg="add mod">
          <ac:chgData name="MAIGNAN Victor FRSC" userId="94fc2294-f05d-4f6d-a45c-e2f1f1ee1e39" providerId="ADAL" clId="{D6A5AF34-EB03-430F-8497-6E20DF6A3364}" dt="2023-08-04T11:52:56.020" v="14762" actId="20577"/>
          <ac:spMkLst>
            <pc:docMk/>
            <pc:sldMk cId="2339963960" sldId="2147470870"/>
            <ac:spMk id="8" creationId="{D60EDB90-5568-4033-7AC7-6F420BD58386}"/>
          </ac:spMkLst>
        </pc:spChg>
        <pc:spChg chg="add mod">
          <ac:chgData name="MAIGNAN Victor FRSC" userId="94fc2294-f05d-4f6d-a45c-e2f1f1ee1e39" providerId="ADAL" clId="{D6A5AF34-EB03-430F-8497-6E20DF6A3364}" dt="2023-08-04T11:53:08.474" v="14767" actId="14100"/>
          <ac:spMkLst>
            <pc:docMk/>
            <pc:sldMk cId="2339963960" sldId="2147470870"/>
            <ac:spMk id="9" creationId="{7CC70192-B2EE-125B-6884-3A59FE9239C6}"/>
          </ac:spMkLst>
        </pc:spChg>
        <pc:spChg chg="add mod">
          <ac:chgData name="MAIGNAN Victor FRSC" userId="94fc2294-f05d-4f6d-a45c-e2f1f1ee1e39" providerId="ADAL" clId="{D6A5AF34-EB03-430F-8497-6E20DF6A3364}" dt="2023-08-04T11:53:01.232" v="14764" actId="1076"/>
          <ac:spMkLst>
            <pc:docMk/>
            <pc:sldMk cId="2339963960" sldId="2147470870"/>
            <ac:spMk id="10" creationId="{52A1650B-AA2D-B7F2-6343-3340C35B503E}"/>
          </ac:spMkLst>
        </pc:spChg>
        <pc:spChg chg="add mod">
          <ac:chgData name="MAIGNAN Victor FRSC" userId="94fc2294-f05d-4f6d-a45c-e2f1f1ee1e39" providerId="ADAL" clId="{D6A5AF34-EB03-430F-8497-6E20DF6A3364}" dt="2023-08-04T12:05:39.153" v="15068" actId="14100"/>
          <ac:spMkLst>
            <pc:docMk/>
            <pc:sldMk cId="2339963960" sldId="2147470870"/>
            <ac:spMk id="13" creationId="{FE96F64A-1087-DF9E-6FB8-FF76132CBD60}"/>
          </ac:spMkLst>
        </pc:spChg>
        <pc:spChg chg="mod">
          <ac:chgData name="MAIGNAN Victor FRSC" userId="94fc2294-f05d-4f6d-a45c-e2f1f1ee1e39" providerId="ADAL" clId="{D6A5AF34-EB03-430F-8497-6E20DF6A3364}" dt="2023-08-04T12:10:02.797" v="15237" actId="6549"/>
          <ac:spMkLst>
            <pc:docMk/>
            <pc:sldMk cId="2339963960" sldId="2147470870"/>
            <ac:spMk id="16" creationId="{F7982035-C82C-B9D0-9A96-1EC20C5E8C5B}"/>
          </ac:spMkLst>
        </pc:spChg>
        <pc:spChg chg="add mod">
          <ac:chgData name="MAIGNAN Victor FRSC" userId="94fc2294-f05d-4f6d-a45c-e2f1f1ee1e39" providerId="ADAL" clId="{D6A5AF34-EB03-430F-8497-6E20DF6A3364}" dt="2023-08-04T12:07:30.483" v="15159" actId="14100"/>
          <ac:spMkLst>
            <pc:docMk/>
            <pc:sldMk cId="2339963960" sldId="2147470870"/>
            <ac:spMk id="17" creationId="{7968E2CB-403B-B1EC-BFBA-5ABF057D45A0}"/>
          </ac:spMkLst>
        </pc:spChg>
        <pc:graphicFrameChg chg="del">
          <ac:chgData name="MAIGNAN Victor FRSC" userId="94fc2294-f05d-4f6d-a45c-e2f1f1ee1e39" providerId="ADAL" clId="{D6A5AF34-EB03-430F-8497-6E20DF6A3364}" dt="2023-08-04T11:47:15.300" v="14574" actId="478"/>
          <ac:graphicFrameMkLst>
            <pc:docMk/>
            <pc:sldMk cId="2339963960" sldId="2147470870"/>
            <ac:graphicFrameMk id="3" creationId="{00000000-0008-0000-0000-000003000000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1:47:15.300" v="14574" actId="478"/>
          <ac:graphicFrameMkLst>
            <pc:docMk/>
            <pc:sldMk cId="2339963960" sldId="2147470870"/>
            <ac:graphicFrameMk id="4" creationId="{5BA862C0-A511-4731-AC36-911825BAADE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7:49.846" v="14582"/>
          <ac:graphicFrameMkLst>
            <pc:docMk/>
            <pc:sldMk cId="2339963960" sldId="2147470870"/>
            <ac:graphicFrameMk id="5" creationId="{D60E16EF-FACB-4891-A9D3-499D2D607C3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1:47:52.104" v="14583"/>
          <ac:graphicFrameMkLst>
            <pc:docMk/>
            <pc:sldMk cId="2339963960" sldId="2147470870"/>
            <ac:graphicFrameMk id="7" creationId="{4DBF8D79-8FA4-4B8F-ABB8-F69D83C0ECF0}"/>
          </ac:graphicFrameMkLst>
        </pc:graphicFrameChg>
        <pc:picChg chg="add mod">
          <ac:chgData name="MAIGNAN Victor FRSC" userId="94fc2294-f05d-4f6d-a45c-e2f1f1ee1e39" providerId="ADAL" clId="{D6A5AF34-EB03-430F-8497-6E20DF6A3364}" dt="2023-08-04T12:07:20.053" v="15148" actId="1076"/>
          <ac:picMkLst>
            <pc:docMk/>
            <pc:sldMk cId="2339963960" sldId="2147470870"/>
            <ac:picMk id="12" creationId="{47301E80-DABD-82D5-3DF9-E43E77372EC9}"/>
          </ac:picMkLst>
        </pc:picChg>
        <pc:picChg chg="add mod">
          <ac:chgData name="MAIGNAN Victor FRSC" userId="94fc2294-f05d-4f6d-a45c-e2f1f1ee1e39" providerId="ADAL" clId="{D6A5AF34-EB03-430F-8497-6E20DF6A3364}" dt="2023-08-04T12:06:22.886" v="15134" actId="1037"/>
          <ac:picMkLst>
            <pc:docMk/>
            <pc:sldMk cId="2339963960" sldId="2147470870"/>
            <ac:picMk id="15" creationId="{584DC220-81BB-99F5-4920-1F7B8A9061AE}"/>
          </ac:picMkLst>
        </pc:picChg>
      </pc:sldChg>
      <pc:sldChg chg="addSp delSp modSp add mod modNotesTx">
        <pc:chgData name="MAIGNAN Victor FRSC" userId="94fc2294-f05d-4f6d-a45c-e2f1f1ee1e39" providerId="ADAL" clId="{D6A5AF34-EB03-430F-8497-6E20DF6A3364}" dt="2023-08-04T12:11:39.182" v="15330" actId="1036"/>
        <pc:sldMkLst>
          <pc:docMk/>
          <pc:sldMk cId="3111192" sldId="2147470871"/>
        </pc:sldMkLst>
        <pc:spChg chg="add mod">
          <ac:chgData name="MAIGNAN Victor FRSC" userId="94fc2294-f05d-4f6d-a45c-e2f1f1ee1e39" providerId="ADAL" clId="{D6A5AF34-EB03-430F-8497-6E20DF6A3364}" dt="2023-08-04T11:54:39.339" v="14800" actId="20577"/>
          <ac:spMkLst>
            <pc:docMk/>
            <pc:sldMk cId="3111192" sldId="2147470871"/>
            <ac:spMk id="4" creationId="{A7DF7CE8-FF33-928F-F4E3-FFBCE8F0430A}"/>
          </ac:spMkLst>
        </pc:spChg>
        <pc:spChg chg="del ord">
          <ac:chgData name="MAIGNAN Victor FRSC" userId="94fc2294-f05d-4f6d-a45c-e2f1f1ee1e39" providerId="ADAL" clId="{D6A5AF34-EB03-430F-8497-6E20DF6A3364}" dt="2023-08-04T11:54:58.364" v="14816" actId="478"/>
          <ac:spMkLst>
            <pc:docMk/>
            <pc:sldMk cId="3111192" sldId="2147470871"/>
            <ac:spMk id="8" creationId="{D60EDB90-5568-4033-7AC7-6F420BD58386}"/>
          </ac:spMkLst>
        </pc:spChg>
        <pc:spChg chg="del ord">
          <ac:chgData name="MAIGNAN Victor FRSC" userId="94fc2294-f05d-4f6d-a45c-e2f1f1ee1e39" providerId="ADAL" clId="{D6A5AF34-EB03-430F-8497-6E20DF6A3364}" dt="2023-08-04T11:54:59.015" v="14817" actId="478"/>
          <ac:spMkLst>
            <pc:docMk/>
            <pc:sldMk cId="3111192" sldId="2147470871"/>
            <ac:spMk id="9" creationId="{7CC70192-B2EE-125B-6884-3A59FE9239C6}"/>
          </ac:spMkLst>
        </pc:spChg>
        <pc:spChg chg="mod ord">
          <ac:chgData name="MAIGNAN Victor FRSC" userId="94fc2294-f05d-4f6d-a45c-e2f1f1ee1e39" providerId="ADAL" clId="{D6A5AF34-EB03-430F-8497-6E20DF6A3364}" dt="2023-08-04T11:54:31.036" v="14791" actId="1038"/>
          <ac:spMkLst>
            <pc:docMk/>
            <pc:sldMk cId="3111192" sldId="2147470871"/>
            <ac:spMk id="10" creationId="{52A1650B-AA2D-B7F2-6343-3340C35B503E}"/>
          </ac:spMkLst>
        </pc:spChg>
        <pc:spChg chg="add mod">
          <ac:chgData name="MAIGNAN Victor FRSC" userId="94fc2294-f05d-4f6d-a45c-e2f1f1ee1e39" providerId="ADAL" clId="{D6A5AF34-EB03-430F-8497-6E20DF6A3364}" dt="2023-08-04T11:55:26.196" v="14832" actId="1036"/>
          <ac:spMkLst>
            <pc:docMk/>
            <pc:sldMk cId="3111192" sldId="2147470871"/>
            <ac:spMk id="11" creationId="{89917CBC-ABD5-0D20-BE62-5E61693070C2}"/>
          </ac:spMkLst>
        </pc:spChg>
        <pc:spChg chg="add mod">
          <ac:chgData name="MAIGNAN Victor FRSC" userId="94fc2294-f05d-4f6d-a45c-e2f1f1ee1e39" providerId="ADAL" clId="{D6A5AF34-EB03-430F-8497-6E20DF6A3364}" dt="2023-08-04T11:55:22.496" v="14827" actId="1038"/>
          <ac:spMkLst>
            <pc:docMk/>
            <pc:sldMk cId="3111192" sldId="2147470871"/>
            <ac:spMk id="12" creationId="{014B45BC-FB06-BDD8-6836-B03CC7F94541}"/>
          </ac:spMkLst>
        </pc:spChg>
        <pc:spChg chg="add del mod">
          <ac:chgData name="MAIGNAN Victor FRSC" userId="94fc2294-f05d-4f6d-a45c-e2f1f1ee1e39" providerId="ADAL" clId="{D6A5AF34-EB03-430F-8497-6E20DF6A3364}" dt="2023-08-04T12:11:32.192" v="15299"/>
          <ac:spMkLst>
            <pc:docMk/>
            <pc:sldMk cId="3111192" sldId="2147470871"/>
            <ac:spMk id="13" creationId="{4FFE4CD1-176C-72DC-A664-D3556564B6A0}"/>
          </ac:spMkLst>
        </pc:spChg>
        <pc:spChg chg="mod">
          <ac:chgData name="MAIGNAN Victor FRSC" userId="94fc2294-f05d-4f6d-a45c-e2f1f1ee1e39" providerId="ADAL" clId="{D6A5AF34-EB03-430F-8497-6E20DF6A3364}" dt="2023-08-04T12:11:39.182" v="15330" actId="1036"/>
          <ac:spMkLst>
            <pc:docMk/>
            <pc:sldMk cId="3111192" sldId="2147470871"/>
            <ac:spMk id="16" creationId="{F7982035-C82C-B9D0-9A96-1EC20C5E8C5B}"/>
          </ac:spMkLst>
        </pc:spChg>
        <pc:graphicFrameChg chg="add mod">
          <ac:chgData name="MAIGNAN Victor FRSC" userId="94fc2294-f05d-4f6d-a45c-e2f1f1ee1e39" providerId="ADAL" clId="{D6A5AF34-EB03-430F-8497-6E20DF6A3364}" dt="2023-08-04T11:53:52.351" v="14780"/>
          <ac:graphicFrameMkLst>
            <pc:docMk/>
            <pc:sldMk cId="3111192" sldId="2147470871"/>
            <ac:graphicFrameMk id="3" creationId="{911155E2-9E9F-3130-38E5-3B7855D01744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1:53:39.016" v="14773" actId="478"/>
          <ac:graphicFrameMkLst>
            <pc:docMk/>
            <pc:sldMk cId="3111192" sldId="2147470871"/>
            <ac:graphicFrameMk id="5" creationId="{D60E16EF-FACB-4891-A9D3-499D2D607C3C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1:53:39.016" v="14773" actId="478"/>
          <ac:graphicFrameMkLst>
            <pc:docMk/>
            <pc:sldMk cId="3111192" sldId="2147470871"/>
            <ac:graphicFrameMk id="7" creationId="{4DBF8D79-8FA4-4B8F-ABB8-F69D83C0ECF0}"/>
          </ac:graphicFrameMkLst>
        </pc:graphicFrameChg>
        <pc:picChg chg="add mod">
          <ac:chgData name="MAIGNAN Victor FRSC" userId="94fc2294-f05d-4f6d-a45c-e2f1f1ee1e39" providerId="ADAL" clId="{D6A5AF34-EB03-430F-8497-6E20DF6A3364}" dt="2023-08-04T12:11:39.182" v="15330" actId="1036"/>
          <ac:picMkLst>
            <pc:docMk/>
            <pc:sldMk cId="3111192" sldId="2147470871"/>
            <ac:picMk id="15" creationId="{B7E9B6D7-9B86-CA24-C0D1-D2F713A0E780}"/>
          </ac:picMkLst>
        </pc:picChg>
        <pc:picChg chg="mod">
          <ac:chgData name="MAIGNAN Victor FRSC" userId="94fc2294-f05d-4f6d-a45c-e2f1f1ee1e39" providerId="ADAL" clId="{D6A5AF34-EB03-430F-8497-6E20DF6A3364}" dt="2023-08-04T12:11:39.182" v="15330" actId="1036"/>
          <ac:picMkLst>
            <pc:docMk/>
            <pc:sldMk cId="3111192" sldId="2147470871"/>
            <ac:picMk id="18" creationId="{FEFD826E-34CD-00A4-1873-0E2E89E3D3DF}"/>
          </ac:picMkLst>
        </pc:picChg>
      </pc:sldChg>
      <pc:sldChg chg="add del">
        <pc:chgData name="MAIGNAN Victor FRSC" userId="94fc2294-f05d-4f6d-a45c-e2f1f1ee1e39" providerId="ADAL" clId="{D6A5AF34-EB03-430F-8497-6E20DF6A3364}" dt="2023-08-04T11:53:41.706" v="14775"/>
        <pc:sldMkLst>
          <pc:docMk/>
          <pc:sldMk cId="1277690072" sldId="2147470872"/>
        </pc:sldMkLst>
      </pc:sldChg>
      <pc:sldChg chg="addSp delSp modSp add del mod modClrScheme chgLayout">
        <pc:chgData name="MAIGNAN Victor FRSC" userId="94fc2294-f05d-4f6d-a45c-e2f1f1ee1e39" providerId="ADAL" clId="{D6A5AF34-EB03-430F-8497-6E20DF6A3364}" dt="2023-08-04T12:18:17.455" v="15368" actId="47"/>
        <pc:sldMkLst>
          <pc:docMk/>
          <pc:sldMk cId="3020874163" sldId="2147470872"/>
        </pc:sldMkLst>
        <pc:spChg chg="mod ord">
          <ac:chgData name="MAIGNAN Victor FRSC" userId="94fc2294-f05d-4f6d-a45c-e2f1f1ee1e39" providerId="ADAL" clId="{D6A5AF34-EB03-430F-8497-6E20DF6A3364}" dt="2023-08-04T12:17:28.208" v="15351"/>
          <ac:spMkLst>
            <pc:docMk/>
            <pc:sldMk cId="3020874163" sldId="2147470872"/>
            <ac:spMk id="7" creationId="{48E9B496-C914-926D-6532-B4582C5106D8}"/>
          </ac:spMkLst>
        </pc:spChg>
        <pc:spChg chg="mod ord">
          <ac:chgData name="MAIGNAN Victor FRSC" userId="94fc2294-f05d-4f6d-a45c-e2f1f1ee1e39" providerId="ADAL" clId="{D6A5AF34-EB03-430F-8497-6E20DF6A3364}" dt="2023-08-04T12:17:28.208" v="15351"/>
          <ac:spMkLst>
            <pc:docMk/>
            <pc:sldMk cId="3020874163" sldId="2147470872"/>
            <ac:spMk id="8" creationId="{797B9500-3623-C8D5-77CD-73B4BEE787D5}"/>
          </ac:spMkLst>
        </pc:spChg>
        <pc:graphicFrameChg chg="add mod">
          <ac:chgData name="MAIGNAN Victor FRSC" userId="94fc2294-f05d-4f6d-a45c-e2f1f1ee1e39" providerId="ADAL" clId="{D6A5AF34-EB03-430F-8497-6E20DF6A3364}" dt="2023-08-04T12:17:26.836" v="15349" actId="27636"/>
          <ac:graphicFrameMkLst>
            <pc:docMk/>
            <pc:sldMk cId="3020874163" sldId="2147470872"/>
            <ac:graphicFrameMk id="2" creationId="{4580045C-F6CC-4CF9-77EF-537CB5F7E91B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2:17:32.857" v="15354"/>
          <ac:graphicFrameMkLst>
            <pc:docMk/>
            <pc:sldMk cId="3020874163" sldId="2147470872"/>
            <ac:graphicFrameMk id="3" creationId="{1EF47677-15C6-EF52-CF40-287F9C8C265F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2:16:45.664" v="15340" actId="478"/>
          <ac:graphicFrameMkLst>
            <pc:docMk/>
            <pc:sldMk cId="3020874163" sldId="2147470872"/>
            <ac:graphicFrameMk id="6" creationId="{A181B768-B60B-F402-8BDC-8F737EC59ED5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2:16:46.650" v="15341" actId="478"/>
          <ac:graphicFrameMkLst>
            <pc:docMk/>
            <pc:sldMk cId="3020874163" sldId="2147470872"/>
            <ac:graphicFrameMk id="36" creationId="{E25E3501-730F-F94C-FCAF-252EB2B7F93F}"/>
          </ac:graphicFrameMkLst>
        </pc:graphicFrameChg>
      </pc:sldChg>
      <pc:sldChg chg="addSp delSp modSp add mod ord">
        <pc:chgData name="MAIGNAN Victor FRSC" userId="94fc2294-f05d-4f6d-a45c-e2f1f1ee1e39" providerId="ADAL" clId="{D6A5AF34-EB03-430F-8497-6E20DF6A3364}" dt="2023-08-04T13:38:00.851" v="16181" actId="20577"/>
        <pc:sldMkLst>
          <pc:docMk/>
          <pc:sldMk cId="2980682777" sldId="2147470873"/>
        </pc:sldMkLst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2" creationId="{041FF243-13DE-4D1E-849C-BB0718B2F83D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6" creationId="{9D0B7AB8-B51B-8E52-D67F-EF464A6C2A23}"/>
          </ac:spMkLst>
        </pc:spChg>
        <pc:spChg chg="add mod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7" creationId="{A175B34F-EB69-A1FF-28CD-0924E7767C0E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8" creationId="{3F1EB7A5-3543-4976-B623-0B9BE1970BBE}"/>
          </ac:spMkLst>
        </pc:spChg>
        <pc:spChg chg="add mod">
          <ac:chgData name="MAIGNAN Victor FRSC" userId="94fc2294-f05d-4f6d-a45c-e2f1f1ee1e39" providerId="ADAL" clId="{D6A5AF34-EB03-430F-8497-6E20DF6A3364}" dt="2023-08-04T13:38:00.851" v="16181" actId="20577"/>
          <ac:spMkLst>
            <pc:docMk/>
            <pc:sldMk cId="2980682777" sldId="2147470873"/>
            <ac:spMk id="9" creationId="{975D4D8F-1EA0-60AA-ECFA-EDBF1D7E4263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10" creationId="{4090A713-66F2-A5FD-76A6-3F331447E238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11" creationId="{23DDB3E1-0916-D2EF-F2D9-ACD2BFC978BD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15" creationId="{A6A00FF4-8E62-E0D7-784A-B39725ACF5ED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16" creationId="{F7982035-C82C-B9D0-9A96-1EC20C5E8C5B}"/>
          </ac:spMkLst>
        </pc:spChg>
        <pc:spChg chg="del">
          <ac:chgData name="MAIGNAN Victor FRSC" userId="94fc2294-f05d-4f6d-a45c-e2f1f1ee1e39" providerId="ADAL" clId="{D6A5AF34-EB03-430F-8497-6E20DF6A3364}" dt="2023-08-04T13:37:37.585" v="16135" actId="478"/>
          <ac:spMkLst>
            <pc:docMk/>
            <pc:sldMk cId="2980682777" sldId="2147470873"/>
            <ac:spMk id="27" creationId="{33C3677E-C6B7-460A-A874-97A28FCA1C03}"/>
          </ac:spMkLst>
        </pc:spChg>
        <pc:graphicFrameChg chg="del">
          <ac:chgData name="MAIGNAN Victor FRSC" userId="94fc2294-f05d-4f6d-a45c-e2f1f1ee1e39" providerId="ADAL" clId="{D6A5AF34-EB03-430F-8497-6E20DF6A3364}" dt="2023-08-04T12:16:50.046" v="15342" actId="478"/>
          <ac:graphicFrameMkLst>
            <pc:docMk/>
            <pc:sldMk cId="2980682777" sldId="2147470873"/>
            <ac:graphicFrameMk id="3" creationId="{00000000-0008-0000-0000-000003000000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2:16:50.463" v="15343" actId="478"/>
          <ac:graphicFrameMkLst>
            <pc:docMk/>
            <pc:sldMk cId="2980682777" sldId="2147470873"/>
            <ac:graphicFrameMk id="4" creationId="{5BA862C0-A511-4731-AC36-911825BAADEC}"/>
          </ac:graphicFrameMkLst>
        </pc:graphicFrameChg>
        <pc:picChg chg="del">
          <ac:chgData name="MAIGNAN Victor FRSC" userId="94fc2294-f05d-4f6d-a45c-e2f1f1ee1e39" providerId="ADAL" clId="{D6A5AF34-EB03-430F-8497-6E20DF6A3364}" dt="2023-08-04T12:16:52.576" v="15344" actId="478"/>
          <ac:picMkLst>
            <pc:docMk/>
            <pc:sldMk cId="2980682777" sldId="2147470873"/>
            <ac:picMk id="14" creationId="{B8DBAD4D-675F-057D-4AC0-18897659FAB2}"/>
          </ac:picMkLst>
        </pc:picChg>
        <pc:picChg chg="del">
          <ac:chgData name="MAIGNAN Victor FRSC" userId="94fc2294-f05d-4f6d-a45c-e2f1f1ee1e39" providerId="ADAL" clId="{D6A5AF34-EB03-430F-8497-6E20DF6A3364}" dt="2023-08-04T13:37:37.585" v="16135" actId="478"/>
          <ac:picMkLst>
            <pc:docMk/>
            <pc:sldMk cId="2980682777" sldId="2147470873"/>
            <ac:picMk id="18" creationId="{FEFD826E-34CD-00A4-1873-0E2E89E3D3DF}"/>
          </ac:picMkLst>
        </pc:picChg>
      </pc:sldChg>
      <pc:sldChg chg="addSp delSp modSp add mod ord modClrScheme modShow chgLayout modNotesTx">
        <pc:chgData name="MAIGNAN Victor FRSC" userId="94fc2294-f05d-4f6d-a45c-e2f1f1ee1e39" providerId="ADAL" clId="{D6A5AF34-EB03-430F-8497-6E20DF6A3364}" dt="2023-08-04T14:14:10.813" v="17088" actId="729"/>
        <pc:sldMkLst>
          <pc:docMk/>
          <pc:sldMk cId="900726556" sldId="2147470874"/>
        </pc:sldMkLst>
        <pc:spChg chg="add del mod">
          <ac:chgData name="MAIGNAN Victor FRSC" userId="94fc2294-f05d-4f6d-a45c-e2f1f1ee1e39" providerId="ADAL" clId="{D6A5AF34-EB03-430F-8497-6E20DF6A3364}" dt="2023-08-04T12:18:05.604" v="15361" actId="478"/>
          <ac:spMkLst>
            <pc:docMk/>
            <pc:sldMk cId="900726556" sldId="2147470874"/>
            <ac:spMk id="4" creationId="{89E41B15-9637-B3AC-4B06-9EB7F24CDA90}"/>
          </ac:spMkLst>
        </pc:spChg>
        <pc:spChg chg="add del mod">
          <ac:chgData name="MAIGNAN Victor FRSC" userId="94fc2294-f05d-4f6d-a45c-e2f1f1ee1e39" providerId="ADAL" clId="{D6A5AF34-EB03-430F-8497-6E20DF6A3364}" dt="2023-08-04T12:18:05.604" v="15361" actId="478"/>
          <ac:spMkLst>
            <pc:docMk/>
            <pc:sldMk cId="900726556" sldId="2147470874"/>
            <ac:spMk id="6" creationId="{521D78C5-9C0F-AC86-0576-31E4836CB57C}"/>
          </ac:spMkLst>
        </pc:spChg>
        <pc:spChg chg="del mod ord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7" creationId="{48E9B496-C914-926D-6532-B4582C5106D8}"/>
          </ac:spMkLst>
        </pc:spChg>
        <pc:spChg chg="del mod ord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8" creationId="{797B9500-3623-C8D5-77CD-73B4BEE787D5}"/>
          </ac:spMkLst>
        </pc:spChg>
        <pc:spChg chg="add mod">
          <ac:chgData name="MAIGNAN Victor FRSC" userId="94fc2294-f05d-4f6d-a45c-e2f1f1ee1e39" providerId="ADAL" clId="{D6A5AF34-EB03-430F-8497-6E20DF6A3364}" dt="2023-08-04T12:18:13.294" v="15365"/>
          <ac:spMkLst>
            <pc:docMk/>
            <pc:sldMk cId="900726556" sldId="2147470874"/>
            <ac:spMk id="9" creationId="{66974083-250E-ABB2-53B5-0E08DE837A32}"/>
          </ac:spMkLst>
        </pc:spChg>
        <pc:spChg chg="add mod">
          <ac:chgData name="MAIGNAN Victor FRSC" userId="94fc2294-f05d-4f6d-a45c-e2f1f1ee1e39" providerId="ADAL" clId="{D6A5AF34-EB03-430F-8497-6E20DF6A3364}" dt="2023-08-04T12:52:06.188" v="15901" actId="115"/>
          <ac:spMkLst>
            <pc:docMk/>
            <pc:sldMk cId="900726556" sldId="2147470874"/>
            <ac:spMk id="10" creationId="{951C89C7-EA9C-F0DD-3901-4DF3791217E1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11" creationId="{B9A2B77F-280B-ED6A-815F-F7BE415ABF88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12" creationId="{D6F1CDB2-ECEF-F423-1176-DD60A7A2EA8F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13" creationId="{C471F64A-9F39-B3CC-2619-A7A2A2FBBFE7}"/>
          </ac:spMkLst>
        </pc:spChg>
        <pc:spChg chg="add mod">
          <ac:chgData name="MAIGNAN Victor FRSC" userId="94fc2294-f05d-4f6d-a45c-e2f1f1ee1e39" providerId="ADAL" clId="{D6A5AF34-EB03-430F-8497-6E20DF6A3364}" dt="2023-08-04T12:36:50.833" v="15555" actId="1076"/>
          <ac:spMkLst>
            <pc:docMk/>
            <pc:sldMk cId="900726556" sldId="2147470874"/>
            <ac:spMk id="15" creationId="{621D6F9A-6A14-B717-9CEE-8C8396F32233}"/>
          </ac:spMkLst>
        </pc:spChg>
        <pc:spChg chg="add mod">
          <ac:chgData name="MAIGNAN Victor FRSC" userId="94fc2294-f05d-4f6d-a45c-e2f1f1ee1e39" providerId="ADAL" clId="{D6A5AF34-EB03-430F-8497-6E20DF6A3364}" dt="2023-08-04T12:18:13.294" v="15365"/>
          <ac:spMkLst>
            <pc:docMk/>
            <pc:sldMk cId="900726556" sldId="2147470874"/>
            <ac:spMk id="16" creationId="{4E3D8865-04A4-644F-17F0-1B6D41F95FDF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17" creationId="{E9298D5F-2CBF-B666-0902-43DAE11CB8F9}"/>
          </ac:spMkLst>
        </pc:spChg>
        <pc:spChg chg="add del mod">
          <ac:chgData name="MAIGNAN Victor FRSC" userId="94fc2294-f05d-4f6d-a45c-e2f1f1ee1e39" providerId="ADAL" clId="{D6A5AF34-EB03-430F-8497-6E20DF6A3364}" dt="2023-08-04T12:37:48.830" v="15569" actId="478"/>
          <ac:spMkLst>
            <pc:docMk/>
            <pc:sldMk cId="900726556" sldId="2147470874"/>
            <ac:spMk id="18" creationId="{C128338F-08B1-6FA8-807C-1F9506D49EE6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19" creationId="{A4990B66-7B34-055A-FD7F-45798EA35436}"/>
          </ac:spMkLst>
        </pc:spChg>
        <pc:spChg chg="add mod">
          <ac:chgData name="MAIGNAN Victor FRSC" userId="94fc2294-f05d-4f6d-a45c-e2f1f1ee1e39" providerId="ADAL" clId="{D6A5AF34-EB03-430F-8497-6E20DF6A3364}" dt="2023-08-04T12:38:40.103" v="15578" actId="14100"/>
          <ac:spMkLst>
            <pc:docMk/>
            <pc:sldMk cId="900726556" sldId="2147470874"/>
            <ac:spMk id="21" creationId="{B2BBC03D-0A93-6426-93BB-08254413E84F}"/>
          </ac:spMkLst>
        </pc:spChg>
        <pc:spChg chg="add mod">
          <ac:chgData name="MAIGNAN Victor FRSC" userId="94fc2294-f05d-4f6d-a45c-e2f1f1ee1e39" providerId="ADAL" clId="{D6A5AF34-EB03-430F-8497-6E20DF6A3364}" dt="2023-08-04T12:41:01.211" v="15624" actId="1035"/>
          <ac:spMkLst>
            <pc:docMk/>
            <pc:sldMk cId="900726556" sldId="2147470874"/>
            <ac:spMk id="22" creationId="{D749BB7D-C8A9-5B83-38C4-CB51DCF52633}"/>
          </ac:spMkLst>
        </pc:spChg>
        <pc:spChg chg="add mod">
          <ac:chgData name="MAIGNAN Victor FRSC" userId="94fc2294-f05d-4f6d-a45c-e2f1f1ee1e39" providerId="ADAL" clId="{D6A5AF34-EB03-430F-8497-6E20DF6A3364}" dt="2023-08-04T13:10:58.509" v="16134" actId="1038"/>
          <ac:spMkLst>
            <pc:docMk/>
            <pc:sldMk cId="900726556" sldId="2147470874"/>
            <ac:spMk id="23" creationId="{EC4E4F41-02ED-B5AE-7EC8-386A3580691D}"/>
          </ac:spMkLst>
        </pc:spChg>
        <pc:spChg chg="add mod">
          <ac:chgData name="MAIGNAN Victor FRSC" userId="94fc2294-f05d-4f6d-a45c-e2f1f1ee1e39" providerId="ADAL" clId="{D6A5AF34-EB03-430F-8497-6E20DF6A3364}" dt="2023-08-04T12:20:08.666" v="15422" actId="1035"/>
          <ac:spMkLst>
            <pc:docMk/>
            <pc:sldMk cId="900726556" sldId="2147470874"/>
            <ac:spMk id="24" creationId="{EEBD4B41-FED4-26D0-BE53-F4A63042E928}"/>
          </ac:spMkLst>
        </pc:spChg>
        <pc:spChg chg="add mod">
          <ac:chgData name="MAIGNAN Victor FRSC" userId="94fc2294-f05d-4f6d-a45c-e2f1f1ee1e39" providerId="ADAL" clId="{D6A5AF34-EB03-430F-8497-6E20DF6A3364}" dt="2023-08-04T12:41:24.325" v="15642" actId="20577"/>
          <ac:spMkLst>
            <pc:docMk/>
            <pc:sldMk cId="900726556" sldId="2147470874"/>
            <ac:spMk id="25" creationId="{DCE20982-E27C-3CD1-2465-964D7DE85474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37" creationId="{E1397AAA-FBF6-7FBA-B595-3C56E6F72193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38" creationId="{C48753CC-5B80-D4D3-4854-A666BA14A0A5}"/>
          </ac:spMkLst>
        </pc:spChg>
        <pc:spChg chg="del">
          <ac:chgData name="MAIGNAN Victor FRSC" userId="94fc2294-f05d-4f6d-a45c-e2f1f1ee1e39" providerId="ADAL" clId="{D6A5AF34-EB03-430F-8497-6E20DF6A3364}" dt="2023-08-04T12:18:03.883" v="15360" actId="478"/>
          <ac:spMkLst>
            <pc:docMk/>
            <pc:sldMk cId="900726556" sldId="2147470874"/>
            <ac:spMk id="40" creationId="{D4B00184-6477-4ED7-B07D-FEBF89CB45D3}"/>
          </ac:spMkLst>
        </pc:spChg>
        <pc:graphicFrameChg chg="del">
          <ac:chgData name="MAIGNAN Victor FRSC" userId="94fc2294-f05d-4f6d-a45c-e2f1f1ee1e39" providerId="ADAL" clId="{D6A5AF34-EB03-430F-8497-6E20DF6A3364}" dt="2023-08-04T12:18:03.883" v="15360" actId="478"/>
          <ac:graphicFrameMkLst>
            <pc:docMk/>
            <pc:sldMk cId="900726556" sldId="2147470874"/>
            <ac:graphicFrameMk id="2" creationId="{4580045C-F6CC-4CF9-77EF-537CB5F7E91B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2:41:09.458" v="15628"/>
          <ac:graphicFrameMkLst>
            <pc:docMk/>
            <pc:sldMk cId="900726556" sldId="2147470874"/>
            <ac:graphicFrameMk id="27" creationId="{7D96B271-922B-3D31-D1A8-53D138DC2EE6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2:31:55.768" v="15465" actId="478"/>
          <ac:graphicFrameMkLst>
            <pc:docMk/>
            <pc:sldMk cId="900726556" sldId="2147470874"/>
            <ac:graphicFrameMk id="28" creationId="{0D869563-AA2C-45DF-586C-766A1B17406F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2:41:02.585" v="15625"/>
          <ac:graphicFrameMkLst>
            <pc:docMk/>
            <pc:sldMk cId="900726556" sldId="2147470874"/>
            <ac:graphicFrameMk id="29" creationId="{D03FE8BB-90C5-70B0-0353-8B9675DBE66F}"/>
          </ac:graphicFrameMkLst>
        </pc:graphicFrameChg>
        <pc:picChg chg="add mod">
          <ac:chgData name="MAIGNAN Victor FRSC" userId="94fc2294-f05d-4f6d-a45c-e2f1f1ee1e39" providerId="ADAL" clId="{D6A5AF34-EB03-430F-8497-6E20DF6A3364}" dt="2023-08-04T12:18:13.294" v="15365"/>
          <ac:picMkLst>
            <pc:docMk/>
            <pc:sldMk cId="900726556" sldId="2147470874"/>
            <ac:picMk id="26" creationId="{D6438407-00CB-EC48-F38A-3F4DF3A6C4A5}"/>
          </ac:picMkLst>
        </pc:picChg>
        <pc:picChg chg="del">
          <ac:chgData name="MAIGNAN Victor FRSC" userId="94fc2294-f05d-4f6d-a45c-e2f1f1ee1e39" providerId="ADAL" clId="{D6A5AF34-EB03-430F-8497-6E20DF6A3364}" dt="2023-08-04T12:18:03.883" v="15360" actId="478"/>
          <ac:picMkLst>
            <pc:docMk/>
            <pc:sldMk cId="900726556" sldId="2147470874"/>
            <ac:picMk id="42" creationId="{A0191241-75C1-0BE7-08CB-A4556DA3BAE8}"/>
          </ac:picMkLst>
        </pc:picChg>
        <pc:cxnChg chg="del">
          <ac:chgData name="MAIGNAN Victor FRSC" userId="94fc2294-f05d-4f6d-a45c-e2f1f1ee1e39" providerId="ADAL" clId="{D6A5AF34-EB03-430F-8497-6E20DF6A3364}" dt="2023-08-04T12:18:03.883" v="15360" actId="478"/>
          <ac:cxnSpMkLst>
            <pc:docMk/>
            <pc:sldMk cId="900726556" sldId="2147470874"/>
            <ac:cxnSpMk id="14" creationId="{871BDBA1-743B-364B-4FA0-3C46A2A0D021}"/>
          </ac:cxnSpMkLst>
        </pc:cxnChg>
        <pc:cxnChg chg="add mod">
          <ac:chgData name="MAIGNAN Victor FRSC" userId="94fc2294-f05d-4f6d-a45c-e2f1f1ee1e39" providerId="ADAL" clId="{D6A5AF34-EB03-430F-8497-6E20DF6A3364}" dt="2023-08-04T12:37:16.829" v="15567" actId="14100"/>
          <ac:cxnSpMkLst>
            <pc:docMk/>
            <pc:sldMk cId="900726556" sldId="2147470874"/>
            <ac:cxnSpMk id="20" creationId="{9C31B44A-8816-BB54-47D8-9ADF060A117C}"/>
          </ac:cxnSpMkLst>
        </pc:cxnChg>
      </pc:sldChg>
      <pc:sldChg chg="addSp modSp add mod ord">
        <pc:chgData name="MAIGNAN Victor FRSC" userId="94fc2294-f05d-4f6d-a45c-e2f1f1ee1e39" providerId="ADAL" clId="{D6A5AF34-EB03-430F-8497-6E20DF6A3364}" dt="2023-08-04T13:37:50.916" v="16154" actId="20577"/>
        <pc:sldMkLst>
          <pc:docMk/>
          <pc:sldMk cId="813699669" sldId="2147470875"/>
        </pc:sldMkLst>
        <pc:spChg chg="add mod">
          <ac:chgData name="MAIGNAN Victor FRSC" userId="94fc2294-f05d-4f6d-a45c-e2f1f1ee1e39" providerId="ADAL" clId="{D6A5AF34-EB03-430F-8497-6E20DF6A3364}" dt="2023-08-04T13:37:50.916" v="16154" actId="20577"/>
          <ac:spMkLst>
            <pc:docMk/>
            <pc:sldMk cId="813699669" sldId="2147470875"/>
            <ac:spMk id="2" creationId="{70CEF66D-1E55-88B9-5FE0-53BC3F2DD379}"/>
          </ac:spMkLst>
        </pc:spChg>
      </pc:sldChg>
      <pc:sldChg chg="add del">
        <pc:chgData name="MAIGNAN Victor FRSC" userId="94fc2294-f05d-4f6d-a45c-e2f1f1ee1e39" providerId="ADAL" clId="{D6A5AF34-EB03-430F-8497-6E20DF6A3364}" dt="2023-08-04T12:17:41.873" v="15359" actId="47"/>
        <pc:sldMkLst>
          <pc:docMk/>
          <pc:sldMk cId="2291527867" sldId="2147470875"/>
        </pc:sldMkLst>
      </pc:sldChg>
      <pc:sldChg chg="addSp delSp modSp add mod modClrScheme modShow chgLayout modNotesTx">
        <pc:chgData name="MAIGNAN Victor FRSC" userId="94fc2294-f05d-4f6d-a45c-e2f1f1ee1e39" providerId="ADAL" clId="{D6A5AF34-EB03-430F-8497-6E20DF6A3364}" dt="2023-08-04T14:17:55.464" v="17168" actId="27918"/>
        <pc:sldMkLst>
          <pc:docMk/>
          <pc:sldMk cId="3340309428" sldId="2147470876"/>
        </pc:sldMkLst>
        <pc:spChg chg="add mod ord">
          <ac:chgData name="MAIGNAN Victor FRSC" userId="94fc2294-f05d-4f6d-a45c-e2f1f1ee1e39" providerId="ADAL" clId="{D6A5AF34-EB03-430F-8497-6E20DF6A3364}" dt="2023-08-04T13:39:28.475" v="16192" actId="242"/>
          <ac:spMkLst>
            <pc:docMk/>
            <pc:sldMk cId="3340309428" sldId="2147470876"/>
            <ac:spMk id="2" creationId="{7A218546-5EC8-2E70-37FD-CD76BAD4EE18}"/>
          </ac:spMkLst>
        </pc:spChg>
        <pc:spChg chg="add mod">
          <ac:chgData name="MAIGNAN Victor FRSC" userId="94fc2294-f05d-4f6d-a45c-e2f1f1ee1e39" providerId="ADAL" clId="{D6A5AF34-EB03-430F-8497-6E20DF6A3364}" dt="2023-08-04T13:56:05.438" v="16492" actId="14100"/>
          <ac:spMkLst>
            <pc:docMk/>
            <pc:sldMk cId="3340309428" sldId="2147470876"/>
            <ac:spMk id="3" creationId="{3AB45235-F2C5-178D-02CF-0CB3DB1A0FDC}"/>
          </ac:spMkLst>
        </pc:spChg>
        <pc:spChg chg="add mod">
          <ac:chgData name="MAIGNAN Victor FRSC" userId="94fc2294-f05d-4f6d-a45c-e2f1f1ee1e39" providerId="ADAL" clId="{D6A5AF34-EB03-430F-8497-6E20DF6A3364}" dt="2023-08-04T13:56:08.737" v="16494" actId="1076"/>
          <ac:spMkLst>
            <pc:docMk/>
            <pc:sldMk cId="3340309428" sldId="2147470876"/>
            <ac:spMk id="5" creationId="{EE5015AE-5015-DBAF-8D3F-52D4734D73B2}"/>
          </ac:spMkLst>
        </pc:spChg>
        <pc:spChg chg="add mod">
          <ac:chgData name="MAIGNAN Victor FRSC" userId="94fc2294-f05d-4f6d-a45c-e2f1f1ee1e39" providerId="ADAL" clId="{D6A5AF34-EB03-430F-8497-6E20DF6A3364}" dt="2023-08-04T13:39:06.413" v="16189" actId="13926"/>
          <ac:spMkLst>
            <pc:docMk/>
            <pc:sldMk cId="3340309428" sldId="2147470876"/>
            <ac:spMk id="6" creationId="{3EE00315-DD23-26E7-0AFA-BAA74F2C7C52}"/>
          </ac:spMkLst>
        </pc:spChg>
        <pc:spChg chg="add del mod">
          <ac:chgData name="MAIGNAN Victor FRSC" userId="94fc2294-f05d-4f6d-a45c-e2f1f1ee1e39" providerId="ADAL" clId="{D6A5AF34-EB03-430F-8497-6E20DF6A3364}" dt="2023-08-04T13:53:28.451" v="16323" actId="478"/>
          <ac:spMkLst>
            <pc:docMk/>
            <pc:sldMk cId="3340309428" sldId="2147470876"/>
            <ac:spMk id="9" creationId="{48817919-E8F3-0E2E-E4BD-819B1D35235B}"/>
          </ac:spMkLst>
        </pc:spChg>
        <pc:spChg chg="add del mod">
          <ac:chgData name="MAIGNAN Victor FRSC" userId="94fc2294-f05d-4f6d-a45c-e2f1f1ee1e39" providerId="ADAL" clId="{D6A5AF34-EB03-430F-8497-6E20DF6A3364}" dt="2023-08-04T13:52:23.787" v="16290" actId="478"/>
          <ac:spMkLst>
            <pc:docMk/>
            <pc:sldMk cId="3340309428" sldId="2147470876"/>
            <ac:spMk id="10" creationId="{054178C1-B73B-1645-C3D0-7E70B8B32AD9}"/>
          </ac:spMkLst>
        </pc:spChg>
        <pc:spChg chg="add mod">
          <ac:chgData name="MAIGNAN Victor FRSC" userId="94fc2294-f05d-4f6d-a45c-e2f1f1ee1e39" providerId="ADAL" clId="{D6A5AF34-EB03-430F-8497-6E20DF6A3364}" dt="2023-08-04T13:51:48.956" v="16280" actId="1038"/>
          <ac:spMkLst>
            <pc:docMk/>
            <pc:sldMk cId="3340309428" sldId="2147470876"/>
            <ac:spMk id="11" creationId="{AD9D6964-DF61-0582-C187-428EF2F36B39}"/>
          </ac:spMkLst>
        </pc:spChg>
        <pc:spChg chg="add del mod">
          <ac:chgData name="MAIGNAN Victor FRSC" userId="94fc2294-f05d-4f6d-a45c-e2f1f1ee1e39" providerId="ADAL" clId="{D6A5AF34-EB03-430F-8497-6E20DF6A3364}" dt="2023-08-04T13:56:11.597" v="16495" actId="478"/>
          <ac:spMkLst>
            <pc:docMk/>
            <pc:sldMk cId="3340309428" sldId="2147470876"/>
            <ac:spMk id="13" creationId="{D78DAC41-92F8-23BE-67A5-48F0CBBC464B}"/>
          </ac:spMkLst>
        </pc:spChg>
        <pc:spChg chg="add del mod">
          <ac:chgData name="MAIGNAN Victor FRSC" userId="94fc2294-f05d-4f6d-a45c-e2f1f1ee1e39" providerId="ADAL" clId="{D6A5AF34-EB03-430F-8497-6E20DF6A3364}" dt="2023-08-04T13:56:11.597" v="16495" actId="478"/>
          <ac:spMkLst>
            <pc:docMk/>
            <pc:sldMk cId="3340309428" sldId="2147470876"/>
            <ac:spMk id="15" creationId="{259802D4-7320-6860-9DF7-6E688E6FB3C4}"/>
          </ac:spMkLst>
        </pc:spChg>
        <pc:spChg chg="add del mod ord">
          <ac:chgData name="MAIGNAN Victor FRSC" userId="94fc2294-f05d-4f6d-a45c-e2f1f1ee1e39" providerId="ADAL" clId="{D6A5AF34-EB03-430F-8497-6E20DF6A3364}" dt="2023-08-04T13:39:25.548" v="16191" actId="478"/>
          <ac:spMkLst>
            <pc:docMk/>
            <pc:sldMk cId="3340309428" sldId="2147470876"/>
            <ac:spMk id="16" creationId="{9D4B7B04-A743-7D2D-8133-B125700EF2A5}"/>
          </ac:spMkLst>
        </pc:spChg>
        <pc:spChg chg="add mod">
          <ac:chgData name="MAIGNAN Victor FRSC" userId="94fc2294-f05d-4f6d-a45c-e2f1f1ee1e39" providerId="ADAL" clId="{D6A5AF34-EB03-430F-8497-6E20DF6A3364}" dt="2023-08-04T13:53:05.748" v="16312" actId="1035"/>
          <ac:spMkLst>
            <pc:docMk/>
            <pc:sldMk cId="3340309428" sldId="2147470876"/>
            <ac:spMk id="19" creationId="{E6A2FC3E-BFD8-1C75-4651-7CBABDC35F62}"/>
          </ac:spMkLst>
        </pc:spChg>
        <pc:spChg chg="add mod">
          <ac:chgData name="MAIGNAN Victor FRSC" userId="94fc2294-f05d-4f6d-a45c-e2f1f1ee1e39" providerId="ADAL" clId="{D6A5AF34-EB03-430F-8497-6E20DF6A3364}" dt="2023-08-04T13:53:14.621" v="16322" actId="1037"/>
          <ac:spMkLst>
            <pc:docMk/>
            <pc:sldMk cId="3340309428" sldId="2147470876"/>
            <ac:spMk id="20" creationId="{38D922F6-7E08-A6D0-C4F8-12F9AF727772}"/>
          </ac:spMkLst>
        </pc:spChg>
        <pc:spChg chg="add del mod">
          <ac:chgData name="MAIGNAN Victor FRSC" userId="94fc2294-f05d-4f6d-a45c-e2f1f1ee1e39" providerId="ADAL" clId="{D6A5AF34-EB03-430F-8497-6E20DF6A3364}" dt="2023-08-04T13:56:21.615" v="16497"/>
          <ac:spMkLst>
            <pc:docMk/>
            <pc:sldMk cId="3340309428" sldId="2147470876"/>
            <ac:spMk id="21" creationId="{817D37C1-E501-FBB4-B006-D34F6219F2F1}"/>
          </ac:spMkLst>
        </pc:spChg>
        <pc:graphicFrameChg chg="add del mod">
          <ac:chgData name="MAIGNAN Victor FRSC" userId="94fc2294-f05d-4f6d-a45c-e2f1f1ee1e39" providerId="ADAL" clId="{D6A5AF34-EB03-430F-8497-6E20DF6A3364}" dt="2023-08-04T13:49:35.514" v="16193" actId="478"/>
          <ac:graphicFrameMkLst>
            <pc:docMk/>
            <pc:sldMk cId="3340309428" sldId="2147470876"/>
            <ac:graphicFrameMk id="7" creationId="{E05E5933-20E1-E87D-E9EC-4B21EA2DED8F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3:49:35.514" v="16193" actId="478"/>
          <ac:graphicFrameMkLst>
            <pc:docMk/>
            <pc:sldMk cId="3340309428" sldId="2147470876"/>
            <ac:graphicFrameMk id="8" creationId="{659A671F-19FE-6799-EBD8-BA700BA66680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3:51:23.568" v="16267" actId="1036"/>
          <ac:graphicFrameMkLst>
            <pc:docMk/>
            <pc:sldMk cId="3340309428" sldId="2147470876"/>
            <ac:graphicFrameMk id="17" creationId="{E4AAD886-4659-4FF8-8CF8-E5D66AE8C98F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3:53:00.112" v="16305"/>
          <ac:graphicFrameMkLst>
            <pc:docMk/>
            <pc:sldMk cId="3340309428" sldId="2147470876"/>
            <ac:graphicFrameMk id="18" creationId="{1CB4190B-BF76-450E-8027-15C3FEB5722D}"/>
          </ac:graphicFrameMkLst>
        </pc:graphicFrameChg>
        <pc:picChg chg="add mod">
          <ac:chgData name="MAIGNAN Victor FRSC" userId="94fc2294-f05d-4f6d-a45c-e2f1f1ee1e39" providerId="ADAL" clId="{D6A5AF34-EB03-430F-8497-6E20DF6A3364}" dt="2023-08-04T13:50:53.784" v="16254" actId="1076"/>
          <ac:picMkLst>
            <pc:docMk/>
            <pc:sldMk cId="3340309428" sldId="2147470876"/>
            <ac:picMk id="4" creationId="{2B5BF8EA-730E-1017-4DD7-F45D576E7F68}"/>
          </ac:picMkLst>
        </pc:picChg>
        <pc:picChg chg="add del mod">
          <ac:chgData name="MAIGNAN Victor FRSC" userId="94fc2294-f05d-4f6d-a45c-e2f1f1ee1e39" providerId="ADAL" clId="{D6A5AF34-EB03-430F-8497-6E20DF6A3364}" dt="2023-08-04T13:56:11.597" v="16495" actId="478"/>
          <ac:picMkLst>
            <pc:docMk/>
            <pc:sldMk cId="3340309428" sldId="2147470876"/>
            <ac:picMk id="12" creationId="{E183DB3A-E5F0-D40A-CB67-72E8BD9418A4}"/>
          </ac:picMkLst>
        </pc:picChg>
        <pc:picChg chg="add del mod">
          <ac:chgData name="MAIGNAN Victor FRSC" userId="94fc2294-f05d-4f6d-a45c-e2f1f1ee1e39" providerId="ADAL" clId="{D6A5AF34-EB03-430F-8497-6E20DF6A3364}" dt="2023-08-04T13:56:11.597" v="16495" actId="478"/>
          <ac:picMkLst>
            <pc:docMk/>
            <pc:sldMk cId="3340309428" sldId="2147470876"/>
            <ac:picMk id="14" creationId="{84186075-1944-C053-904F-4430E437FDD5}"/>
          </ac:picMkLst>
        </pc:picChg>
      </pc:sldChg>
      <pc:sldChg chg="addSp delSp modSp add mod">
        <pc:chgData name="MAIGNAN Victor FRSC" userId="94fc2294-f05d-4f6d-a45c-e2f1f1ee1e39" providerId="ADAL" clId="{D6A5AF34-EB03-430F-8497-6E20DF6A3364}" dt="2023-08-04T12:56:11.670" v="15946" actId="1035"/>
        <pc:sldMkLst>
          <pc:docMk/>
          <pc:sldMk cId="1580366783" sldId="2147470877"/>
        </pc:sldMkLst>
        <pc:spChg chg="add mod">
          <ac:chgData name="MAIGNAN Victor FRSC" userId="94fc2294-f05d-4f6d-a45c-e2f1f1ee1e39" providerId="ADAL" clId="{D6A5AF34-EB03-430F-8497-6E20DF6A3364}" dt="2023-08-04T12:48:56.666" v="15847" actId="1036"/>
          <ac:spMkLst>
            <pc:docMk/>
            <pc:sldMk cId="1580366783" sldId="2147470877"/>
            <ac:spMk id="3" creationId="{E988B528-B949-041D-1E47-A59FDA050D80}"/>
          </ac:spMkLst>
        </pc:spChg>
        <pc:spChg chg="mod">
          <ac:chgData name="MAIGNAN Victor FRSC" userId="94fc2294-f05d-4f6d-a45c-e2f1f1ee1e39" providerId="ADAL" clId="{D6A5AF34-EB03-430F-8497-6E20DF6A3364}" dt="2023-08-04T12:42:30.056" v="15736" actId="20577"/>
          <ac:spMkLst>
            <pc:docMk/>
            <pc:sldMk cId="1580366783" sldId="2147470877"/>
            <ac:spMk id="9" creationId="{66974083-250E-ABB2-53B5-0E08DE837A32}"/>
          </ac:spMkLst>
        </pc:spChg>
        <pc:spChg chg="mod">
          <ac:chgData name="MAIGNAN Victor FRSC" userId="94fc2294-f05d-4f6d-a45c-e2f1f1ee1e39" providerId="ADAL" clId="{D6A5AF34-EB03-430F-8497-6E20DF6A3364}" dt="2023-08-04T12:50:52.806" v="15876" actId="20577"/>
          <ac:spMkLst>
            <pc:docMk/>
            <pc:sldMk cId="1580366783" sldId="2147470877"/>
            <ac:spMk id="10" creationId="{951C89C7-EA9C-F0DD-3901-4DF3791217E1}"/>
          </ac:spMkLst>
        </pc:spChg>
        <pc:spChg chg="mod">
          <ac:chgData name="MAIGNAN Victor FRSC" userId="94fc2294-f05d-4f6d-a45c-e2f1f1ee1e39" providerId="ADAL" clId="{D6A5AF34-EB03-430F-8497-6E20DF6A3364}" dt="2023-08-04T12:47:51.131" v="15832" actId="14100"/>
          <ac:spMkLst>
            <pc:docMk/>
            <pc:sldMk cId="1580366783" sldId="2147470877"/>
            <ac:spMk id="21" creationId="{B2BBC03D-0A93-6426-93BB-08254413E84F}"/>
          </ac:spMkLst>
        </pc:spChg>
        <pc:spChg chg="mod">
          <ac:chgData name="MAIGNAN Victor FRSC" userId="94fc2294-f05d-4f6d-a45c-e2f1f1ee1e39" providerId="ADAL" clId="{D6A5AF34-EB03-430F-8497-6E20DF6A3364}" dt="2023-08-04T12:48:02.536" v="15833" actId="1076"/>
          <ac:spMkLst>
            <pc:docMk/>
            <pc:sldMk cId="1580366783" sldId="2147470877"/>
            <ac:spMk id="22" creationId="{D749BB7D-C8A9-5B83-38C4-CB51DCF52633}"/>
          </ac:spMkLst>
        </pc:spChg>
        <pc:spChg chg="mod">
          <ac:chgData name="MAIGNAN Victor FRSC" userId="94fc2294-f05d-4f6d-a45c-e2f1f1ee1e39" providerId="ADAL" clId="{D6A5AF34-EB03-430F-8497-6E20DF6A3364}" dt="2023-08-04T12:56:06.879" v="15942" actId="14100"/>
          <ac:spMkLst>
            <pc:docMk/>
            <pc:sldMk cId="1580366783" sldId="2147470877"/>
            <ac:spMk id="23" creationId="{EC4E4F41-02ED-B5AE-7EC8-386A3580691D}"/>
          </ac:spMkLst>
        </pc:spChg>
        <pc:spChg chg="mod">
          <ac:chgData name="MAIGNAN Victor FRSC" userId="94fc2294-f05d-4f6d-a45c-e2f1f1ee1e39" providerId="ADAL" clId="{D6A5AF34-EB03-430F-8497-6E20DF6A3364}" dt="2023-08-04T12:56:11.670" v="15946" actId="1035"/>
          <ac:spMkLst>
            <pc:docMk/>
            <pc:sldMk cId="1580366783" sldId="2147470877"/>
            <ac:spMk id="24" creationId="{EEBD4B41-FED4-26D0-BE53-F4A63042E928}"/>
          </ac:spMkLst>
        </pc:spChg>
        <pc:graphicFrameChg chg="add mod">
          <ac:chgData name="MAIGNAN Victor FRSC" userId="94fc2294-f05d-4f6d-a45c-e2f1f1ee1e39" providerId="ADAL" clId="{D6A5AF34-EB03-430F-8497-6E20DF6A3364}" dt="2023-08-04T12:47:28.591" v="15824" actId="167"/>
          <ac:graphicFrameMkLst>
            <pc:docMk/>
            <pc:sldMk cId="1580366783" sldId="2147470877"/>
            <ac:graphicFrameMk id="2" creationId="{1FDDBE62-DAEB-4A83-831E-CF6C7B2A89F5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2:56:00.789" v="15941" actId="167"/>
          <ac:graphicFrameMkLst>
            <pc:docMk/>
            <pc:sldMk cId="1580366783" sldId="2147470877"/>
            <ac:graphicFrameMk id="4" creationId="{2CBC3F7A-FD0F-446E-BE21-8939937341CD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2:42:44.439" v="15738" actId="478"/>
          <ac:graphicFrameMkLst>
            <pc:docMk/>
            <pc:sldMk cId="1580366783" sldId="2147470877"/>
            <ac:graphicFrameMk id="27" creationId="{7D96B271-922B-3D31-D1A8-53D138DC2EE6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2:42:43.049" v="15737" actId="478"/>
          <ac:graphicFrameMkLst>
            <pc:docMk/>
            <pc:sldMk cId="1580366783" sldId="2147470877"/>
            <ac:graphicFrameMk id="29" creationId="{D03FE8BB-90C5-70B0-0353-8B9675DBE66F}"/>
          </ac:graphicFrameMkLst>
        </pc:graphicFrameChg>
        <pc:cxnChg chg="mod">
          <ac:chgData name="MAIGNAN Victor FRSC" userId="94fc2294-f05d-4f6d-a45c-e2f1f1ee1e39" providerId="ADAL" clId="{D6A5AF34-EB03-430F-8497-6E20DF6A3364}" dt="2023-08-04T12:47:31.839" v="15830" actId="1036"/>
          <ac:cxnSpMkLst>
            <pc:docMk/>
            <pc:sldMk cId="1580366783" sldId="2147470877"/>
            <ac:cxnSpMk id="20" creationId="{9C31B44A-8816-BB54-47D8-9ADF060A117C}"/>
          </ac:cxnSpMkLst>
        </pc:cxnChg>
      </pc:sldChg>
      <pc:sldChg chg="new del">
        <pc:chgData name="MAIGNAN Victor FRSC" userId="94fc2294-f05d-4f6d-a45c-e2f1f1ee1e39" providerId="ADAL" clId="{D6A5AF34-EB03-430F-8497-6E20DF6A3364}" dt="2023-08-04T12:18:15.812" v="15367" actId="47"/>
        <pc:sldMkLst>
          <pc:docMk/>
          <pc:sldMk cId="1952596174" sldId="2147470877"/>
        </pc:sldMkLst>
      </pc:sldChg>
      <pc:sldChg chg="addSp delSp modSp add mod">
        <pc:chgData name="MAIGNAN Victor FRSC" userId="94fc2294-f05d-4f6d-a45c-e2f1f1ee1e39" providerId="ADAL" clId="{D6A5AF34-EB03-430F-8497-6E20DF6A3364}" dt="2023-08-04T13:04:19.440" v="16120" actId="13926"/>
        <pc:sldMkLst>
          <pc:docMk/>
          <pc:sldMk cId="1304557443" sldId="2147470878"/>
        </pc:sldMkLst>
        <pc:spChg chg="del">
          <ac:chgData name="MAIGNAN Victor FRSC" userId="94fc2294-f05d-4f6d-a45c-e2f1f1ee1e39" providerId="ADAL" clId="{D6A5AF34-EB03-430F-8497-6E20DF6A3364}" dt="2023-08-04T13:03:23.721" v="16112" actId="478"/>
          <ac:spMkLst>
            <pc:docMk/>
            <pc:sldMk cId="1304557443" sldId="2147470878"/>
            <ac:spMk id="3" creationId="{E988B528-B949-041D-1E47-A59FDA050D80}"/>
          </ac:spMkLst>
        </pc:spChg>
        <pc:spChg chg="mod">
          <ac:chgData name="MAIGNAN Victor FRSC" userId="94fc2294-f05d-4f6d-a45c-e2f1f1ee1e39" providerId="ADAL" clId="{D6A5AF34-EB03-430F-8497-6E20DF6A3364}" dt="2023-08-04T12:57:02.396" v="15954" actId="20577"/>
          <ac:spMkLst>
            <pc:docMk/>
            <pc:sldMk cId="1304557443" sldId="2147470878"/>
            <ac:spMk id="9" creationId="{66974083-250E-ABB2-53B5-0E08DE837A32}"/>
          </ac:spMkLst>
        </pc:spChg>
        <pc:spChg chg="mod">
          <ac:chgData name="MAIGNAN Victor FRSC" userId="94fc2294-f05d-4f6d-a45c-e2f1f1ee1e39" providerId="ADAL" clId="{D6A5AF34-EB03-430F-8497-6E20DF6A3364}" dt="2023-08-04T13:04:19.440" v="16120" actId="13926"/>
          <ac:spMkLst>
            <pc:docMk/>
            <pc:sldMk cId="1304557443" sldId="2147470878"/>
            <ac:spMk id="10" creationId="{951C89C7-EA9C-F0DD-3901-4DF3791217E1}"/>
          </ac:spMkLst>
        </pc:spChg>
        <pc:spChg chg="mod">
          <ac:chgData name="MAIGNAN Victor FRSC" userId="94fc2294-f05d-4f6d-a45c-e2f1f1ee1e39" providerId="ADAL" clId="{D6A5AF34-EB03-430F-8497-6E20DF6A3364}" dt="2023-08-04T13:02:56.475" v="16104" actId="1035"/>
          <ac:spMkLst>
            <pc:docMk/>
            <pc:sldMk cId="1304557443" sldId="2147470878"/>
            <ac:spMk id="21" creationId="{B2BBC03D-0A93-6426-93BB-08254413E84F}"/>
          </ac:spMkLst>
        </pc:spChg>
        <pc:spChg chg="mod">
          <ac:chgData name="MAIGNAN Victor FRSC" userId="94fc2294-f05d-4f6d-a45c-e2f1f1ee1e39" providerId="ADAL" clId="{D6A5AF34-EB03-430F-8497-6E20DF6A3364}" dt="2023-08-04T13:03:07.446" v="16108" actId="1076"/>
          <ac:spMkLst>
            <pc:docMk/>
            <pc:sldMk cId="1304557443" sldId="2147470878"/>
            <ac:spMk id="22" creationId="{D749BB7D-C8A9-5B83-38C4-CB51DCF52633}"/>
          </ac:spMkLst>
        </pc:spChg>
        <pc:spChg chg="mod">
          <ac:chgData name="MAIGNAN Victor FRSC" userId="94fc2294-f05d-4f6d-a45c-e2f1f1ee1e39" providerId="ADAL" clId="{D6A5AF34-EB03-430F-8497-6E20DF6A3364}" dt="2023-08-04T12:59:00.460" v="15980" actId="14100"/>
          <ac:spMkLst>
            <pc:docMk/>
            <pc:sldMk cId="1304557443" sldId="2147470878"/>
            <ac:spMk id="23" creationId="{EC4E4F41-02ED-B5AE-7EC8-386A3580691D}"/>
          </ac:spMkLst>
        </pc:spChg>
        <pc:graphicFrameChg chg="del">
          <ac:chgData name="MAIGNAN Victor FRSC" userId="94fc2294-f05d-4f6d-a45c-e2f1f1ee1e39" providerId="ADAL" clId="{D6A5AF34-EB03-430F-8497-6E20DF6A3364}" dt="2023-08-04T12:57:00.190" v="15950" actId="478"/>
          <ac:graphicFrameMkLst>
            <pc:docMk/>
            <pc:sldMk cId="1304557443" sldId="2147470878"/>
            <ac:graphicFrameMk id="2" creationId="{1FDDBE62-DAEB-4A83-831E-CF6C7B2A89F5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2:57:03.631" v="15955" actId="478"/>
          <ac:graphicFrameMkLst>
            <pc:docMk/>
            <pc:sldMk cId="1304557443" sldId="2147470878"/>
            <ac:graphicFrameMk id="4" creationId="{2CBC3F7A-FD0F-446E-BE21-8939937341CD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3:03:13.319" v="16111"/>
          <ac:graphicFrameMkLst>
            <pc:docMk/>
            <pc:sldMk cId="1304557443" sldId="2147470878"/>
            <ac:graphicFrameMk id="5" creationId="{091AD68D-053A-74A7-1AFF-9DFCC6157AFA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3:03:08.956" v="16109"/>
          <ac:graphicFrameMkLst>
            <pc:docMk/>
            <pc:sldMk cId="1304557443" sldId="2147470878"/>
            <ac:graphicFrameMk id="6" creationId="{E759BF02-944C-8C35-9922-7D5D9440242B}"/>
          </ac:graphicFrameMkLst>
        </pc:graphicFrameChg>
        <pc:cxnChg chg="mod">
          <ac:chgData name="MAIGNAN Victor FRSC" userId="94fc2294-f05d-4f6d-a45c-e2f1f1ee1e39" providerId="ADAL" clId="{D6A5AF34-EB03-430F-8497-6E20DF6A3364}" dt="2023-08-04T13:02:30.620" v="16063" actId="14100"/>
          <ac:cxnSpMkLst>
            <pc:docMk/>
            <pc:sldMk cId="1304557443" sldId="2147470878"/>
            <ac:cxnSpMk id="20" creationId="{9C31B44A-8816-BB54-47D8-9ADF060A117C}"/>
          </ac:cxnSpMkLst>
        </pc:cxnChg>
      </pc:sldChg>
      <pc:sldChg chg="addSp delSp modSp add mod modShow modNotesTx">
        <pc:chgData name="MAIGNAN Victor FRSC" userId="94fc2294-f05d-4f6d-a45c-e2f1f1ee1e39" providerId="ADAL" clId="{D6A5AF34-EB03-430F-8497-6E20DF6A3364}" dt="2023-08-04T14:17:55.479" v="17169" actId="27918"/>
        <pc:sldMkLst>
          <pc:docMk/>
          <pc:sldMk cId="2664888745" sldId="2147470879"/>
        </pc:sldMkLst>
        <pc:spChg chg="mod">
          <ac:chgData name="MAIGNAN Victor FRSC" userId="94fc2294-f05d-4f6d-a45c-e2f1f1ee1e39" providerId="ADAL" clId="{D6A5AF34-EB03-430F-8497-6E20DF6A3364}" dt="2023-08-04T14:07:10.936" v="16813" actId="14100"/>
          <ac:spMkLst>
            <pc:docMk/>
            <pc:sldMk cId="2664888745" sldId="2147470879"/>
            <ac:spMk id="3" creationId="{3AB45235-F2C5-178D-02CF-0CB3DB1A0FDC}"/>
          </ac:spMkLst>
        </pc:spChg>
        <pc:spChg chg="mod ord">
          <ac:chgData name="MAIGNAN Victor FRSC" userId="94fc2294-f05d-4f6d-a45c-e2f1f1ee1e39" providerId="ADAL" clId="{D6A5AF34-EB03-430F-8497-6E20DF6A3364}" dt="2023-08-04T14:00:37.443" v="16559" actId="1076"/>
          <ac:spMkLst>
            <pc:docMk/>
            <pc:sldMk cId="2664888745" sldId="2147470879"/>
            <ac:spMk id="11" creationId="{AD9D6964-DF61-0582-C187-428EF2F36B39}"/>
          </ac:spMkLst>
        </pc:spChg>
        <pc:spChg chg="add mod">
          <ac:chgData name="MAIGNAN Victor FRSC" userId="94fc2294-f05d-4f6d-a45c-e2f1f1ee1e39" providerId="ADAL" clId="{D6A5AF34-EB03-430F-8497-6E20DF6A3364}" dt="2023-08-04T14:06:19.773" v="16747"/>
          <ac:spMkLst>
            <pc:docMk/>
            <pc:sldMk cId="2664888745" sldId="2147470879"/>
            <ac:spMk id="15" creationId="{C1661518-7199-4BF7-AE28-62F1004DEF39}"/>
          </ac:spMkLst>
        </pc:spChg>
        <pc:spChg chg="del">
          <ac:chgData name="MAIGNAN Victor FRSC" userId="94fc2294-f05d-4f6d-a45c-e2f1f1ee1e39" providerId="ADAL" clId="{D6A5AF34-EB03-430F-8497-6E20DF6A3364}" dt="2023-08-04T14:00:41.919" v="16560" actId="478"/>
          <ac:spMkLst>
            <pc:docMk/>
            <pc:sldMk cId="2664888745" sldId="2147470879"/>
            <ac:spMk id="19" creationId="{E6A2FC3E-BFD8-1C75-4651-7CBABDC35F62}"/>
          </ac:spMkLst>
        </pc:spChg>
        <pc:spChg chg="del">
          <ac:chgData name="MAIGNAN Victor FRSC" userId="94fc2294-f05d-4f6d-a45c-e2f1f1ee1e39" providerId="ADAL" clId="{D6A5AF34-EB03-430F-8497-6E20DF6A3364}" dt="2023-08-04T14:00:41.919" v="16560" actId="478"/>
          <ac:spMkLst>
            <pc:docMk/>
            <pc:sldMk cId="2664888745" sldId="2147470879"/>
            <ac:spMk id="20" creationId="{38D922F6-7E08-A6D0-C4F8-12F9AF727772}"/>
          </ac:spMkLst>
        </pc:spChg>
        <pc:graphicFrameChg chg="add del mod">
          <ac:chgData name="MAIGNAN Victor FRSC" userId="94fc2294-f05d-4f6d-a45c-e2f1f1ee1e39" providerId="ADAL" clId="{D6A5AF34-EB03-430F-8497-6E20DF6A3364}" dt="2023-08-04T13:58:42.492" v="16532" actId="478"/>
          <ac:graphicFrameMkLst>
            <pc:docMk/>
            <pc:sldMk cId="2664888745" sldId="2147470879"/>
            <ac:graphicFrameMk id="7" creationId="{4B14A0AD-C7EB-40B3-9D60-B2F9980AC035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3:59:17.324" v="16536" actId="478"/>
          <ac:graphicFrameMkLst>
            <pc:docMk/>
            <pc:sldMk cId="2664888745" sldId="2147470879"/>
            <ac:graphicFrameMk id="8" creationId="{4B14A0AD-C7EB-40B3-9D60-B2F9980AC035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3:59:21.560" v="16540" actId="478"/>
          <ac:graphicFrameMkLst>
            <pc:docMk/>
            <pc:sldMk cId="2664888745" sldId="2147470879"/>
            <ac:graphicFrameMk id="9" creationId="{4B14A0AD-C7EB-40B3-9D60-B2F9980AC035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3:59:23.581" v="16543" actId="478"/>
          <ac:graphicFrameMkLst>
            <pc:docMk/>
            <pc:sldMk cId="2664888745" sldId="2147470879"/>
            <ac:graphicFrameMk id="10" creationId="{4B14A0AD-C7EB-40B3-9D60-B2F9980AC035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4:00:25.901" v="16557"/>
          <ac:graphicFrameMkLst>
            <pc:docMk/>
            <pc:sldMk cId="2664888745" sldId="2147470879"/>
            <ac:graphicFrameMk id="12" creationId="{4B14A0AD-C7EB-40B3-9D60-B2F9980AC035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3:56:38.886" v="16500" actId="478"/>
          <ac:graphicFrameMkLst>
            <pc:docMk/>
            <pc:sldMk cId="2664888745" sldId="2147470879"/>
            <ac:graphicFrameMk id="17" creationId="{E4AAD886-4659-4FF8-8CF8-E5D66AE8C98F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3:56:39.294" v="16501" actId="478"/>
          <ac:graphicFrameMkLst>
            <pc:docMk/>
            <pc:sldMk cId="2664888745" sldId="2147470879"/>
            <ac:graphicFrameMk id="18" creationId="{1CB4190B-BF76-450E-8027-15C3FEB5722D}"/>
          </ac:graphicFrameMkLst>
        </pc:graphicFrameChg>
        <pc:picChg chg="mod">
          <ac:chgData name="MAIGNAN Victor FRSC" userId="94fc2294-f05d-4f6d-a45c-e2f1f1ee1e39" providerId="ADAL" clId="{D6A5AF34-EB03-430F-8497-6E20DF6A3364}" dt="2023-08-04T14:04:42.485" v="16603" actId="1076"/>
          <ac:picMkLst>
            <pc:docMk/>
            <pc:sldMk cId="2664888745" sldId="2147470879"/>
            <ac:picMk id="4" creationId="{2B5BF8EA-730E-1017-4DD7-F45D576E7F68}"/>
          </ac:picMkLst>
        </pc:picChg>
        <pc:picChg chg="add mod">
          <ac:chgData name="MAIGNAN Victor FRSC" userId="94fc2294-f05d-4f6d-a45c-e2f1f1ee1e39" providerId="ADAL" clId="{D6A5AF34-EB03-430F-8497-6E20DF6A3364}" dt="2023-08-04T14:04:16.205" v="16599" actId="1076"/>
          <ac:picMkLst>
            <pc:docMk/>
            <pc:sldMk cId="2664888745" sldId="2147470879"/>
            <ac:picMk id="14" creationId="{1C669F99-D868-E868-FCDA-BFCBE24FC4B9}"/>
          </ac:picMkLst>
        </pc:picChg>
      </pc:sldChg>
      <pc:sldChg chg="addSp delSp modSp add mod modNotesTx">
        <pc:chgData name="MAIGNAN Victor FRSC" userId="94fc2294-f05d-4f6d-a45c-e2f1f1ee1e39" providerId="ADAL" clId="{D6A5AF34-EB03-430F-8497-6E20DF6A3364}" dt="2023-08-04T14:13:10.906" v="17087" actId="114"/>
        <pc:sldMkLst>
          <pc:docMk/>
          <pc:sldMk cId="3224400677" sldId="2147470880"/>
        </pc:sldMkLst>
        <pc:spChg chg="mod">
          <ac:chgData name="MAIGNAN Victor FRSC" userId="94fc2294-f05d-4f6d-a45c-e2f1f1ee1e39" providerId="ADAL" clId="{D6A5AF34-EB03-430F-8497-6E20DF6A3364}" dt="2023-08-04T14:07:49.849" v="16847" actId="20577"/>
          <ac:spMkLst>
            <pc:docMk/>
            <pc:sldMk cId="3224400677" sldId="2147470880"/>
            <ac:spMk id="3" creationId="{97888BE1-3C8C-49FE-B3B6-C721301F8F7F}"/>
          </ac:spMkLst>
        </pc:spChg>
        <pc:spChg chg="add mod">
          <ac:chgData name="MAIGNAN Victor FRSC" userId="94fc2294-f05d-4f6d-a45c-e2f1f1ee1e39" providerId="ADAL" clId="{D6A5AF34-EB03-430F-8497-6E20DF6A3364}" dt="2023-08-04T14:11:22.304" v="17069" actId="1036"/>
          <ac:spMkLst>
            <pc:docMk/>
            <pc:sldMk cId="3224400677" sldId="2147470880"/>
            <ac:spMk id="8" creationId="{5E896CB5-BC44-BD4D-1BFF-4579A2EB9EE1}"/>
          </ac:spMkLst>
        </pc:spChg>
        <pc:spChg chg="mod">
          <ac:chgData name="MAIGNAN Victor FRSC" userId="94fc2294-f05d-4f6d-a45c-e2f1f1ee1e39" providerId="ADAL" clId="{D6A5AF34-EB03-430F-8497-6E20DF6A3364}" dt="2023-08-04T14:13:10.906" v="17087" actId="114"/>
          <ac:spMkLst>
            <pc:docMk/>
            <pc:sldMk cId="3224400677" sldId="2147470880"/>
            <ac:spMk id="10" creationId="{77E51ED8-3D99-4F13-9849-195CD9EE81EA}"/>
          </ac:spMkLst>
        </pc:spChg>
        <pc:spChg chg="mod">
          <ac:chgData name="MAIGNAN Victor FRSC" userId="94fc2294-f05d-4f6d-a45c-e2f1f1ee1e39" providerId="ADAL" clId="{D6A5AF34-EB03-430F-8497-6E20DF6A3364}" dt="2023-08-04T14:08:41.923" v="16940" actId="20577"/>
          <ac:spMkLst>
            <pc:docMk/>
            <pc:sldMk cId="3224400677" sldId="2147470880"/>
            <ac:spMk id="16" creationId="{4487FDB2-8B3C-86AD-E816-89D0CC71D656}"/>
          </ac:spMkLst>
        </pc:spChg>
        <pc:grpChg chg="del">
          <ac:chgData name="MAIGNAN Victor FRSC" userId="94fc2294-f05d-4f6d-a45c-e2f1f1ee1e39" providerId="ADAL" clId="{D6A5AF34-EB03-430F-8497-6E20DF6A3364}" dt="2023-08-04T14:08:49.714" v="16941" actId="478"/>
          <ac:grpSpMkLst>
            <pc:docMk/>
            <pc:sldMk cId="3224400677" sldId="2147470880"/>
            <ac:grpSpMk id="18" creationId="{434DDCFC-7D6F-8533-6026-302675E796D6}"/>
          </ac:grpSpMkLst>
        </pc:grpChg>
        <pc:grpChg chg="del">
          <ac:chgData name="MAIGNAN Victor FRSC" userId="94fc2294-f05d-4f6d-a45c-e2f1f1ee1e39" providerId="ADAL" clId="{D6A5AF34-EB03-430F-8497-6E20DF6A3364}" dt="2023-08-04T14:08:49.714" v="16941" actId="478"/>
          <ac:grpSpMkLst>
            <pc:docMk/>
            <pc:sldMk cId="3224400677" sldId="2147470880"/>
            <ac:grpSpMk id="19" creationId="{0709D9C6-4B18-4BE6-1369-F976B63BE999}"/>
          </ac:grpSpMkLst>
        </pc:grpChg>
        <pc:grpChg chg="del">
          <ac:chgData name="MAIGNAN Victor FRSC" userId="94fc2294-f05d-4f6d-a45c-e2f1f1ee1e39" providerId="ADAL" clId="{D6A5AF34-EB03-430F-8497-6E20DF6A3364}" dt="2023-08-04T14:08:49.714" v="16941" actId="478"/>
          <ac:grpSpMkLst>
            <pc:docMk/>
            <pc:sldMk cId="3224400677" sldId="2147470880"/>
            <ac:grpSpMk id="22" creationId="{DD45BCA9-DB25-FCD0-7D75-62F624489815}"/>
          </ac:grpSpMkLst>
        </pc:grpChg>
        <pc:graphicFrameChg chg="add mod modGraphic">
          <ac:chgData name="MAIGNAN Victor FRSC" userId="94fc2294-f05d-4f6d-a45c-e2f1f1ee1e39" providerId="ADAL" clId="{D6A5AF34-EB03-430F-8497-6E20DF6A3364}" dt="2023-08-04T14:12:56.454" v="17086" actId="14734"/>
          <ac:graphicFrameMkLst>
            <pc:docMk/>
            <pc:sldMk cId="3224400677" sldId="2147470880"/>
            <ac:graphicFrameMk id="11" creationId="{AF8B9CF1-BCDC-AAC0-C2BF-BD08457208C7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4:08:15.463" v="16875" actId="478"/>
          <ac:graphicFrameMkLst>
            <pc:docMk/>
            <pc:sldMk cId="3224400677" sldId="2147470880"/>
            <ac:graphicFrameMk id="12" creationId="{F939FCBD-34D0-077C-E5C7-244E92FF4035}"/>
          </ac:graphicFrameMkLst>
        </pc:graphicFrameChg>
        <pc:picChg chg="del">
          <ac:chgData name="MAIGNAN Victor FRSC" userId="94fc2294-f05d-4f6d-a45c-e2f1f1ee1e39" providerId="ADAL" clId="{D6A5AF34-EB03-430F-8497-6E20DF6A3364}" dt="2023-08-04T14:11:24.569" v="17070" actId="478"/>
          <ac:picMkLst>
            <pc:docMk/>
            <pc:sldMk cId="3224400677" sldId="2147470880"/>
            <ac:picMk id="5" creationId="{E0CDE83A-48FC-DC93-528D-BC11416D9B31}"/>
          </ac:picMkLst>
        </pc:picChg>
        <pc:picChg chg="add mod">
          <ac:chgData name="MAIGNAN Victor FRSC" userId="94fc2294-f05d-4f6d-a45c-e2f1f1ee1e39" providerId="ADAL" clId="{D6A5AF34-EB03-430F-8497-6E20DF6A3364}" dt="2023-08-04T14:11:29.395" v="17071"/>
          <ac:picMkLst>
            <pc:docMk/>
            <pc:sldMk cId="3224400677" sldId="2147470880"/>
            <ac:picMk id="9" creationId="{4744CB7E-A284-AEFC-4F6F-88AA2FF2A6B8}"/>
          </ac:picMkLst>
        </pc:picChg>
      </pc:sldChg>
      <pc:sldChg chg="addSp delSp modSp add mod">
        <pc:chgData name="MAIGNAN Victor FRSC" userId="94fc2294-f05d-4f6d-a45c-e2f1f1ee1e39" providerId="ADAL" clId="{D6A5AF34-EB03-430F-8497-6E20DF6A3364}" dt="2023-08-04T14:26:33.833" v="17358" actId="478"/>
        <pc:sldMkLst>
          <pc:docMk/>
          <pc:sldMk cId="2126011176" sldId="2147470881"/>
        </pc:sldMkLst>
        <pc:spChg chg="del">
          <ac:chgData name="MAIGNAN Victor FRSC" userId="94fc2294-f05d-4f6d-a45c-e2f1f1ee1e39" providerId="ADAL" clId="{D6A5AF34-EB03-430F-8497-6E20DF6A3364}" dt="2023-08-04T14:26:33.833" v="17358" actId="478"/>
          <ac:spMkLst>
            <pc:docMk/>
            <pc:sldMk cId="2126011176" sldId="2147470881"/>
            <ac:spMk id="2" creationId="{06107F1C-7FD3-29E4-4F99-D8D477100C8E}"/>
          </ac:spMkLst>
        </pc:spChg>
        <pc:spChg chg="mod">
          <ac:chgData name="MAIGNAN Victor FRSC" userId="94fc2294-f05d-4f6d-a45c-e2f1f1ee1e39" providerId="ADAL" clId="{D6A5AF34-EB03-430F-8497-6E20DF6A3364}" dt="2023-08-04T14:14:34.265" v="17107" actId="20577"/>
          <ac:spMkLst>
            <pc:docMk/>
            <pc:sldMk cId="2126011176" sldId="2147470881"/>
            <ac:spMk id="3" creationId="{97888BE1-3C8C-49FE-B3B6-C721301F8F7F}"/>
          </ac:spMkLst>
        </pc:spChg>
        <pc:spChg chg="mod">
          <ac:chgData name="MAIGNAN Victor FRSC" userId="94fc2294-f05d-4f6d-a45c-e2f1f1ee1e39" providerId="ADAL" clId="{D6A5AF34-EB03-430F-8497-6E20DF6A3364}" dt="2023-08-04T14:26:30.241" v="17357" actId="1076"/>
          <ac:spMkLst>
            <pc:docMk/>
            <pc:sldMk cId="2126011176" sldId="2147470881"/>
            <ac:spMk id="4" creationId="{CD07F352-D440-0A31-57A5-FEE8AB3E2375}"/>
          </ac:spMkLst>
        </pc:spChg>
        <pc:spChg chg="mod">
          <ac:chgData name="MAIGNAN Victor FRSC" userId="94fc2294-f05d-4f6d-a45c-e2f1f1ee1e39" providerId="ADAL" clId="{D6A5AF34-EB03-430F-8497-6E20DF6A3364}" dt="2023-08-04T14:16:30.846" v="17139" actId="1035"/>
          <ac:spMkLst>
            <pc:docMk/>
            <pc:sldMk cId="2126011176" sldId="2147470881"/>
            <ac:spMk id="10" creationId="{77E51ED8-3D99-4F13-9849-195CD9EE81EA}"/>
          </ac:spMkLst>
        </pc:spChg>
        <pc:graphicFrameChg chg="add mod modGraphic">
          <ac:chgData name="MAIGNAN Victor FRSC" userId="94fc2294-f05d-4f6d-a45c-e2f1f1ee1e39" providerId="ADAL" clId="{D6A5AF34-EB03-430F-8497-6E20DF6A3364}" dt="2023-08-04T14:18:19.366" v="17176" actId="2062"/>
          <ac:graphicFrameMkLst>
            <pc:docMk/>
            <pc:sldMk cId="2126011176" sldId="2147470881"/>
            <ac:graphicFrameMk id="5" creationId="{547A3DCC-EA0B-FA44-5FB2-8E31FD98FC9F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4:14:37.731" v="17108" actId="478"/>
          <ac:graphicFrameMkLst>
            <pc:docMk/>
            <pc:sldMk cId="2126011176" sldId="2147470881"/>
            <ac:graphicFrameMk id="11" creationId="{AF8B9CF1-BCDC-AAC0-C2BF-BD08457208C7}"/>
          </ac:graphicFrameMkLst>
        </pc:graphicFrameChg>
      </pc:sldChg>
      <pc:sldChg chg="addSp delSp modSp add mod">
        <pc:chgData name="MAIGNAN Victor FRSC" userId="94fc2294-f05d-4f6d-a45c-e2f1f1ee1e39" providerId="ADAL" clId="{D6A5AF34-EB03-430F-8497-6E20DF6A3364}" dt="2023-08-04T14:25:54.960" v="17354" actId="1076"/>
        <pc:sldMkLst>
          <pc:docMk/>
          <pc:sldMk cId="1708685533" sldId="2147470882"/>
        </pc:sldMkLst>
        <pc:spChg chg="del">
          <ac:chgData name="MAIGNAN Victor FRSC" userId="94fc2294-f05d-4f6d-a45c-e2f1f1ee1e39" providerId="ADAL" clId="{D6A5AF34-EB03-430F-8497-6E20DF6A3364}" dt="2023-08-04T14:25:02.391" v="17348" actId="478"/>
          <ac:spMkLst>
            <pc:docMk/>
            <pc:sldMk cId="1708685533" sldId="2147470882"/>
            <ac:spMk id="2" creationId="{06107F1C-7FD3-29E4-4F99-D8D477100C8E}"/>
          </ac:spMkLst>
        </pc:spChg>
        <pc:spChg chg="mod">
          <ac:chgData name="MAIGNAN Victor FRSC" userId="94fc2294-f05d-4f6d-a45c-e2f1f1ee1e39" providerId="ADAL" clId="{D6A5AF34-EB03-430F-8497-6E20DF6A3364}" dt="2023-08-04T14:16:40.856" v="17145" actId="20577"/>
          <ac:spMkLst>
            <pc:docMk/>
            <pc:sldMk cId="1708685533" sldId="2147470882"/>
            <ac:spMk id="3" creationId="{97888BE1-3C8C-49FE-B3B6-C721301F8F7F}"/>
          </ac:spMkLst>
        </pc:spChg>
        <pc:spChg chg="del">
          <ac:chgData name="MAIGNAN Victor FRSC" userId="94fc2294-f05d-4f6d-a45c-e2f1f1ee1e39" providerId="ADAL" clId="{D6A5AF34-EB03-430F-8497-6E20DF6A3364}" dt="2023-08-04T14:25:01.389" v="17347" actId="478"/>
          <ac:spMkLst>
            <pc:docMk/>
            <pc:sldMk cId="1708685533" sldId="2147470882"/>
            <ac:spMk id="4" creationId="{CD07F352-D440-0A31-57A5-FEE8AB3E2375}"/>
          </ac:spMkLst>
        </pc:spChg>
        <pc:spChg chg="del">
          <ac:chgData name="MAIGNAN Victor FRSC" userId="94fc2294-f05d-4f6d-a45c-e2f1f1ee1e39" providerId="ADAL" clId="{D6A5AF34-EB03-430F-8497-6E20DF6A3364}" dt="2023-08-04T14:25:03.196" v="17349" actId="478"/>
          <ac:spMkLst>
            <pc:docMk/>
            <pc:sldMk cId="1708685533" sldId="2147470882"/>
            <ac:spMk id="8" creationId="{5E896CB5-BC44-BD4D-1BFF-4579A2EB9EE1}"/>
          </ac:spMkLst>
        </pc:spChg>
        <pc:spChg chg="mod">
          <ac:chgData name="MAIGNAN Victor FRSC" userId="94fc2294-f05d-4f6d-a45c-e2f1f1ee1e39" providerId="ADAL" clId="{D6A5AF34-EB03-430F-8497-6E20DF6A3364}" dt="2023-08-04T14:18:40.642" v="17183" actId="1076"/>
          <ac:spMkLst>
            <pc:docMk/>
            <pc:sldMk cId="1708685533" sldId="2147470882"/>
            <ac:spMk id="10" creationId="{77E51ED8-3D99-4F13-9849-195CD9EE81EA}"/>
          </ac:spMkLst>
        </pc:spChg>
        <pc:spChg chg="add mod">
          <ac:chgData name="MAIGNAN Victor FRSC" userId="94fc2294-f05d-4f6d-a45c-e2f1f1ee1e39" providerId="ADAL" clId="{D6A5AF34-EB03-430F-8497-6E20DF6A3364}" dt="2023-08-04T14:25:53.051" v="17353" actId="1076"/>
          <ac:spMkLst>
            <pc:docMk/>
            <pc:sldMk cId="1708685533" sldId="2147470882"/>
            <ac:spMk id="13" creationId="{24D29B5C-FDB8-D95C-7638-01547908EF02}"/>
          </ac:spMkLst>
        </pc:spChg>
        <pc:spChg chg="mod">
          <ac:chgData name="MAIGNAN Victor FRSC" userId="94fc2294-f05d-4f6d-a45c-e2f1f1ee1e39" providerId="ADAL" clId="{D6A5AF34-EB03-430F-8497-6E20DF6A3364}" dt="2023-08-04T14:25:54.960" v="17354" actId="1076"/>
          <ac:spMkLst>
            <pc:docMk/>
            <pc:sldMk cId="1708685533" sldId="2147470882"/>
            <ac:spMk id="28" creationId="{25443373-5253-4C6E-8605-234875F98559}"/>
          </ac:spMkLst>
        </pc:spChg>
        <pc:graphicFrameChg chg="del">
          <ac:chgData name="MAIGNAN Victor FRSC" userId="94fc2294-f05d-4f6d-a45c-e2f1f1ee1e39" providerId="ADAL" clId="{D6A5AF34-EB03-430F-8497-6E20DF6A3364}" dt="2023-08-04T14:16:48.751" v="17150" actId="478"/>
          <ac:graphicFrameMkLst>
            <pc:docMk/>
            <pc:sldMk cId="1708685533" sldId="2147470882"/>
            <ac:graphicFrameMk id="5" creationId="{547A3DCC-EA0B-FA44-5FB2-8E31FD98FC9F}"/>
          </ac:graphicFrameMkLst>
        </pc:graphicFrameChg>
        <pc:graphicFrameChg chg="add mod modGraphic">
          <ac:chgData name="MAIGNAN Victor FRSC" userId="94fc2294-f05d-4f6d-a45c-e2f1f1ee1e39" providerId="ADAL" clId="{D6A5AF34-EB03-430F-8497-6E20DF6A3364}" dt="2023-08-04T14:18:34.463" v="17182" actId="14100"/>
          <ac:graphicFrameMkLst>
            <pc:docMk/>
            <pc:sldMk cId="1708685533" sldId="2147470882"/>
            <ac:graphicFrameMk id="11" creationId="{8D0CC1B9-4473-73E9-CDB8-CA02B71282BC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4:17:50.131" v="17166"/>
          <ac:graphicFrameMkLst>
            <pc:docMk/>
            <pc:sldMk cId="1708685533" sldId="2147470882"/>
            <ac:graphicFrameMk id="12" creationId="{34301D7C-2D0D-CCAB-5F74-8F043B024CA0}"/>
          </ac:graphicFrameMkLst>
        </pc:graphicFrameChg>
      </pc:sldChg>
      <pc:sldChg chg="modSp add mod">
        <pc:chgData name="MAIGNAN Victor FRSC" userId="94fc2294-f05d-4f6d-a45c-e2f1f1ee1e39" providerId="ADAL" clId="{D6A5AF34-EB03-430F-8497-6E20DF6A3364}" dt="2023-08-04T14:19:07.325" v="17191" actId="20577"/>
        <pc:sldMkLst>
          <pc:docMk/>
          <pc:sldMk cId="1110293182" sldId="2147470883"/>
        </pc:sldMkLst>
        <pc:spChg chg="mod">
          <ac:chgData name="MAIGNAN Victor FRSC" userId="94fc2294-f05d-4f6d-a45c-e2f1f1ee1e39" providerId="ADAL" clId="{D6A5AF34-EB03-430F-8497-6E20DF6A3364}" dt="2023-08-04T14:19:07.325" v="17191" actId="20577"/>
          <ac:spMkLst>
            <pc:docMk/>
            <pc:sldMk cId="1110293182" sldId="2147470883"/>
            <ac:spMk id="2" creationId="{70CEF66D-1E55-88B9-5FE0-53BC3F2DD379}"/>
          </ac:spMkLst>
        </pc:spChg>
      </pc:sldChg>
      <pc:sldChg chg="add">
        <pc:chgData name="MAIGNAN Victor FRSC" userId="94fc2294-f05d-4f6d-a45c-e2f1f1ee1e39" providerId="ADAL" clId="{D6A5AF34-EB03-430F-8497-6E20DF6A3364}" dt="2023-08-04T14:19:10.350" v="17192"/>
        <pc:sldMkLst>
          <pc:docMk/>
          <pc:sldMk cId="3962107204" sldId="2147470884"/>
        </pc:sldMkLst>
      </pc:sldChg>
      <pc:sldChg chg="addSp delSp modSp add mod modClrScheme chgLayout modNotesTx">
        <pc:chgData name="MAIGNAN Victor FRSC" userId="94fc2294-f05d-4f6d-a45c-e2f1f1ee1e39" providerId="ADAL" clId="{D6A5AF34-EB03-430F-8497-6E20DF6A3364}" dt="2023-08-04T15:04:47.135" v="18113" actId="14100"/>
        <pc:sldMkLst>
          <pc:docMk/>
          <pc:sldMk cId="521781322" sldId="2147470885"/>
        </pc:sldMkLst>
        <pc:spChg chg="add del mod">
          <ac:chgData name="MAIGNAN Victor FRSC" userId="94fc2294-f05d-4f6d-a45c-e2f1f1ee1e39" providerId="ADAL" clId="{D6A5AF34-EB03-430F-8497-6E20DF6A3364}" dt="2023-08-04T14:43:25.275" v="17606" actId="478"/>
          <ac:spMkLst>
            <pc:docMk/>
            <pc:sldMk cId="521781322" sldId="2147470885"/>
            <ac:spMk id="4" creationId="{C9F37921-3F4D-7E4A-7FF8-2562D94B680E}"/>
          </ac:spMkLst>
        </pc:spChg>
        <pc:spChg chg="add del mod">
          <ac:chgData name="MAIGNAN Victor FRSC" userId="94fc2294-f05d-4f6d-a45c-e2f1f1ee1e39" providerId="ADAL" clId="{D6A5AF34-EB03-430F-8497-6E20DF6A3364}" dt="2023-08-04T14:44:06.372" v="17615" actId="478"/>
          <ac:spMkLst>
            <pc:docMk/>
            <pc:sldMk cId="521781322" sldId="2147470885"/>
            <ac:spMk id="6" creationId="{0AF40E81-BF53-3D2B-428E-2F4B68D194D5}"/>
          </ac:spMkLst>
        </pc:spChg>
        <pc:spChg chg="add mod">
          <ac:chgData name="MAIGNAN Victor FRSC" userId="94fc2294-f05d-4f6d-a45c-e2f1f1ee1e39" providerId="ADAL" clId="{D6A5AF34-EB03-430F-8497-6E20DF6A3364}" dt="2023-08-04T14:48:46.166" v="17694" actId="13926"/>
          <ac:spMkLst>
            <pc:docMk/>
            <pc:sldMk cId="521781322" sldId="2147470885"/>
            <ac:spMk id="7" creationId="{F77A5226-F38E-9DD8-CDC7-944E71D1E4E3}"/>
          </ac:spMkLst>
        </pc:spChg>
        <pc:spChg chg="add mod">
          <ac:chgData name="MAIGNAN Victor FRSC" userId="94fc2294-f05d-4f6d-a45c-e2f1f1ee1e39" providerId="ADAL" clId="{D6A5AF34-EB03-430F-8497-6E20DF6A3364}" dt="2023-08-04T14:49:46.789" v="17707" actId="14100"/>
          <ac:spMkLst>
            <pc:docMk/>
            <pc:sldMk cId="521781322" sldId="2147470885"/>
            <ac:spMk id="8" creationId="{2A5A54FA-9D9F-1E5A-D558-A7A1F1CC4827}"/>
          </ac:spMkLst>
        </pc:spChg>
        <pc:spChg chg="mod ord">
          <ac:chgData name="MAIGNAN Victor FRSC" userId="94fc2294-f05d-4f6d-a45c-e2f1f1ee1e39" providerId="ADAL" clId="{D6A5AF34-EB03-430F-8497-6E20DF6A3364}" dt="2023-08-04T14:43:57.785" v="17613" actId="700"/>
          <ac:spMkLst>
            <pc:docMk/>
            <pc:sldMk cId="521781322" sldId="2147470885"/>
            <ac:spMk id="9" creationId="{66974083-250E-ABB2-53B5-0E08DE837A32}"/>
          </ac:spMkLst>
        </pc:spChg>
        <pc:spChg chg="del mod ord">
          <ac:chgData name="MAIGNAN Victor FRSC" userId="94fc2294-f05d-4f6d-a45c-e2f1f1ee1e39" providerId="ADAL" clId="{D6A5AF34-EB03-430F-8497-6E20DF6A3364}" dt="2023-08-04T14:44:03.910" v="17614" actId="478"/>
          <ac:spMkLst>
            <pc:docMk/>
            <pc:sldMk cId="521781322" sldId="2147470885"/>
            <ac:spMk id="10" creationId="{951C89C7-EA9C-F0DD-3901-4DF3791217E1}"/>
          </ac:spMkLst>
        </pc:spChg>
        <pc:spChg chg="mod">
          <ac:chgData name="MAIGNAN Victor FRSC" userId="94fc2294-f05d-4f6d-a45c-e2f1f1ee1e39" providerId="ADAL" clId="{D6A5AF34-EB03-430F-8497-6E20DF6A3364}" dt="2023-08-04T14:46:33.658" v="17679" actId="14100"/>
          <ac:spMkLst>
            <pc:docMk/>
            <pc:sldMk cId="521781322" sldId="2147470885"/>
            <ac:spMk id="21" creationId="{B2BBC03D-0A93-6426-93BB-08254413E84F}"/>
          </ac:spMkLst>
        </pc:spChg>
        <pc:spChg chg="mod">
          <ac:chgData name="MAIGNAN Victor FRSC" userId="94fc2294-f05d-4f6d-a45c-e2f1f1ee1e39" providerId="ADAL" clId="{D6A5AF34-EB03-430F-8497-6E20DF6A3364}" dt="2023-08-04T14:46:39.749" v="17681" actId="1076"/>
          <ac:spMkLst>
            <pc:docMk/>
            <pc:sldMk cId="521781322" sldId="2147470885"/>
            <ac:spMk id="22" creationId="{D749BB7D-C8A9-5B83-38C4-CB51DCF52633}"/>
          </ac:spMkLst>
        </pc:spChg>
        <pc:spChg chg="mod">
          <ac:chgData name="MAIGNAN Victor FRSC" userId="94fc2294-f05d-4f6d-a45c-e2f1f1ee1e39" providerId="ADAL" clId="{D6A5AF34-EB03-430F-8497-6E20DF6A3364}" dt="2023-08-04T14:49:23.307" v="17704" actId="14100"/>
          <ac:spMkLst>
            <pc:docMk/>
            <pc:sldMk cId="521781322" sldId="2147470885"/>
            <ac:spMk id="23" creationId="{EC4E4F41-02ED-B5AE-7EC8-386A3580691D}"/>
          </ac:spMkLst>
        </pc:spChg>
        <pc:spChg chg="mod">
          <ac:chgData name="MAIGNAN Victor FRSC" userId="94fc2294-f05d-4f6d-a45c-e2f1f1ee1e39" providerId="ADAL" clId="{D6A5AF34-EB03-430F-8497-6E20DF6A3364}" dt="2023-08-04T14:49:51.199" v="17708" actId="1076"/>
          <ac:spMkLst>
            <pc:docMk/>
            <pc:sldMk cId="521781322" sldId="2147470885"/>
            <ac:spMk id="24" creationId="{EEBD4B41-FED4-26D0-BE53-F4A63042E928}"/>
          </ac:spMkLst>
        </pc:spChg>
        <pc:spChg chg="mod">
          <ac:chgData name="MAIGNAN Victor FRSC" userId="94fc2294-f05d-4f6d-a45c-e2f1f1ee1e39" providerId="ADAL" clId="{D6A5AF34-EB03-430F-8497-6E20DF6A3364}" dt="2023-08-04T14:50:03.113" v="17713" actId="20577"/>
          <ac:spMkLst>
            <pc:docMk/>
            <pc:sldMk cId="521781322" sldId="2147470885"/>
            <ac:spMk id="25" creationId="{DCE20982-E27C-3CD1-2465-964D7DE85474}"/>
          </ac:spMkLst>
        </pc:spChg>
        <pc:graphicFrameChg chg="add mod">
          <ac:chgData name="MAIGNAN Victor FRSC" userId="94fc2294-f05d-4f6d-a45c-e2f1f1ee1e39" providerId="ADAL" clId="{D6A5AF34-EB03-430F-8497-6E20DF6A3364}" dt="2023-08-04T15:04:35.198" v="18099" actId="207"/>
          <ac:graphicFrameMkLst>
            <pc:docMk/>
            <pc:sldMk cId="521781322" sldId="2147470885"/>
            <ac:graphicFrameMk id="2" creationId="{5E873E8D-7A17-4A99-AE3B-406BD82112B0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4:49:13.213" v="17696" actId="167"/>
          <ac:graphicFrameMkLst>
            <pc:docMk/>
            <pc:sldMk cId="521781322" sldId="2147470885"/>
            <ac:graphicFrameMk id="3" creationId="{DEB80EFB-7C8C-46B9-8AF2-FE327DD744DC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4:42:08.563" v="17506" actId="478"/>
          <ac:graphicFrameMkLst>
            <pc:docMk/>
            <pc:sldMk cId="521781322" sldId="2147470885"/>
            <ac:graphicFrameMk id="27" creationId="{7D96B271-922B-3D31-D1A8-53D138DC2EE6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4:42:08.563" v="17506" actId="478"/>
          <ac:graphicFrameMkLst>
            <pc:docMk/>
            <pc:sldMk cId="521781322" sldId="2147470885"/>
            <ac:graphicFrameMk id="29" creationId="{D03FE8BB-90C5-70B0-0353-8B9675DBE66F}"/>
          </ac:graphicFrameMkLst>
        </pc:graphicFrameChg>
        <pc:cxnChg chg="mod">
          <ac:chgData name="MAIGNAN Victor FRSC" userId="94fc2294-f05d-4f6d-a45c-e2f1f1ee1e39" providerId="ADAL" clId="{D6A5AF34-EB03-430F-8497-6E20DF6A3364}" dt="2023-08-04T15:04:47.135" v="18113" actId="14100"/>
          <ac:cxnSpMkLst>
            <pc:docMk/>
            <pc:sldMk cId="521781322" sldId="2147470885"/>
            <ac:cxnSpMk id="20" creationId="{9C31B44A-8816-BB54-47D8-9ADF060A117C}"/>
          </ac:cxnSpMkLst>
        </pc:cxnChg>
      </pc:sldChg>
      <pc:sldChg chg="addSp delSp modSp add mod ord">
        <pc:chgData name="MAIGNAN Victor FRSC" userId="94fc2294-f05d-4f6d-a45c-e2f1f1ee1e39" providerId="ADAL" clId="{D6A5AF34-EB03-430F-8497-6E20DF6A3364}" dt="2023-08-04T15:05:21.087" v="18119"/>
        <pc:sldMkLst>
          <pc:docMk/>
          <pc:sldMk cId="1838222071" sldId="2147470886"/>
        </pc:sldMkLst>
        <pc:spChg chg="add mod">
          <ac:chgData name="MAIGNAN Victor FRSC" userId="94fc2294-f05d-4f6d-a45c-e2f1f1ee1e39" providerId="ADAL" clId="{D6A5AF34-EB03-430F-8497-6E20DF6A3364}" dt="2023-08-04T14:55:35.270" v="17840" actId="14100"/>
          <ac:spMkLst>
            <pc:docMk/>
            <pc:sldMk cId="1838222071" sldId="2147470886"/>
            <ac:spMk id="2" creationId="{A63051AE-DBDC-86A1-8155-8B9181F05DEB}"/>
          </ac:spMkLst>
        </pc:spChg>
        <pc:spChg chg="mod">
          <ac:chgData name="MAIGNAN Victor FRSC" userId="94fc2294-f05d-4f6d-a45c-e2f1f1ee1e39" providerId="ADAL" clId="{D6A5AF34-EB03-430F-8497-6E20DF6A3364}" dt="2023-08-04T14:59:10.709" v="17947" actId="20577"/>
          <ac:spMkLst>
            <pc:docMk/>
            <pc:sldMk cId="1838222071" sldId="2147470886"/>
            <ac:spMk id="7" creationId="{F77A5226-F38E-9DD8-CDC7-944E71D1E4E3}"/>
          </ac:spMkLst>
        </pc:spChg>
        <pc:spChg chg="mod">
          <ac:chgData name="MAIGNAN Victor FRSC" userId="94fc2294-f05d-4f6d-a45c-e2f1f1ee1e39" providerId="ADAL" clId="{D6A5AF34-EB03-430F-8497-6E20DF6A3364}" dt="2023-08-04T15:03:22.345" v="18043" actId="1037"/>
          <ac:spMkLst>
            <pc:docMk/>
            <pc:sldMk cId="1838222071" sldId="2147470886"/>
            <ac:spMk id="8" creationId="{2A5A54FA-9D9F-1E5A-D558-A7A1F1CC4827}"/>
          </ac:spMkLst>
        </pc:spChg>
        <pc:spChg chg="mod">
          <ac:chgData name="MAIGNAN Victor FRSC" userId="94fc2294-f05d-4f6d-a45c-e2f1f1ee1e39" providerId="ADAL" clId="{D6A5AF34-EB03-430F-8497-6E20DF6A3364}" dt="2023-08-04T14:51:45.464" v="17721" actId="20577"/>
          <ac:spMkLst>
            <pc:docMk/>
            <pc:sldMk cId="1838222071" sldId="2147470886"/>
            <ac:spMk id="9" creationId="{66974083-250E-ABB2-53B5-0E08DE837A32}"/>
          </ac:spMkLst>
        </pc:spChg>
        <pc:spChg chg="mod">
          <ac:chgData name="MAIGNAN Victor FRSC" userId="94fc2294-f05d-4f6d-a45c-e2f1f1ee1e39" providerId="ADAL" clId="{D6A5AF34-EB03-430F-8497-6E20DF6A3364}" dt="2023-08-04T15:04:26.291" v="18093" actId="1037"/>
          <ac:spMkLst>
            <pc:docMk/>
            <pc:sldMk cId="1838222071" sldId="2147470886"/>
            <ac:spMk id="15" creationId="{621D6F9A-6A14-B717-9CEE-8C8396F32233}"/>
          </ac:spMkLst>
        </pc:spChg>
        <pc:spChg chg="del">
          <ac:chgData name="MAIGNAN Victor FRSC" userId="94fc2294-f05d-4f6d-a45c-e2f1f1ee1e39" providerId="ADAL" clId="{D6A5AF34-EB03-430F-8497-6E20DF6A3364}" dt="2023-08-04T14:55:10.984" v="17836" actId="478"/>
          <ac:spMkLst>
            <pc:docMk/>
            <pc:sldMk cId="1838222071" sldId="2147470886"/>
            <ac:spMk id="21" creationId="{B2BBC03D-0A93-6426-93BB-08254413E84F}"/>
          </ac:spMkLst>
        </pc:spChg>
        <pc:spChg chg="del">
          <ac:chgData name="MAIGNAN Victor FRSC" userId="94fc2294-f05d-4f6d-a45c-e2f1f1ee1e39" providerId="ADAL" clId="{D6A5AF34-EB03-430F-8497-6E20DF6A3364}" dt="2023-08-04T14:55:10.984" v="17836" actId="478"/>
          <ac:spMkLst>
            <pc:docMk/>
            <pc:sldMk cId="1838222071" sldId="2147470886"/>
            <ac:spMk id="22" creationId="{D749BB7D-C8A9-5B83-38C4-CB51DCF52633}"/>
          </ac:spMkLst>
        </pc:spChg>
        <pc:spChg chg="mod">
          <ac:chgData name="MAIGNAN Victor FRSC" userId="94fc2294-f05d-4f6d-a45c-e2f1f1ee1e39" providerId="ADAL" clId="{D6A5AF34-EB03-430F-8497-6E20DF6A3364}" dt="2023-08-04T14:56:19.932" v="17859" actId="14100"/>
          <ac:spMkLst>
            <pc:docMk/>
            <pc:sldMk cId="1838222071" sldId="2147470886"/>
            <ac:spMk id="23" creationId="{EC4E4F41-02ED-B5AE-7EC8-386A3580691D}"/>
          </ac:spMkLst>
        </pc:spChg>
        <pc:spChg chg="mod">
          <ac:chgData name="MAIGNAN Victor FRSC" userId="94fc2294-f05d-4f6d-a45c-e2f1f1ee1e39" providerId="ADAL" clId="{D6A5AF34-EB03-430F-8497-6E20DF6A3364}" dt="2023-08-04T14:56:24.918" v="17868" actId="1037"/>
          <ac:spMkLst>
            <pc:docMk/>
            <pc:sldMk cId="1838222071" sldId="2147470886"/>
            <ac:spMk id="24" creationId="{EEBD4B41-FED4-26D0-BE53-F4A63042E928}"/>
          </ac:spMkLst>
        </pc:spChg>
        <pc:spChg chg="mod">
          <ac:chgData name="MAIGNAN Victor FRSC" userId="94fc2294-f05d-4f6d-a45c-e2f1f1ee1e39" providerId="ADAL" clId="{D6A5AF34-EB03-430F-8497-6E20DF6A3364}" dt="2023-08-04T14:56:36.807" v="17919" actId="20577"/>
          <ac:spMkLst>
            <pc:docMk/>
            <pc:sldMk cId="1838222071" sldId="2147470886"/>
            <ac:spMk id="25" creationId="{DCE20982-E27C-3CD1-2465-964D7DE85474}"/>
          </ac:spMkLst>
        </pc:spChg>
        <pc:graphicFrameChg chg="del">
          <ac:chgData name="MAIGNAN Victor FRSC" userId="94fc2294-f05d-4f6d-a45c-e2f1f1ee1e39" providerId="ADAL" clId="{D6A5AF34-EB03-430F-8497-6E20DF6A3364}" dt="2023-08-04T14:51:48.288" v="17722" actId="478"/>
          <ac:graphicFrameMkLst>
            <pc:docMk/>
            <pc:sldMk cId="1838222071" sldId="2147470886"/>
            <ac:graphicFrameMk id="2" creationId="{5E873E8D-7A17-4A99-AE3B-406BD82112B0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5:05:21.087" v="18119"/>
          <ac:graphicFrameMkLst>
            <pc:docMk/>
            <pc:sldMk cId="1838222071" sldId="2147470886"/>
            <ac:graphicFrameMk id="3" creationId="{991CD45B-C5A6-4918-89A9-E3A5DEF2A3B1}"/>
          </ac:graphicFrameMkLst>
        </pc:graphicFrameChg>
        <pc:graphicFrameChg chg="del">
          <ac:chgData name="MAIGNAN Victor FRSC" userId="94fc2294-f05d-4f6d-a45c-e2f1f1ee1e39" providerId="ADAL" clId="{D6A5AF34-EB03-430F-8497-6E20DF6A3364}" dt="2023-08-04T14:51:48.288" v="17722" actId="478"/>
          <ac:graphicFrameMkLst>
            <pc:docMk/>
            <pc:sldMk cId="1838222071" sldId="2147470886"/>
            <ac:graphicFrameMk id="3" creationId="{DEB80EFB-7C8C-46B9-8AF2-FE327DD744DC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4:57:45.305" v="17942" actId="478"/>
          <ac:graphicFrameMkLst>
            <pc:docMk/>
            <pc:sldMk cId="1838222071" sldId="2147470886"/>
            <ac:graphicFrameMk id="4" creationId="{A58C82E9-88C5-4299-8CA5-CB9178DC516B}"/>
          </ac:graphicFrameMkLst>
        </pc:graphicFrameChg>
        <pc:graphicFrameChg chg="add del mod">
          <ac:chgData name="MAIGNAN Victor FRSC" userId="94fc2294-f05d-4f6d-a45c-e2f1f1ee1e39" providerId="ADAL" clId="{D6A5AF34-EB03-430F-8497-6E20DF6A3364}" dt="2023-08-04T14:57:46.293" v="17943" actId="478"/>
          <ac:graphicFrameMkLst>
            <pc:docMk/>
            <pc:sldMk cId="1838222071" sldId="2147470886"/>
            <ac:graphicFrameMk id="5" creationId="{12B506A5-C277-3DCC-FDDE-D124140C7BC7}"/>
          </ac:graphicFrameMkLst>
        </pc:graphicFrameChg>
        <pc:graphicFrameChg chg="add mod">
          <ac:chgData name="MAIGNAN Victor FRSC" userId="94fc2294-f05d-4f6d-a45c-e2f1f1ee1e39" providerId="ADAL" clId="{D6A5AF34-EB03-430F-8497-6E20DF6A3364}" dt="2023-08-04T15:04:17.065" v="18087"/>
          <ac:graphicFrameMkLst>
            <pc:docMk/>
            <pc:sldMk cId="1838222071" sldId="2147470886"/>
            <ac:graphicFrameMk id="6" creationId="{5322838C-D134-FA1A-6D65-017D6B9C5365}"/>
          </ac:graphicFrameMkLst>
        </pc:graphicFrameChg>
        <pc:cxnChg chg="mod">
          <ac:chgData name="MAIGNAN Victor FRSC" userId="94fc2294-f05d-4f6d-a45c-e2f1f1ee1e39" providerId="ADAL" clId="{D6A5AF34-EB03-430F-8497-6E20DF6A3364}" dt="2023-08-04T15:04:06.535" v="18085" actId="1036"/>
          <ac:cxnSpMkLst>
            <pc:docMk/>
            <pc:sldMk cId="1838222071" sldId="2147470886"/>
            <ac:cxnSpMk id="20" creationId="{9C31B44A-8816-BB54-47D8-9ADF060A117C}"/>
          </ac:cxnSpMkLst>
        </pc:cxnChg>
      </pc:sldChg>
      <pc:sldChg chg="add">
        <pc:chgData name="MAIGNAN Victor FRSC" userId="94fc2294-f05d-4f6d-a45c-e2f1f1ee1e39" providerId="ADAL" clId="{D6A5AF34-EB03-430F-8497-6E20DF6A3364}" dt="2023-08-04T14:51:26.985" v="17717"/>
        <pc:sldMkLst>
          <pc:docMk/>
          <pc:sldMk cId="1558638329" sldId="2147470887"/>
        </pc:sldMkLst>
      </pc:sldChg>
      <pc:sldMasterChg chg="delSldLayout">
        <pc:chgData name="MAIGNAN Victor FRSC" userId="94fc2294-f05d-4f6d-a45c-e2f1f1ee1e39" providerId="ADAL" clId="{D6A5AF34-EB03-430F-8497-6E20DF6A3364}" dt="2023-07-13T12:40:12.933" v="13" actId="47"/>
        <pc:sldMasterMkLst>
          <pc:docMk/>
          <pc:sldMasterMk cId="2586540759" sldId="2147483722"/>
        </pc:sldMasterMkLst>
        <pc:sldLayoutChg chg="del">
          <pc:chgData name="MAIGNAN Victor FRSC" userId="94fc2294-f05d-4f6d-a45c-e2f1f1ee1e39" providerId="ADAL" clId="{D6A5AF34-EB03-430F-8497-6E20DF6A3364}" dt="2023-07-13T12:40:12.933" v="13" actId="47"/>
          <pc:sldLayoutMkLst>
            <pc:docMk/>
            <pc:sldMasterMk cId="2586540759" sldId="2147483722"/>
            <pc:sldLayoutMk cId="2798056926" sldId="2147483737"/>
          </pc:sldLayoutMkLst>
        </pc:sldLayoutChg>
      </pc:sldMasterChg>
    </pc:docChg>
  </pc:docChgLst>
  <pc:docChgLst>
    <pc:chgData name="MAIGNAN Victor FRSC" userId="94fc2294-f05d-4f6d-a45c-e2f1f1ee1e39" providerId="ADAL" clId="{47BDF592-310E-45FF-99AA-9BC13DA841CC}"/>
    <pc:docChg chg="undo redo custSel addSld delSld modSld sldOrd addMainMaster delMainMaster modMainMaster">
      <pc:chgData name="MAIGNAN Victor FRSC" userId="94fc2294-f05d-4f6d-a45c-e2f1f1ee1e39" providerId="ADAL" clId="{47BDF592-310E-45FF-99AA-9BC13DA841CC}" dt="2024-03-04T09:18:45.064" v="17330"/>
      <pc:docMkLst>
        <pc:docMk/>
      </pc:docMkLst>
      <pc:sldChg chg="addSp delSp modSp add del mod modClrScheme modShow chgLayout">
        <pc:chgData name="MAIGNAN Victor FRSC" userId="94fc2294-f05d-4f6d-a45c-e2f1f1ee1e39" providerId="ADAL" clId="{47BDF592-310E-45FF-99AA-9BC13DA841CC}" dt="2024-02-29T10:00:09.953" v="17205" actId="729"/>
        <pc:sldMkLst>
          <pc:docMk/>
          <pc:sldMk cId="334637800" sldId="256"/>
        </pc:sldMkLst>
        <pc:spChg chg="add mod ord">
          <ac:chgData name="MAIGNAN Victor FRSC" userId="94fc2294-f05d-4f6d-a45c-e2f1f1ee1e39" providerId="ADAL" clId="{47BDF592-310E-45FF-99AA-9BC13DA841CC}" dt="2024-02-29T09:59:37.894" v="17196" actId="27636"/>
          <ac:spMkLst>
            <pc:docMk/>
            <pc:sldMk cId="334637800" sldId="256"/>
            <ac:spMk id="2" creationId="{2645B576-3FA2-33CE-AECE-CB6E251AF002}"/>
          </ac:spMkLst>
        </pc:spChg>
        <pc:spChg chg="del mod">
          <ac:chgData name="MAIGNAN Victor FRSC" userId="94fc2294-f05d-4f6d-a45c-e2f1f1ee1e39" providerId="ADAL" clId="{47BDF592-310E-45FF-99AA-9BC13DA841CC}" dt="2024-02-29T09:59:41.450" v="17199"/>
          <ac:spMkLst>
            <pc:docMk/>
            <pc:sldMk cId="334637800" sldId="256"/>
            <ac:spMk id="4" creationId="{DC2D1C90-6D22-9FF0-E837-745413C316C8}"/>
          </ac:spMkLst>
        </pc:spChg>
        <pc:spChg chg="add del mod ord">
          <ac:chgData name="MAIGNAN Victor FRSC" userId="94fc2294-f05d-4f6d-a45c-e2f1f1ee1e39" providerId="ADAL" clId="{47BDF592-310E-45FF-99AA-9BC13DA841CC}" dt="2024-02-29T09:59:41.434" v="17197" actId="478"/>
          <ac:spMkLst>
            <pc:docMk/>
            <pc:sldMk cId="334637800" sldId="256"/>
            <ac:spMk id="6" creationId="{074618D3-8274-9D48-0182-F79B791B1843}"/>
          </ac:spMkLst>
        </pc:spChg>
        <pc:picChg chg="del">
          <ac:chgData name="MAIGNAN Victor FRSC" userId="94fc2294-f05d-4f6d-a45c-e2f1f1ee1e39" providerId="ADAL" clId="{47BDF592-310E-45FF-99AA-9BC13DA841CC}" dt="2024-02-29T09:59:51.796" v="17202" actId="478"/>
          <ac:picMkLst>
            <pc:docMk/>
            <pc:sldMk cId="334637800" sldId="256"/>
            <ac:picMk id="3" creationId="{5D9C53AF-AA41-6B56-9BA0-C1287BCDF679}"/>
          </ac:picMkLst>
        </pc:picChg>
        <pc:picChg chg="mod">
          <ac:chgData name="MAIGNAN Victor FRSC" userId="94fc2294-f05d-4f6d-a45c-e2f1f1ee1e39" providerId="ADAL" clId="{47BDF592-310E-45FF-99AA-9BC13DA841CC}" dt="2024-02-29T09:59:59.568" v="17204" actId="1076"/>
          <ac:picMkLst>
            <pc:docMk/>
            <pc:sldMk cId="334637800" sldId="256"/>
            <ac:picMk id="5" creationId="{CB28FD8C-0440-A405-5AAC-BDC8C568E68E}"/>
          </ac:picMkLst>
        </pc:picChg>
        <pc:picChg chg="mod">
          <ac:chgData name="MAIGNAN Victor FRSC" userId="94fc2294-f05d-4f6d-a45c-e2f1f1ee1e39" providerId="ADAL" clId="{47BDF592-310E-45FF-99AA-9BC13DA841CC}" dt="2024-02-29T09:59:54.773" v="17203" actId="14100"/>
          <ac:picMkLst>
            <pc:docMk/>
            <pc:sldMk cId="334637800" sldId="256"/>
            <ac:picMk id="8" creationId="{FE85B0C2-A211-BDD8-7F9E-7933139974FC}"/>
          </ac:picMkLst>
        </pc:picChg>
      </pc:sldChg>
      <pc:sldChg chg="addSp delSp modSp add del mod modClrScheme modShow chgLayout">
        <pc:chgData name="MAIGNAN Victor FRSC" userId="94fc2294-f05d-4f6d-a45c-e2f1f1ee1e39" providerId="ADAL" clId="{47BDF592-310E-45FF-99AA-9BC13DA841CC}" dt="2024-02-29T10:00:09.953" v="17205" actId="729"/>
        <pc:sldMkLst>
          <pc:docMk/>
          <pc:sldMk cId="3420405733" sldId="298"/>
        </pc:sldMkLst>
        <pc:spChg chg="mod">
          <ac:chgData name="MAIGNAN Victor FRSC" userId="94fc2294-f05d-4f6d-a45c-e2f1f1ee1e39" providerId="ADAL" clId="{47BDF592-310E-45FF-99AA-9BC13DA841CC}" dt="2024-02-29T09:58:25.772" v="17095" actId="1076"/>
          <ac:spMkLst>
            <pc:docMk/>
            <pc:sldMk cId="3420405733" sldId="298"/>
            <ac:spMk id="2" creationId="{F1CE2344-0CE9-8EF0-E85C-03CE39A82848}"/>
          </ac:spMkLst>
        </pc:spChg>
        <pc:spChg chg="add mod ord">
          <ac:chgData name="MAIGNAN Victor FRSC" userId="94fc2294-f05d-4f6d-a45c-e2f1f1ee1e39" providerId="ADAL" clId="{47BDF592-310E-45FF-99AA-9BC13DA841CC}" dt="2024-02-29T09:58:47.130" v="17188" actId="20577"/>
          <ac:spMkLst>
            <pc:docMk/>
            <pc:sldMk cId="3420405733" sldId="298"/>
            <ac:spMk id="3" creationId="{0A9973FA-918A-5218-6000-E00BB810F63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" creationId="{43104629-C028-9AE6-7C87-0A7386D8E9E4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5" creationId="{A7AB73A0-822B-0248-DE25-2EE246D8959A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6" creationId="{167FDF7A-B192-3FAF-4B46-EC9C8B69937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7" creationId="{22F412C4-B96C-29E0-0282-62546CCBFBA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8" creationId="{1A61BAAE-1136-18C9-644F-4C8404B78EDA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9" creationId="{8D87386E-9DDC-55C5-B522-96BE51F813E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" creationId="{B018F9DF-83C4-D28D-5905-B1F0EF1331EC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1" creationId="{F3DA681A-43A8-2C13-9D98-7B133610DDF3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2" creationId="{D35DD481-86A7-BEAA-AEFB-1A6DF52A1B4F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3" creationId="{0F4BF00F-886E-4F80-CE40-31DA7E0FC43B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4" creationId="{92234928-BC17-C021-84FE-19F4368F97DC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5" creationId="{46EA0EE5-4C1D-A6C3-F1DF-6FB47B807956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6" creationId="{CF1AAC6D-F432-7631-A513-7F5A9DEDA06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7" creationId="{F6891C8D-1B05-A1A8-BED7-E39DD03DCA9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8" creationId="{FF893DD2-83B3-DF93-8B38-9044EB83A8FE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9" creationId="{D83DA83C-2288-79BA-B3E3-36AAC8F70A4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0" creationId="{8542D7BF-AFE0-383E-15AB-6F0F484AAFEC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1" creationId="{241A3C64-8586-8169-5955-1F4358AB97A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2" creationId="{7C3B2ABC-6A46-7811-3CEF-0A91062128F5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3" creationId="{9586F878-F1B3-75D7-E740-217DC990F8A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4" creationId="{897A1B4C-9D39-93D8-B986-CAF466801A14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5" creationId="{7E9C2F00-A9A6-338D-792F-2A54FBE2C9AA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6" creationId="{7869C626-2453-E156-D206-1F1DE1DEF519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7" creationId="{F257CBC9-26E8-A914-4EA1-B61187FA23B4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8" creationId="{965838FC-BBA7-3392-6CEC-36C513E0648F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29" creationId="{496E7A51-A4A0-DC1E-7042-76B0CE16703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0" creationId="{5EC0DFA5-3E82-85EF-AE60-396E6ADF2692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1" creationId="{1367CAE7-728D-8796-FEF1-DD0AB3ECA368}"/>
          </ac:spMkLst>
        </pc:spChg>
        <pc:spChg chg="add del mod ord">
          <ac:chgData name="MAIGNAN Victor FRSC" userId="94fc2294-f05d-4f6d-a45c-e2f1f1ee1e39" providerId="ADAL" clId="{47BDF592-310E-45FF-99AA-9BC13DA841CC}" dt="2024-02-29T09:57:35.081" v="17079" actId="478"/>
          <ac:spMkLst>
            <pc:docMk/>
            <pc:sldMk cId="3420405733" sldId="298"/>
            <ac:spMk id="33" creationId="{D691C30E-DDE3-A850-70E0-C39BD23249C4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4" creationId="{8003C151-1318-99C5-0248-95FD3C160EE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6" creationId="{21447E28-8022-1C0E-5111-4ABB820F4A6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7" creationId="{5C8E160E-D46F-BD4E-03A5-1DF488AE5AC4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8" creationId="{1F495157-7B0E-36AA-077A-3E3BA4C66B4E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39" creationId="{55F70056-56DC-4C85-DF9F-DD88CE08847D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0" creationId="{82B51617-CA40-26A8-AF65-E2FC42E15503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1" creationId="{E5894D71-77B8-F678-D2C6-7375ABDD9B8E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2" creationId="{D8149302-C6C5-F10C-E54A-F1ABD3605FA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3" creationId="{567F0687-AB54-BDBC-0031-A9BA270D5697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4" creationId="{527025A0-40F5-8517-DCAA-20CFCADCEDA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5" creationId="{764D6C94-5859-B70C-EE90-B530840DD92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6" creationId="{7933EBCD-A6D7-5929-65C5-1094BB338C6C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7" creationId="{072BBCD0-894A-F59C-ACE0-E27DAEA2C77F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8" creationId="{61C3F684-CF15-C1F1-C3F3-D0D9DF0A442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49" creationId="{D32ED7AE-3A88-BFBE-AC57-B5DCD37DF683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50" creationId="{4BE60ED2-9317-0820-63A2-01D27BC2AE2A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51" creationId="{BF051A28-3124-1D62-1344-0662E3FC72F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52" creationId="{F690586D-3886-DAF3-4ECB-31E5CA04E335}"/>
          </ac:spMkLst>
        </pc:spChg>
        <pc:spChg chg="add mod">
          <ac:chgData name="MAIGNAN Victor FRSC" userId="94fc2294-f05d-4f6d-a45c-e2f1f1ee1e39" providerId="ADAL" clId="{47BDF592-310E-45FF-99AA-9BC13DA841CC}" dt="2024-02-29T09:59:20.832" v="17190" actId="207"/>
          <ac:spMkLst>
            <pc:docMk/>
            <pc:sldMk cId="3420405733" sldId="298"/>
            <ac:spMk id="54" creationId="{F7156CF2-8314-EA81-6ACE-8A922AA649C2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24" creationId="{A2AEA797-D52A-D9A5-5619-E01BE54411BD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25" creationId="{3C642789-F22C-EC66-7852-A41ED731F13E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27" creationId="{5459585A-7ED2-6F7D-7F18-DEAF07D16F3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28" creationId="{41E57E11-7E0D-945A-1F55-46003175FDB0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29" creationId="{1F9499F0-7635-9494-E386-B7FF5229CD4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0" creationId="{4801039E-EA4C-B4B1-AF38-DEBBE0E55592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1" creationId="{23117982-9DAE-B6A6-7483-FBAF438FF5EC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2" creationId="{50DC4853-D61A-A006-7157-6E2318190FBA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3" creationId="{344CB711-8AEF-C7EB-AAD6-A957F08CAE93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4" creationId="{176E018A-86CA-A49B-C482-D6F752AF9ED6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5" creationId="{9827A1FF-1AB4-37F6-076F-8EA364833D7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6" creationId="{D5788B96-C8C0-0C4E-A46E-736BE0ADF0C5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7" creationId="{B66E08F8-5A87-82CD-9B92-4C7BCD391472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8" creationId="{2333EC68-EF5B-B959-BD65-190E959C34F8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39" creationId="{A4376DCF-F0BF-8620-8D78-6D2F62443337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0" creationId="{8A7C6BEC-AB47-2D17-ED92-2033B5A12BA6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1" creationId="{CCAC1328-7DE1-2298-E850-C48493528D31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2" creationId="{D7D159B6-4811-DF8C-C6BB-C5F2A6676BF7}"/>
          </ac:spMkLst>
        </pc:spChg>
        <pc:spChg chg="del mod">
          <ac:chgData name="MAIGNAN Victor FRSC" userId="94fc2294-f05d-4f6d-a45c-e2f1f1ee1e39" providerId="ADAL" clId="{47BDF592-310E-45FF-99AA-9BC13DA841CC}" dt="2024-02-29T09:57:57.606" v="17086" actId="478"/>
          <ac:spMkLst>
            <pc:docMk/>
            <pc:sldMk cId="3420405733" sldId="298"/>
            <ac:spMk id="1044" creationId="{10624D81-63F6-AECA-1182-6A1A592B4BA7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5" creationId="{3D21818B-C662-9DE9-527E-F40F230D1EF6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6" creationId="{A3862CDF-DF13-F8D5-BDC0-E72E9D29367F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7" creationId="{DB0153BE-92D4-7181-5373-6B279ABF015C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8" creationId="{2B6BECE7-B5A3-19E3-ABC6-E4CA09212103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49" creationId="{48BFD8E0-356A-FF05-D1D1-BD2CAAF77F97}"/>
          </ac:spMkLst>
        </pc:spChg>
        <pc:spChg chg="del">
          <ac:chgData name="MAIGNAN Victor FRSC" userId="94fc2294-f05d-4f6d-a45c-e2f1f1ee1e39" providerId="ADAL" clId="{47BDF592-310E-45FF-99AA-9BC13DA841CC}" dt="2024-02-29T09:58:12.871" v="17090" actId="478"/>
          <ac:spMkLst>
            <pc:docMk/>
            <pc:sldMk cId="3420405733" sldId="298"/>
            <ac:spMk id="1050" creationId="{4E8A1884-3C57-7D1F-11C1-F9EE3DC86493}"/>
          </ac:spMkLst>
        </pc:spChg>
        <pc:picChg chg="add del mod">
          <ac:chgData name="MAIGNAN Victor FRSC" userId="94fc2294-f05d-4f6d-a45c-e2f1f1ee1e39" providerId="ADAL" clId="{47BDF592-310E-45FF-99AA-9BC13DA841CC}" dt="2024-02-29T09:57:32.020" v="17078" actId="478"/>
          <ac:picMkLst>
            <pc:docMk/>
            <pc:sldMk cId="3420405733" sldId="298"/>
            <ac:picMk id="35" creationId="{86CBA938-8FDE-B213-D8B4-22469AB1BC74}"/>
          </ac:picMkLst>
        </pc:picChg>
        <pc:picChg chg="add mod">
          <ac:chgData name="MAIGNAN Victor FRSC" userId="94fc2294-f05d-4f6d-a45c-e2f1f1ee1e39" providerId="ADAL" clId="{47BDF592-310E-45FF-99AA-9BC13DA841CC}" dt="2024-02-29T09:58:22.378" v="17094" actId="1076"/>
          <ac:picMkLst>
            <pc:docMk/>
            <pc:sldMk cId="3420405733" sldId="298"/>
            <ac:picMk id="53" creationId="{FD50B230-508A-86EB-CB2D-1227A88FB9F6}"/>
          </ac:picMkLst>
        </pc:picChg>
        <pc:picChg chg="del">
          <ac:chgData name="MAIGNAN Victor FRSC" userId="94fc2294-f05d-4f6d-a45c-e2f1f1ee1e39" providerId="ADAL" clId="{47BDF592-310E-45FF-99AA-9BC13DA841CC}" dt="2024-02-29T09:58:10.528" v="17089" actId="478"/>
          <ac:picMkLst>
            <pc:docMk/>
            <pc:sldMk cId="3420405733" sldId="298"/>
            <ac:picMk id="1026" creationId="{D0C5D305-DDC6-3A23-52A0-85035074597D}"/>
          </ac:picMkLst>
        </pc:picChg>
        <pc:picChg chg="del">
          <ac:chgData name="MAIGNAN Victor FRSC" userId="94fc2294-f05d-4f6d-a45c-e2f1f1ee1e39" providerId="ADAL" clId="{47BDF592-310E-45FF-99AA-9BC13DA841CC}" dt="2024-02-29T09:57:56.721" v="17085" actId="478"/>
          <ac:picMkLst>
            <pc:docMk/>
            <pc:sldMk cId="3420405733" sldId="298"/>
            <ac:picMk id="1043" creationId="{F04D08B6-6F8E-F8B3-52A8-BA34EE365E1C}"/>
          </ac:picMkLst>
        </pc:picChg>
      </pc:sldChg>
      <pc:sldChg chg="add del">
        <pc:chgData name="MAIGNAN Victor FRSC" userId="94fc2294-f05d-4f6d-a45c-e2f1f1ee1e39" providerId="ADAL" clId="{47BDF592-310E-45FF-99AA-9BC13DA841CC}" dt="2024-02-19T10:12:18.260" v="1563" actId="47"/>
        <pc:sldMkLst>
          <pc:docMk/>
          <pc:sldMk cId="3372378610" sldId="2147375885"/>
        </pc:sldMkLst>
      </pc:sldChg>
      <pc:sldChg chg="add del">
        <pc:chgData name="MAIGNAN Victor FRSC" userId="94fc2294-f05d-4f6d-a45c-e2f1f1ee1e39" providerId="ADAL" clId="{47BDF592-310E-45FF-99AA-9BC13DA841CC}" dt="2024-02-19T10:14:33.769" v="1589" actId="47"/>
        <pc:sldMkLst>
          <pc:docMk/>
          <pc:sldMk cId="368906191" sldId="2147375886"/>
        </pc:sldMkLst>
      </pc:sldChg>
      <pc:sldChg chg="add del modNotesTx">
        <pc:chgData name="MAIGNAN Victor FRSC" userId="94fc2294-f05d-4f6d-a45c-e2f1f1ee1e39" providerId="ADAL" clId="{47BDF592-310E-45FF-99AA-9BC13DA841CC}" dt="2024-02-19T10:14:26.978" v="1588" actId="47"/>
        <pc:sldMkLst>
          <pc:docMk/>
          <pc:sldMk cId="1444506773" sldId="2147375887"/>
        </pc:sldMkLst>
      </pc:sldChg>
      <pc:sldChg chg="addSp delSp modSp mod modTransition delCm modCm">
        <pc:chgData name="MAIGNAN Victor FRSC" userId="94fc2294-f05d-4f6d-a45c-e2f1f1ee1e39" providerId="ADAL" clId="{47BDF592-310E-45FF-99AA-9BC13DA841CC}" dt="2024-02-26T14:57:11.321" v="17051"/>
        <pc:sldMkLst>
          <pc:docMk/>
          <pc:sldMk cId="2787310239" sldId="2147375894"/>
        </pc:sldMkLst>
        <pc:spChg chg="del">
          <ac:chgData name="MAIGNAN Victor FRSC" userId="94fc2294-f05d-4f6d-a45c-e2f1f1ee1e39" providerId="ADAL" clId="{47BDF592-310E-45FF-99AA-9BC13DA841CC}" dt="2024-02-26T08:41:20.600" v="9501" actId="478"/>
          <ac:spMkLst>
            <pc:docMk/>
            <pc:sldMk cId="2787310239" sldId="2147375894"/>
            <ac:spMk id="2" creationId="{BC0C1A53-AE9E-C0DB-4BC8-0A7994DCE54F}"/>
          </ac:spMkLst>
        </pc:spChg>
        <pc:spChg chg="mod">
          <ac:chgData name="MAIGNAN Victor FRSC" userId="94fc2294-f05d-4f6d-a45c-e2f1f1ee1e39" providerId="ADAL" clId="{47BDF592-310E-45FF-99AA-9BC13DA841CC}" dt="2024-02-26T08:41:37.715" v="9521" actId="1038"/>
          <ac:spMkLst>
            <pc:docMk/>
            <pc:sldMk cId="2787310239" sldId="2147375894"/>
            <ac:spMk id="6" creationId="{FD57E530-CBB9-5443-C238-888598D2AA18}"/>
          </ac:spMkLst>
        </pc:spChg>
        <pc:picChg chg="mod">
          <ac:chgData name="MAIGNAN Victor FRSC" userId="94fc2294-f05d-4f6d-a45c-e2f1f1ee1e39" providerId="ADAL" clId="{47BDF592-310E-45FF-99AA-9BC13DA841CC}" dt="2024-02-26T08:41:37.715" v="9521" actId="1038"/>
          <ac:picMkLst>
            <pc:docMk/>
            <pc:sldMk cId="2787310239" sldId="2147375894"/>
            <ac:picMk id="5" creationId="{DB3D2D2F-015D-2794-CA3E-DBF59B1F826F}"/>
          </ac:picMkLst>
        </pc:picChg>
        <pc:picChg chg="add mod">
          <ac:chgData name="MAIGNAN Victor FRSC" userId="94fc2294-f05d-4f6d-a45c-e2f1f1ee1e39" providerId="ADAL" clId="{47BDF592-310E-45FF-99AA-9BC13DA841CC}" dt="2024-02-26T13:19:08.604" v="14712"/>
          <ac:picMkLst>
            <pc:docMk/>
            <pc:sldMk cId="2787310239" sldId="2147375894"/>
            <ac:picMk id="7" creationId="{034D2796-D510-D8A6-D780-83AE9AB0F24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IGNAN Victor FRSC" userId="94fc2294-f05d-4f6d-a45c-e2f1f1ee1e39" providerId="ADAL" clId="{47BDF592-310E-45FF-99AA-9BC13DA841CC}" dt="2024-02-26T08:41:28.587" v="9509"/>
              <pc2:cmMkLst xmlns:pc2="http://schemas.microsoft.com/office/powerpoint/2019/9/main/command">
                <pc:docMk/>
                <pc:sldMk cId="2787310239" sldId="2147375894"/>
                <pc2:cmMk id="{3DEBAB9A-8247-4658-ADC6-B6DBB6CFE8C2}"/>
              </pc2:cmMkLst>
            </pc226:cmChg>
          </p:ext>
        </pc:extLst>
      </pc:sldChg>
      <pc:sldChg chg="add del">
        <pc:chgData name="MAIGNAN Victor FRSC" userId="94fc2294-f05d-4f6d-a45c-e2f1f1ee1e39" providerId="ADAL" clId="{47BDF592-310E-45FF-99AA-9BC13DA841CC}" dt="2024-02-21T16:06:55.992" v="6342" actId="47"/>
        <pc:sldMkLst>
          <pc:docMk/>
          <pc:sldMk cId="2327635082" sldId="2147375946"/>
        </pc:sldMkLst>
      </pc:sldChg>
      <pc:sldChg chg="delSp modSp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4032036951" sldId="2147470690"/>
        </pc:sldMkLst>
        <pc:spChg chg="del mod">
          <ac:chgData name="MAIGNAN Victor FRSC" userId="94fc2294-f05d-4f6d-a45c-e2f1f1ee1e39" providerId="ADAL" clId="{47BDF592-310E-45FF-99AA-9BC13DA841CC}" dt="2024-02-19T10:08:30.968" v="1468" actId="478"/>
          <ac:spMkLst>
            <pc:docMk/>
            <pc:sldMk cId="4032036951" sldId="2147470690"/>
            <ac:spMk id="5" creationId="{75110D8B-37D3-BB2F-AC50-C2983D6BB155}"/>
          </ac:spMkLst>
        </pc:spChg>
        <pc:spChg chg="mod">
          <ac:chgData name="MAIGNAN Victor FRSC" userId="94fc2294-f05d-4f6d-a45c-e2f1f1ee1e39" providerId="ADAL" clId="{47BDF592-310E-45FF-99AA-9BC13DA841CC}" dt="2024-02-19T10:09:18.212" v="1471" actId="20577"/>
          <ac:spMkLst>
            <pc:docMk/>
            <pc:sldMk cId="4032036951" sldId="2147470690"/>
            <ac:spMk id="6" creationId="{499AF2EA-CB15-E35A-BF46-8E1AB65DE3CB}"/>
          </ac:spMkLst>
        </pc:spChg>
        <pc:spChg chg="del mod">
          <ac:chgData name="MAIGNAN Victor FRSC" userId="94fc2294-f05d-4f6d-a45c-e2f1f1ee1e39" providerId="ADAL" clId="{47BDF592-310E-45FF-99AA-9BC13DA841CC}" dt="2024-02-19T10:08:29.553" v="1466" actId="478"/>
          <ac:spMkLst>
            <pc:docMk/>
            <pc:sldMk cId="4032036951" sldId="2147470690"/>
            <ac:spMk id="11" creationId="{CE4D8DB2-654B-48F8-8F01-AF1DA1DE65F2}"/>
          </ac:spMkLst>
        </pc:spChg>
        <pc:spChg chg="del">
          <ac:chgData name="MAIGNAN Victor FRSC" userId="94fc2294-f05d-4f6d-a45c-e2f1f1ee1e39" providerId="ADAL" clId="{47BDF592-310E-45FF-99AA-9BC13DA841CC}" dt="2024-02-19T09:55:06.963" v="1141" actId="478"/>
          <ac:spMkLst>
            <pc:docMk/>
            <pc:sldMk cId="4032036951" sldId="2147470690"/>
            <ac:spMk id="14" creationId="{9FF4279F-D026-3E24-3EFC-5D38B880B0C6}"/>
          </ac:spMkLst>
        </pc:spChg>
        <pc:spChg chg="mod">
          <ac:chgData name="MAIGNAN Victor FRSC" userId="94fc2294-f05d-4f6d-a45c-e2f1f1ee1e39" providerId="ADAL" clId="{47BDF592-310E-45FF-99AA-9BC13DA841CC}" dt="2024-02-19T09:55:11.540" v="1142" actId="1076"/>
          <ac:spMkLst>
            <pc:docMk/>
            <pc:sldMk cId="4032036951" sldId="2147470690"/>
            <ac:spMk id="15" creationId="{0CFBF245-8734-F59A-13A9-892A1E2DD458}"/>
          </ac:spMkLst>
        </pc:spChg>
      </pc:sldChg>
      <pc:sldChg chg="addSp delSp modSp mod modTransition modClrScheme delCm chgLayout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849038435" sldId="2147470722"/>
        </pc:sldMkLst>
        <pc:spChg chg="mod">
          <ac:chgData name="MAIGNAN Victor FRSC" userId="94fc2294-f05d-4f6d-a45c-e2f1f1ee1e39" providerId="ADAL" clId="{47BDF592-310E-45FF-99AA-9BC13DA841CC}" dt="2024-02-19T09:51:06.975" v="1123" actId="14100"/>
          <ac:spMkLst>
            <pc:docMk/>
            <pc:sldMk cId="849038435" sldId="2147470722"/>
            <ac:spMk id="4" creationId="{1F5C4CEF-73A9-6B60-48C6-A17A02357BF1}"/>
          </ac:spMkLst>
        </pc:spChg>
        <pc:spChg chg="mod">
          <ac:chgData name="MAIGNAN Victor FRSC" userId="94fc2294-f05d-4f6d-a45c-e2f1f1ee1e39" providerId="ADAL" clId="{47BDF592-310E-45FF-99AA-9BC13DA841CC}" dt="2024-02-19T09:41:21.431" v="468" actId="1036"/>
          <ac:spMkLst>
            <pc:docMk/>
            <pc:sldMk cId="849038435" sldId="2147470722"/>
            <ac:spMk id="5" creationId="{970B88D1-66BF-54F1-1EEA-DC064CFF465B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6" creationId="{4E873111-5B38-B650-5174-7A3EC6D3DEE2}"/>
          </ac:spMkLst>
        </pc:spChg>
        <pc:spChg chg="mod ord">
          <ac:chgData name="MAIGNAN Victor FRSC" userId="94fc2294-f05d-4f6d-a45c-e2f1f1ee1e39" providerId="ADAL" clId="{47BDF592-310E-45FF-99AA-9BC13DA841CC}" dt="2024-02-20T12:05:19.757" v="1916" actId="20577"/>
          <ac:spMkLst>
            <pc:docMk/>
            <pc:sldMk cId="849038435" sldId="2147470722"/>
            <ac:spMk id="7" creationId="{E26967A7-B531-82F6-6379-DEA0DF2AA772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8" creationId="{0A953F54-9D00-11C8-0C36-577F85BB4318}"/>
          </ac:spMkLst>
        </pc:spChg>
        <pc:spChg chg="del mod">
          <ac:chgData name="MAIGNAN Victor FRSC" userId="94fc2294-f05d-4f6d-a45c-e2f1f1ee1e39" providerId="ADAL" clId="{47BDF592-310E-45FF-99AA-9BC13DA841CC}" dt="2024-02-19T09:39:10.517" v="444" actId="478"/>
          <ac:spMkLst>
            <pc:docMk/>
            <pc:sldMk cId="849038435" sldId="2147470722"/>
            <ac:spMk id="11" creationId="{77825827-AEB8-D655-B96F-CEE9572753B4}"/>
          </ac:spMkLst>
        </pc:spChg>
        <pc:spChg chg="del">
          <ac:chgData name="MAIGNAN Victor FRSC" userId="94fc2294-f05d-4f6d-a45c-e2f1f1ee1e39" providerId="ADAL" clId="{47BDF592-310E-45FF-99AA-9BC13DA841CC}" dt="2024-02-19T09:33:18.098" v="346" actId="478"/>
          <ac:spMkLst>
            <pc:docMk/>
            <pc:sldMk cId="849038435" sldId="2147470722"/>
            <ac:spMk id="14" creationId="{F89D9076-10FC-9CC8-8015-9C28AEFCC4B7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16" creationId="{8011A6A8-3C20-A3CB-FCF6-0D8FDE0D2B2F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18" creationId="{1FFBFF62-B5FC-AF06-BA8B-F7237850434E}"/>
          </ac:spMkLst>
        </pc:spChg>
        <pc:spChg chg="mod">
          <ac:chgData name="MAIGNAN Victor FRSC" userId="94fc2294-f05d-4f6d-a45c-e2f1f1ee1e39" providerId="ADAL" clId="{47BDF592-310E-45FF-99AA-9BC13DA841CC}" dt="2024-02-19T09:41:03.335" v="467" actId="1076"/>
          <ac:spMkLst>
            <pc:docMk/>
            <pc:sldMk cId="849038435" sldId="2147470722"/>
            <ac:spMk id="19" creationId="{C60DD9EB-C0E2-4807-8D9B-0283A387A76F}"/>
          </ac:spMkLst>
        </pc:spChg>
        <pc:spChg chg="add del mod ord">
          <ac:chgData name="MAIGNAN Victor FRSC" userId="94fc2294-f05d-4f6d-a45c-e2f1f1ee1e39" providerId="ADAL" clId="{47BDF592-310E-45FF-99AA-9BC13DA841CC}" dt="2024-02-19T09:33:16.506" v="345" actId="478"/>
          <ac:spMkLst>
            <pc:docMk/>
            <pc:sldMk cId="849038435" sldId="2147470722"/>
            <ac:spMk id="20" creationId="{A89BBCC0-B64D-4D42-D544-16BC9C2B6AF8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21" creationId="{259309E9-75EC-8CF7-C995-18E22CCEEE23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22" creationId="{5FDF05C3-AEB8-B000-CC4E-266A7CCFE768}"/>
          </ac:spMkLst>
        </pc:spChg>
        <pc:spChg chg="mod">
          <ac:chgData name="MAIGNAN Victor FRSC" userId="94fc2294-f05d-4f6d-a45c-e2f1f1ee1e39" providerId="ADAL" clId="{47BDF592-310E-45FF-99AA-9BC13DA841CC}" dt="2024-02-19T09:36:17.583" v="392" actId="1036"/>
          <ac:spMkLst>
            <pc:docMk/>
            <pc:sldMk cId="849038435" sldId="2147470722"/>
            <ac:spMk id="23" creationId="{8F7F4BCE-EAFF-2F78-75D5-DCF5195611DD}"/>
          </ac:spMkLst>
        </pc:spChg>
        <pc:spChg chg="mod">
          <ac:chgData name="MAIGNAN Victor FRSC" userId="94fc2294-f05d-4f6d-a45c-e2f1f1ee1e39" providerId="ADAL" clId="{47BDF592-310E-45FF-99AA-9BC13DA841CC}" dt="2024-02-19T09:43:47.679" v="474" actId="14100"/>
          <ac:spMkLst>
            <pc:docMk/>
            <pc:sldMk cId="849038435" sldId="2147470722"/>
            <ac:spMk id="26" creationId="{A14DDA9D-73D5-DC23-3403-44EB843D1181}"/>
          </ac:spMkLst>
        </pc:spChg>
        <pc:spChg chg="mod">
          <ac:chgData name="MAIGNAN Victor FRSC" userId="94fc2294-f05d-4f6d-a45c-e2f1f1ee1e39" providerId="ADAL" clId="{47BDF592-310E-45FF-99AA-9BC13DA841CC}" dt="2024-02-19T09:43:54.215" v="478" actId="1035"/>
          <ac:spMkLst>
            <pc:docMk/>
            <pc:sldMk cId="849038435" sldId="2147470722"/>
            <ac:spMk id="28" creationId="{55832A50-F740-91F0-CC34-9E9EB0BEA9AE}"/>
          </ac:spMkLst>
        </pc:spChg>
        <pc:spChg chg="mod">
          <ac:chgData name="MAIGNAN Victor FRSC" userId="94fc2294-f05d-4f6d-a45c-e2f1f1ee1e39" providerId="ADAL" clId="{47BDF592-310E-45FF-99AA-9BC13DA841CC}" dt="2024-02-19T09:37:09.429" v="426" actId="1076"/>
          <ac:spMkLst>
            <pc:docMk/>
            <pc:sldMk cId="849038435" sldId="2147470722"/>
            <ac:spMk id="29" creationId="{B59DAC65-0F66-03C3-A874-C7E98FD31BCF}"/>
          </ac:spMkLst>
        </pc:spChg>
        <pc:spChg chg="mod">
          <ac:chgData name="MAIGNAN Victor FRSC" userId="94fc2294-f05d-4f6d-a45c-e2f1f1ee1e39" providerId="ADAL" clId="{47BDF592-310E-45FF-99AA-9BC13DA841CC}" dt="2024-02-19T09:36:32.900" v="421" actId="1036"/>
          <ac:spMkLst>
            <pc:docMk/>
            <pc:sldMk cId="849038435" sldId="2147470722"/>
            <ac:spMk id="32" creationId="{DEB84C2C-BA9C-6243-BCBB-ACE8B49157DC}"/>
          </ac:spMkLst>
        </pc:spChg>
        <pc:spChg chg="mod">
          <ac:chgData name="MAIGNAN Victor FRSC" userId="94fc2294-f05d-4f6d-a45c-e2f1f1ee1e39" providerId="ADAL" clId="{47BDF592-310E-45FF-99AA-9BC13DA841CC}" dt="2024-02-19T09:37:58.299" v="433" actId="1076"/>
          <ac:spMkLst>
            <pc:docMk/>
            <pc:sldMk cId="849038435" sldId="2147470722"/>
            <ac:spMk id="33" creationId="{88D4CEEE-8B03-5C54-9D6A-9EA544E70179}"/>
          </ac:spMkLst>
        </pc:spChg>
        <pc:spChg chg="add mod ord">
          <ac:chgData name="MAIGNAN Victor FRSC" userId="94fc2294-f05d-4f6d-a45c-e2f1f1ee1e39" providerId="ADAL" clId="{47BDF592-310E-45FF-99AA-9BC13DA841CC}" dt="2024-02-19T09:48:08.653" v="1122" actId="1035"/>
          <ac:spMkLst>
            <pc:docMk/>
            <pc:sldMk cId="849038435" sldId="2147470722"/>
            <ac:spMk id="47" creationId="{02DFE156-FABA-385A-63D6-4901BEE591E9}"/>
          </ac:spMkLst>
        </pc:spChg>
        <pc:spChg chg="mod">
          <ac:chgData name="MAIGNAN Victor FRSC" userId="94fc2294-f05d-4f6d-a45c-e2f1f1ee1e39" providerId="ADAL" clId="{47BDF592-310E-45FF-99AA-9BC13DA841CC}" dt="2024-02-19T09:37:33.189" v="429" actId="1076"/>
          <ac:spMkLst>
            <pc:docMk/>
            <pc:sldMk cId="849038435" sldId="2147470722"/>
            <ac:spMk id="52" creationId="{7939E5C2-222B-06E1-5347-EDD3D3E2B4C8}"/>
          </ac:spMkLst>
        </pc:spChg>
        <pc:spChg chg="mod">
          <ac:chgData name="MAIGNAN Victor FRSC" userId="94fc2294-f05d-4f6d-a45c-e2f1f1ee1e39" providerId="ADAL" clId="{47BDF592-310E-45FF-99AA-9BC13DA841CC}" dt="2024-02-19T09:37:27.527" v="428" actId="1076"/>
          <ac:spMkLst>
            <pc:docMk/>
            <pc:sldMk cId="849038435" sldId="2147470722"/>
            <ac:spMk id="53" creationId="{EC99F381-C2E5-F5B9-F2FD-9DC8FB677DB2}"/>
          </ac:spMkLst>
        </pc:spChg>
        <pc:spChg chg="mod">
          <ac:chgData name="MAIGNAN Victor FRSC" userId="94fc2294-f05d-4f6d-a45c-e2f1f1ee1e39" providerId="ADAL" clId="{47BDF592-310E-45FF-99AA-9BC13DA841CC}" dt="2024-02-19T09:37:35.978" v="430" actId="1076"/>
          <ac:spMkLst>
            <pc:docMk/>
            <pc:sldMk cId="849038435" sldId="2147470722"/>
            <ac:spMk id="54" creationId="{9FB1F3A8-57FD-2D63-0F85-36348D1677CF}"/>
          </ac:spMkLst>
        </pc:spChg>
        <pc:spChg chg="mod">
          <ac:chgData name="MAIGNAN Victor FRSC" userId="94fc2294-f05d-4f6d-a45c-e2f1f1ee1e39" providerId="ADAL" clId="{47BDF592-310E-45FF-99AA-9BC13DA841CC}" dt="2024-02-19T09:37:45.572" v="432" actId="14100"/>
          <ac:spMkLst>
            <pc:docMk/>
            <pc:sldMk cId="849038435" sldId="2147470722"/>
            <ac:spMk id="55" creationId="{751F6316-CFA2-C80A-5D07-4CE40572A3B7}"/>
          </ac:spMkLst>
        </pc:spChg>
        <pc:spChg chg="mod">
          <ac:chgData name="MAIGNAN Victor FRSC" userId="94fc2294-f05d-4f6d-a45c-e2f1f1ee1e39" providerId="ADAL" clId="{47BDF592-310E-45FF-99AA-9BC13DA841CC}" dt="2024-02-19T09:42:57.298" v="473" actId="1037"/>
          <ac:spMkLst>
            <pc:docMk/>
            <pc:sldMk cId="849038435" sldId="2147470722"/>
            <ac:spMk id="70" creationId="{A6DA5279-7ADB-F752-92E1-98127993C63F}"/>
          </ac:spMkLst>
        </pc:spChg>
        <pc:picChg chg="add del mod">
          <ac:chgData name="MAIGNAN Victor FRSC" userId="94fc2294-f05d-4f6d-a45c-e2f1f1ee1e39" providerId="ADAL" clId="{47BDF592-310E-45FF-99AA-9BC13DA841CC}" dt="2024-02-19T09:32:02.082" v="331" actId="478"/>
          <ac:picMkLst>
            <pc:docMk/>
            <pc:sldMk cId="849038435" sldId="2147470722"/>
            <ac:picMk id="2" creationId="{81E45E72-35EB-AF32-6BE4-C121D682D443}"/>
          </ac:picMkLst>
        </pc:picChg>
        <pc:picChg chg="add mod">
          <ac:chgData name="MAIGNAN Victor FRSC" userId="94fc2294-f05d-4f6d-a45c-e2f1f1ee1e39" providerId="ADAL" clId="{47BDF592-310E-45FF-99AA-9BC13DA841CC}" dt="2024-02-20T12:02:28.508" v="1601" actId="1076"/>
          <ac:picMkLst>
            <pc:docMk/>
            <pc:sldMk cId="849038435" sldId="2147470722"/>
            <ac:picMk id="2" creationId="{C1AD84F6-222B-71FC-52F2-3E168A1931BA}"/>
          </ac:picMkLst>
        </pc:picChg>
        <pc:picChg chg="add mod">
          <ac:chgData name="MAIGNAN Victor FRSC" userId="94fc2294-f05d-4f6d-a45c-e2f1f1ee1e39" providerId="ADAL" clId="{47BDF592-310E-45FF-99AA-9BC13DA841CC}" dt="2024-02-20T12:02:28.508" v="1601" actId="1076"/>
          <ac:picMkLst>
            <pc:docMk/>
            <pc:sldMk cId="849038435" sldId="2147470722"/>
            <ac:picMk id="3" creationId="{EA49214D-AE77-FAA5-5818-18857FEF2A1A}"/>
          </ac:picMkLst>
        </pc:picChg>
        <pc:picChg chg="del">
          <ac:chgData name="MAIGNAN Victor FRSC" userId="94fc2294-f05d-4f6d-a45c-e2f1f1ee1e39" providerId="ADAL" clId="{47BDF592-310E-45FF-99AA-9BC13DA841CC}" dt="2024-02-19T09:33:12.248" v="343" actId="478"/>
          <ac:picMkLst>
            <pc:docMk/>
            <pc:sldMk cId="849038435" sldId="2147470722"/>
            <ac:picMk id="9" creationId="{2C523E8A-35CB-2F88-5C7B-204EA7882D94}"/>
          </ac:picMkLst>
        </pc:picChg>
        <pc:picChg chg="add del mod">
          <ac:chgData name="MAIGNAN Victor FRSC" userId="94fc2294-f05d-4f6d-a45c-e2f1f1ee1e39" providerId="ADAL" clId="{47BDF592-310E-45FF-99AA-9BC13DA841CC}" dt="2024-02-20T12:03:04.476" v="1605" actId="478"/>
          <ac:picMkLst>
            <pc:docMk/>
            <pc:sldMk cId="849038435" sldId="2147470722"/>
            <ac:picMk id="10" creationId="{34F15D06-BBCE-1FD8-4823-EDD2507F7F7D}"/>
          </ac:picMkLst>
        </pc:picChg>
        <pc:picChg chg="mod">
          <ac:chgData name="MAIGNAN Victor FRSC" userId="94fc2294-f05d-4f6d-a45c-e2f1f1ee1e39" providerId="ADAL" clId="{47BDF592-310E-45FF-99AA-9BC13DA841CC}" dt="2024-02-19T09:47:29.126" v="1118" actId="1076"/>
          <ac:picMkLst>
            <pc:docMk/>
            <pc:sldMk cId="849038435" sldId="2147470722"/>
            <ac:picMk id="12" creationId="{8D57EC64-04EA-31A8-6BEE-AC7AC850FDBC}"/>
          </ac:picMkLst>
        </pc:picChg>
        <pc:picChg chg="add mod ord modCrop">
          <ac:chgData name="MAIGNAN Victor FRSC" userId="94fc2294-f05d-4f6d-a45c-e2f1f1ee1e39" providerId="ADAL" clId="{47BDF592-310E-45FF-99AA-9BC13DA841CC}" dt="2024-02-19T09:38:30.302" v="439" actId="732"/>
          <ac:picMkLst>
            <pc:docMk/>
            <pc:sldMk cId="849038435" sldId="2147470722"/>
            <ac:picMk id="17" creationId="{F41A8F4F-DA41-0840-CF8E-47C01ADA6D07}"/>
          </ac:picMkLst>
        </pc:picChg>
        <pc:cxnChg chg="del">
          <ac:chgData name="MAIGNAN Victor FRSC" userId="94fc2294-f05d-4f6d-a45c-e2f1f1ee1e39" providerId="ADAL" clId="{47BDF592-310E-45FF-99AA-9BC13DA841CC}" dt="2024-02-19T09:38:06.393" v="434" actId="478"/>
          <ac:cxnSpMkLst>
            <pc:docMk/>
            <pc:sldMk cId="849038435" sldId="2147470722"/>
            <ac:cxnSpMk id="3" creationId="{3DEEB19D-18C5-EBAA-91B6-FBAF410CF49F}"/>
          </ac:cxnSpMkLst>
        </pc:cxnChg>
        <pc:cxnChg chg="del">
          <ac:chgData name="MAIGNAN Victor FRSC" userId="94fc2294-f05d-4f6d-a45c-e2f1f1ee1e39" providerId="ADAL" clId="{47BDF592-310E-45FF-99AA-9BC13DA841CC}" dt="2024-02-19T09:38:09.505" v="435" actId="478"/>
          <ac:cxnSpMkLst>
            <pc:docMk/>
            <pc:sldMk cId="849038435" sldId="2147470722"/>
            <ac:cxnSpMk id="10" creationId="{44078424-30DB-49D6-B942-3A1431DA7E43}"/>
          </ac:cxnSpMkLst>
        </pc:cxnChg>
        <pc:cxnChg chg="mod">
          <ac:chgData name="MAIGNAN Victor FRSC" userId="94fc2294-f05d-4f6d-a45c-e2f1f1ee1e39" providerId="ADAL" clId="{47BDF592-310E-45FF-99AA-9BC13DA841CC}" dt="2024-02-19T09:36:55.964" v="425" actId="1037"/>
          <ac:cxnSpMkLst>
            <pc:docMk/>
            <pc:sldMk cId="849038435" sldId="2147470722"/>
            <ac:cxnSpMk id="13" creationId="{46EC5333-A73D-8115-1304-E6FC4AB491C0}"/>
          </ac:cxnSpMkLst>
        </pc:cxnChg>
        <pc:cxnChg chg="mod">
          <ac:chgData name="MAIGNAN Victor FRSC" userId="94fc2294-f05d-4f6d-a45c-e2f1f1ee1e39" providerId="ADAL" clId="{47BDF592-310E-45FF-99AA-9BC13DA841CC}" dt="2024-02-19T09:36:32.900" v="421" actId="1036"/>
          <ac:cxnSpMkLst>
            <pc:docMk/>
            <pc:sldMk cId="849038435" sldId="2147470722"/>
            <ac:cxnSpMk id="27" creationId="{4D2157E7-A9D8-FE73-8678-15C0B4D27338}"/>
          </ac:cxnSpMkLst>
        </pc:cxnChg>
        <pc:cxnChg chg="mod">
          <ac:chgData name="MAIGNAN Victor FRSC" userId="94fc2294-f05d-4f6d-a45c-e2f1f1ee1e39" providerId="ADAL" clId="{47BDF592-310E-45FF-99AA-9BC13DA841CC}" dt="2024-02-19T09:37:58.299" v="433" actId="1076"/>
          <ac:cxnSpMkLst>
            <pc:docMk/>
            <pc:sldMk cId="849038435" sldId="2147470722"/>
            <ac:cxnSpMk id="34" creationId="{A57A1C24-A472-027F-FDF7-B18A7A12D58B}"/>
          </ac:cxnSpMkLst>
        </pc:cxnChg>
        <pc:cxnChg chg="mod">
          <ac:chgData name="MAIGNAN Victor FRSC" userId="94fc2294-f05d-4f6d-a45c-e2f1f1ee1e39" providerId="ADAL" clId="{47BDF592-310E-45FF-99AA-9BC13DA841CC}" dt="2024-02-19T09:37:45.572" v="432" actId="14100"/>
          <ac:cxnSpMkLst>
            <pc:docMk/>
            <pc:sldMk cId="849038435" sldId="2147470722"/>
            <ac:cxnSpMk id="60" creationId="{CDCEA086-3A55-EF94-B576-80A0A063A2A0}"/>
          </ac:cxnSpMkLst>
        </pc:cxnChg>
        <pc:cxnChg chg="mod">
          <ac:chgData name="MAIGNAN Victor FRSC" userId="94fc2294-f05d-4f6d-a45c-e2f1f1ee1e39" providerId="ADAL" clId="{47BDF592-310E-45FF-99AA-9BC13DA841CC}" dt="2024-02-19T09:37:45.572" v="432" actId="14100"/>
          <ac:cxnSpMkLst>
            <pc:docMk/>
            <pc:sldMk cId="849038435" sldId="2147470722"/>
            <ac:cxnSpMk id="63" creationId="{0B655181-88D7-5551-EB3B-5560DEBE2DA8}"/>
          </ac:cxnSpMkLst>
        </pc:cxnChg>
        <pc:cxnChg chg="mod">
          <ac:chgData name="MAIGNAN Victor FRSC" userId="94fc2294-f05d-4f6d-a45c-e2f1f1ee1e39" providerId="ADAL" clId="{47BDF592-310E-45FF-99AA-9BC13DA841CC}" dt="2024-02-19T09:37:45.572" v="432" actId="14100"/>
          <ac:cxnSpMkLst>
            <pc:docMk/>
            <pc:sldMk cId="849038435" sldId="2147470722"/>
            <ac:cxnSpMk id="66" creationId="{291E38D8-FEAC-A6F6-20F8-CAB9B9563AD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18:24.571" v="14706"/>
              <pc2:cmMkLst xmlns:pc2="http://schemas.microsoft.com/office/powerpoint/2019/9/main/command">
                <pc:docMk/>
                <pc:sldMk cId="849038435" sldId="2147470722"/>
                <pc2:cmMk id="{9E83BCF6-75FA-4C8F-A094-790382EBF1EE}"/>
              </pc2:cmMkLst>
            </pc226:cmChg>
          </p:ext>
        </pc:extLst>
      </pc:sldChg>
      <pc:sldChg chg="del">
        <pc:chgData name="MAIGNAN Victor FRSC" userId="94fc2294-f05d-4f6d-a45c-e2f1f1ee1e39" providerId="ADAL" clId="{47BDF592-310E-45FF-99AA-9BC13DA841CC}" dt="2024-02-19T09:16:34.626" v="95" actId="47"/>
        <pc:sldMkLst>
          <pc:docMk/>
          <pc:sldMk cId="3183993059" sldId="2147470723"/>
        </pc:sldMkLst>
      </pc:sldChg>
      <pc:sldChg chg="add del">
        <pc:chgData name="MAIGNAN Victor FRSC" userId="94fc2294-f05d-4f6d-a45c-e2f1f1ee1e39" providerId="ADAL" clId="{47BDF592-310E-45FF-99AA-9BC13DA841CC}" dt="2024-02-19T09:20:20.093" v="125" actId="47"/>
        <pc:sldMkLst>
          <pc:docMk/>
          <pc:sldMk cId="4106880689" sldId="2147470726"/>
        </pc:sldMkLst>
      </pc:sldChg>
      <pc:sldChg chg="modSp add mod or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386221110" sldId="2147470751"/>
        </pc:sldMkLst>
        <pc:picChg chg="mod">
          <ac:chgData name="MAIGNAN Victor FRSC" userId="94fc2294-f05d-4f6d-a45c-e2f1f1ee1e39" providerId="ADAL" clId="{47BDF592-310E-45FF-99AA-9BC13DA841CC}" dt="2024-02-26T14:10:46.346" v="15764" actId="1076"/>
          <ac:picMkLst>
            <pc:docMk/>
            <pc:sldMk cId="386221110" sldId="2147470751"/>
            <ac:picMk id="8" creationId="{C4E42605-8531-773A-2BBA-F651C3549716}"/>
          </ac:picMkLst>
        </pc:picChg>
      </pc:sldChg>
      <pc:sldChg chg="del">
        <pc:chgData name="MAIGNAN Victor FRSC" userId="94fc2294-f05d-4f6d-a45c-e2f1f1ee1e39" providerId="ADAL" clId="{47BDF592-310E-45FF-99AA-9BC13DA841CC}" dt="2024-02-19T09:27:48.411" v="256" actId="47"/>
        <pc:sldMkLst>
          <pc:docMk/>
          <pc:sldMk cId="3501995296" sldId="2147470772"/>
        </pc:sldMkLst>
      </pc:sldChg>
      <pc:sldChg chg="addSp delSp modSp mod modTransition modClrScheme modShow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1726691403" sldId="2147470782"/>
        </pc:sldMkLst>
        <pc:spChg chg="mod">
          <ac:chgData name="MAIGNAN Victor FRSC" userId="94fc2294-f05d-4f6d-a45c-e2f1f1ee1e39" providerId="ADAL" clId="{47BDF592-310E-45FF-99AA-9BC13DA841CC}" dt="2024-02-19T09:26:27.510" v="188" actId="1035"/>
          <ac:spMkLst>
            <pc:docMk/>
            <pc:sldMk cId="1726691403" sldId="2147470782"/>
            <ac:spMk id="4" creationId="{0C767BB5-82D1-2B1E-9414-89B1D4699209}"/>
          </ac:spMkLst>
        </pc:spChg>
        <pc:spChg chg="mod">
          <ac:chgData name="MAIGNAN Victor FRSC" userId="94fc2294-f05d-4f6d-a45c-e2f1f1ee1e39" providerId="ADAL" clId="{47BDF592-310E-45FF-99AA-9BC13DA841CC}" dt="2024-02-19T09:26:27.510" v="188" actId="1035"/>
          <ac:spMkLst>
            <pc:docMk/>
            <pc:sldMk cId="1726691403" sldId="2147470782"/>
            <ac:spMk id="6" creationId="{1346F18B-1550-646B-73A3-825E0FF98E9B}"/>
          </ac:spMkLst>
        </pc:spChg>
        <pc:spChg chg="mod">
          <ac:chgData name="MAIGNAN Victor FRSC" userId="94fc2294-f05d-4f6d-a45c-e2f1f1ee1e39" providerId="ADAL" clId="{47BDF592-310E-45FF-99AA-9BC13DA841CC}" dt="2024-02-19T09:26:27.510" v="188" actId="1035"/>
          <ac:spMkLst>
            <pc:docMk/>
            <pc:sldMk cId="1726691403" sldId="2147470782"/>
            <ac:spMk id="8" creationId="{56BB3BDE-BFA2-7916-E810-60000A11B81F}"/>
          </ac:spMkLst>
        </pc:spChg>
        <pc:spChg chg="mod">
          <ac:chgData name="MAIGNAN Victor FRSC" userId="94fc2294-f05d-4f6d-a45c-e2f1f1ee1e39" providerId="ADAL" clId="{47BDF592-310E-45FF-99AA-9BC13DA841CC}" dt="2024-02-19T09:26:27.510" v="188" actId="1035"/>
          <ac:spMkLst>
            <pc:docMk/>
            <pc:sldMk cId="1726691403" sldId="2147470782"/>
            <ac:spMk id="9" creationId="{C8527F24-6805-7F07-AD01-E21FD555FF73}"/>
          </ac:spMkLst>
        </pc:spChg>
        <pc:spChg chg="del">
          <ac:chgData name="MAIGNAN Victor FRSC" userId="94fc2294-f05d-4f6d-a45c-e2f1f1ee1e39" providerId="ADAL" clId="{47BDF592-310E-45FF-99AA-9BC13DA841CC}" dt="2024-02-19T10:08:33.638" v="1469" actId="478"/>
          <ac:spMkLst>
            <pc:docMk/>
            <pc:sldMk cId="1726691403" sldId="2147470782"/>
            <ac:spMk id="11" creationId="{FD057871-1C96-B463-CEA2-447BE28217F8}"/>
          </ac:spMkLst>
        </pc:spChg>
        <pc:spChg chg="mod ord">
          <ac:chgData name="MAIGNAN Victor FRSC" userId="94fc2294-f05d-4f6d-a45c-e2f1f1ee1e39" providerId="ADAL" clId="{47BDF592-310E-45FF-99AA-9BC13DA841CC}" dt="2024-02-19T09:26:11.089" v="166" actId="20577"/>
          <ac:spMkLst>
            <pc:docMk/>
            <pc:sldMk cId="1726691403" sldId="2147470782"/>
            <ac:spMk id="12" creationId="{921A4F79-8726-A10F-9377-98C368178DB8}"/>
          </ac:spMkLst>
        </pc:spChg>
        <pc:spChg chg="add del mod ord">
          <ac:chgData name="MAIGNAN Victor FRSC" userId="94fc2294-f05d-4f6d-a45c-e2f1f1ee1e39" providerId="ADAL" clId="{47BDF592-310E-45FF-99AA-9BC13DA841CC}" dt="2024-02-19T09:26:01.218" v="164" actId="478"/>
          <ac:spMkLst>
            <pc:docMk/>
            <pc:sldMk cId="1726691403" sldId="2147470782"/>
            <ac:spMk id="14" creationId="{4B799D81-1421-5973-9AC8-893CD1560F35}"/>
          </ac:spMkLst>
        </pc:spChg>
        <pc:picChg chg="mod">
          <ac:chgData name="MAIGNAN Victor FRSC" userId="94fc2294-f05d-4f6d-a45c-e2f1f1ee1e39" providerId="ADAL" clId="{47BDF592-310E-45FF-99AA-9BC13DA841CC}" dt="2024-02-19T09:26:27.510" v="188" actId="1035"/>
          <ac:picMkLst>
            <pc:docMk/>
            <pc:sldMk cId="1726691403" sldId="2147470782"/>
            <ac:picMk id="2" creationId="{17DF8BB4-127D-3702-B16D-2CCD857B3C9E}"/>
          </ac:picMkLst>
        </pc:picChg>
        <pc:picChg chg="del">
          <ac:chgData name="MAIGNAN Victor FRSC" userId="94fc2294-f05d-4f6d-a45c-e2f1f1ee1e39" providerId="ADAL" clId="{47BDF592-310E-45FF-99AA-9BC13DA841CC}" dt="2024-02-19T09:26:16.502" v="167" actId="478"/>
          <ac:picMkLst>
            <pc:docMk/>
            <pc:sldMk cId="1726691403" sldId="2147470782"/>
            <ac:picMk id="3" creationId="{19C56D0B-8DC7-E41A-5BF1-709CF811FA78}"/>
          </ac:picMkLst>
        </pc:picChg>
        <pc:picChg chg="del">
          <ac:chgData name="MAIGNAN Victor FRSC" userId="94fc2294-f05d-4f6d-a45c-e2f1f1ee1e39" providerId="ADAL" clId="{47BDF592-310E-45FF-99AA-9BC13DA841CC}" dt="2024-02-19T09:26:16.502" v="167" actId="478"/>
          <ac:picMkLst>
            <pc:docMk/>
            <pc:sldMk cId="1726691403" sldId="2147470782"/>
            <ac:picMk id="7" creationId="{C9FD78DA-DA50-9013-4E23-A38545B2E2A5}"/>
          </ac:picMkLst>
        </pc:picChg>
        <pc:cxnChg chg="mod">
          <ac:chgData name="MAIGNAN Victor FRSC" userId="94fc2294-f05d-4f6d-a45c-e2f1f1ee1e39" providerId="ADAL" clId="{47BDF592-310E-45FF-99AA-9BC13DA841CC}" dt="2024-02-19T09:26:27.510" v="188" actId="1035"/>
          <ac:cxnSpMkLst>
            <pc:docMk/>
            <pc:sldMk cId="1726691403" sldId="2147470782"/>
            <ac:cxnSpMk id="5" creationId="{1A5742E5-14CD-D54B-C9DE-C2DF89254BCB}"/>
          </ac:cxnSpMkLst>
        </pc:cxnChg>
      </pc:sldChg>
      <pc:sldChg chg="del">
        <pc:chgData name="MAIGNAN Victor FRSC" userId="94fc2294-f05d-4f6d-a45c-e2f1f1ee1e39" providerId="ADAL" clId="{47BDF592-310E-45FF-99AA-9BC13DA841CC}" dt="2024-02-19T09:30:41.778" v="320" actId="47"/>
        <pc:sldMkLst>
          <pc:docMk/>
          <pc:sldMk cId="3476619882" sldId="2147470790"/>
        </pc:sldMkLst>
      </pc:sldChg>
      <pc:sldChg chg="del">
        <pc:chgData name="MAIGNAN Victor FRSC" userId="94fc2294-f05d-4f6d-a45c-e2f1f1ee1e39" providerId="ADAL" clId="{47BDF592-310E-45FF-99AA-9BC13DA841CC}" dt="2024-02-19T09:18:07.378" v="99" actId="47"/>
        <pc:sldMkLst>
          <pc:docMk/>
          <pc:sldMk cId="3413284210" sldId="2147470791"/>
        </pc:sldMkLst>
      </pc:sldChg>
      <pc:sldChg chg="addSp del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1499470965" sldId="2147470809"/>
        </pc:sldMkLst>
        <pc:spChg chg="mod">
          <ac:chgData name="MAIGNAN Victor FRSC" userId="94fc2294-f05d-4f6d-a45c-e2f1f1ee1e39" providerId="ADAL" clId="{47BDF592-310E-45FF-99AA-9BC13DA841CC}" dt="2024-02-20T12:06:28.448" v="1991" actId="404"/>
          <ac:spMkLst>
            <pc:docMk/>
            <pc:sldMk cId="1499470965" sldId="2147470809"/>
            <ac:spMk id="2" creationId="{8A963B3A-5CAE-36D9-DB56-811541B84B1C}"/>
          </ac:spMkLst>
        </pc:spChg>
        <pc:spChg chg="add mod">
          <ac:chgData name="MAIGNAN Victor FRSC" userId="94fc2294-f05d-4f6d-a45c-e2f1f1ee1e39" providerId="ADAL" clId="{47BDF592-310E-45FF-99AA-9BC13DA841CC}" dt="2024-02-20T12:07:06.038" v="1998" actId="1036"/>
          <ac:spMkLst>
            <pc:docMk/>
            <pc:sldMk cId="1499470965" sldId="2147470809"/>
            <ac:spMk id="3" creationId="{59E8410B-659D-039F-7B49-2D22BBBA0074}"/>
          </ac:spMkLst>
        </pc:spChg>
        <pc:spChg chg="del">
          <ac:chgData name="MAIGNAN Victor FRSC" userId="94fc2294-f05d-4f6d-a45c-e2f1f1ee1e39" providerId="ADAL" clId="{47BDF592-310E-45FF-99AA-9BC13DA841CC}" dt="2024-02-19T10:07:00.859" v="1434" actId="478"/>
          <ac:spMkLst>
            <pc:docMk/>
            <pc:sldMk cId="1499470965" sldId="2147470809"/>
            <ac:spMk id="3" creationId="{B2C327E3-536C-97EB-5311-D86834667858}"/>
          </ac:spMkLst>
        </pc:spChg>
        <pc:spChg chg="add mod">
          <ac:chgData name="MAIGNAN Victor FRSC" userId="94fc2294-f05d-4f6d-a45c-e2f1f1ee1e39" providerId="ADAL" clId="{47BDF592-310E-45FF-99AA-9BC13DA841CC}" dt="2024-02-19T10:06:59.023" v="1433"/>
          <ac:spMkLst>
            <pc:docMk/>
            <pc:sldMk cId="1499470965" sldId="2147470809"/>
            <ac:spMk id="9" creationId="{69CD41BE-5AC1-D635-4024-9BA8FA151C8A}"/>
          </ac:spMkLst>
        </pc:spChg>
        <pc:spChg chg="del">
          <ac:chgData name="MAIGNAN Victor FRSC" userId="94fc2294-f05d-4f6d-a45c-e2f1f1ee1e39" providerId="ADAL" clId="{47BDF592-310E-45FF-99AA-9BC13DA841CC}" dt="2024-02-20T12:05:47.611" v="1917" actId="478"/>
          <ac:spMkLst>
            <pc:docMk/>
            <pc:sldMk cId="1499470965" sldId="2147470809"/>
            <ac:spMk id="11" creationId="{52E151EB-F50E-6367-2C5B-5751696EF3A0}"/>
          </ac:spMkLst>
        </pc:spChg>
        <pc:spChg chg="mod">
          <ac:chgData name="MAIGNAN Victor FRSC" userId="94fc2294-f05d-4f6d-a45c-e2f1f1ee1e39" providerId="ADAL" clId="{47BDF592-310E-45FF-99AA-9BC13DA841CC}" dt="2024-02-20T12:06:53.061" v="1995" actId="1076"/>
          <ac:spMkLst>
            <pc:docMk/>
            <pc:sldMk cId="1499470965" sldId="2147470809"/>
            <ac:spMk id="17" creationId="{0C9038A6-F848-3549-5444-F6C099C3D185}"/>
          </ac:spMkLst>
        </pc:spChg>
        <pc:picChg chg="mod">
          <ac:chgData name="MAIGNAN Victor FRSC" userId="94fc2294-f05d-4f6d-a45c-e2f1f1ee1e39" providerId="ADAL" clId="{47BDF592-310E-45FF-99AA-9BC13DA841CC}" dt="2024-02-20T12:06:45.409" v="1993" actId="14100"/>
          <ac:picMkLst>
            <pc:docMk/>
            <pc:sldMk cId="1499470965" sldId="2147470809"/>
            <ac:picMk id="10" creationId="{5276183A-8790-9F11-6A42-85B35B259611}"/>
          </ac:picMkLst>
        </pc:picChg>
        <pc:picChg chg="del">
          <ac:chgData name="MAIGNAN Victor FRSC" userId="94fc2294-f05d-4f6d-a45c-e2f1f1ee1e39" providerId="ADAL" clId="{47BDF592-310E-45FF-99AA-9BC13DA841CC}" dt="2024-02-20T12:05:47.611" v="1917" actId="478"/>
          <ac:picMkLst>
            <pc:docMk/>
            <pc:sldMk cId="1499470965" sldId="2147470809"/>
            <ac:picMk id="14" creationId="{7D50A9F1-33F7-92C5-6C85-D997B0C9EDDD}"/>
          </ac:picMkLst>
        </pc:picChg>
        <pc:picChg chg="add mod">
          <ac:chgData name="MAIGNAN Victor FRSC" userId="94fc2294-f05d-4f6d-a45c-e2f1f1ee1e39" providerId="ADAL" clId="{47BDF592-310E-45FF-99AA-9BC13DA841CC}" dt="2024-02-20T12:05:47.944" v="1918"/>
          <ac:picMkLst>
            <pc:docMk/>
            <pc:sldMk cId="1499470965" sldId="2147470809"/>
            <ac:picMk id="15" creationId="{0B507D14-0346-A512-78C6-6C94FBB6C68A}"/>
          </ac:picMkLst>
        </pc:picChg>
        <pc:picChg chg="add del mod">
          <ac:chgData name="MAIGNAN Victor FRSC" userId="94fc2294-f05d-4f6d-a45c-e2f1f1ee1e39" providerId="ADAL" clId="{47BDF592-310E-45FF-99AA-9BC13DA841CC}" dt="2024-02-20T12:07:50.258" v="2042" actId="478"/>
          <ac:picMkLst>
            <pc:docMk/>
            <pc:sldMk cId="1499470965" sldId="2147470809"/>
            <ac:picMk id="16" creationId="{C11608FB-1553-03C5-BFEC-7292392AE65C}"/>
          </ac:picMkLst>
        </pc:picChg>
      </pc:sldChg>
      <pc:sldChg chg="delSp modSp add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3603552782" sldId="2147470815"/>
        </pc:sldMkLst>
        <pc:spChg chg="del">
          <ac:chgData name="MAIGNAN Victor FRSC" userId="94fc2294-f05d-4f6d-a45c-e2f1f1ee1e39" providerId="ADAL" clId="{47BDF592-310E-45FF-99AA-9BC13DA841CC}" dt="2024-02-21T15:36:04.123" v="5711" actId="478"/>
          <ac:spMkLst>
            <pc:docMk/>
            <pc:sldMk cId="3603552782" sldId="2147470815"/>
            <ac:spMk id="8" creationId="{5F051D67-BEA1-D605-09E3-2DDB844E3029}"/>
          </ac:spMkLst>
        </pc:spChg>
        <pc:picChg chg="mod modCrop">
          <ac:chgData name="MAIGNAN Victor FRSC" userId="94fc2294-f05d-4f6d-a45c-e2f1f1ee1e39" providerId="ADAL" clId="{47BDF592-310E-45FF-99AA-9BC13DA841CC}" dt="2024-02-21T10:39:41.344" v="3961" actId="732"/>
          <ac:picMkLst>
            <pc:docMk/>
            <pc:sldMk cId="3603552782" sldId="2147470815"/>
            <ac:picMk id="7" creationId="{530A4ACD-C1A6-4702-AD12-9293433FA6D7}"/>
          </ac:picMkLst>
        </pc:picChg>
      </pc:sldChg>
      <pc:sldChg chg="addSp del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4086889679" sldId="2147470822"/>
        </pc:sldMkLst>
        <pc:spChg chg="mod">
          <ac:chgData name="MAIGNAN Victor FRSC" userId="94fc2294-f05d-4f6d-a45c-e2f1f1ee1e39" providerId="ADAL" clId="{47BDF592-310E-45FF-99AA-9BC13DA841CC}" dt="2024-02-20T12:03:59.964" v="1707" actId="20577"/>
          <ac:spMkLst>
            <pc:docMk/>
            <pc:sldMk cId="4086889679" sldId="2147470822"/>
            <ac:spMk id="2" creationId="{7F2CAA20-150A-4DBA-A6AE-3E1CFD2AA6C1}"/>
          </ac:spMkLst>
        </pc:spChg>
        <pc:spChg chg="add del mod">
          <ac:chgData name="MAIGNAN Victor FRSC" userId="94fc2294-f05d-4f6d-a45c-e2f1f1ee1e39" providerId="ADAL" clId="{47BDF592-310E-45FF-99AA-9BC13DA841CC}" dt="2024-02-20T12:08:02.959" v="2046" actId="1076"/>
          <ac:spMkLst>
            <pc:docMk/>
            <pc:sldMk cId="4086889679" sldId="2147470822"/>
            <ac:spMk id="4" creationId="{EE49C02E-A3FE-3202-4AC5-BF467B6F8CB3}"/>
          </ac:spMkLst>
        </pc:spChg>
        <pc:spChg chg="add mod">
          <ac:chgData name="MAIGNAN Victor FRSC" userId="94fc2294-f05d-4f6d-a45c-e2f1f1ee1e39" providerId="ADAL" clId="{47BDF592-310E-45FF-99AA-9BC13DA841CC}" dt="2024-02-19T10:07:05.395" v="1437"/>
          <ac:spMkLst>
            <pc:docMk/>
            <pc:sldMk cId="4086889679" sldId="2147470822"/>
            <ac:spMk id="15" creationId="{F467D6A5-2B3E-47FC-20F1-0D9BD086E762}"/>
          </ac:spMkLst>
        </pc:spChg>
        <pc:spChg chg="del">
          <ac:chgData name="MAIGNAN Victor FRSC" userId="94fc2294-f05d-4f6d-a45c-e2f1f1ee1e39" providerId="ADAL" clId="{47BDF592-310E-45FF-99AA-9BC13DA841CC}" dt="2024-02-19T10:07:04.139" v="1436" actId="478"/>
          <ac:spMkLst>
            <pc:docMk/>
            <pc:sldMk cId="4086889679" sldId="2147470822"/>
            <ac:spMk id="20" creationId="{521CE57E-0DAD-0368-E774-ADB2D327B8E6}"/>
          </ac:spMkLst>
        </pc:spChg>
        <pc:spChg chg="del">
          <ac:chgData name="MAIGNAN Victor FRSC" userId="94fc2294-f05d-4f6d-a45c-e2f1f1ee1e39" providerId="ADAL" clId="{47BDF592-310E-45FF-99AA-9BC13DA841CC}" dt="2024-02-19T10:07:03.472" v="1435" actId="478"/>
          <ac:spMkLst>
            <pc:docMk/>
            <pc:sldMk cId="4086889679" sldId="2147470822"/>
            <ac:spMk id="29" creationId="{4A49F015-758C-471A-ADE8-14F08505D957}"/>
          </ac:spMkLst>
        </pc:spChg>
        <pc:picChg chg="add mod">
          <ac:chgData name="MAIGNAN Victor FRSC" userId="94fc2294-f05d-4f6d-a45c-e2f1f1ee1e39" providerId="ADAL" clId="{47BDF592-310E-45FF-99AA-9BC13DA841CC}" dt="2024-02-20T12:03:14.148" v="1608"/>
          <ac:picMkLst>
            <pc:docMk/>
            <pc:sldMk cId="4086889679" sldId="2147470822"/>
            <ac:picMk id="17" creationId="{135EB659-861E-02D8-7E0B-5AC2D2B50534}"/>
          </ac:picMkLst>
        </pc:picChg>
        <pc:picChg chg="add del mod">
          <ac:chgData name="MAIGNAN Victor FRSC" userId="94fc2294-f05d-4f6d-a45c-e2f1f1ee1e39" providerId="ADAL" clId="{47BDF592-310E-45FF-99AA-9BC13DA841CC}" dt="2024-02-20T12:07:54.248" v="2043" actId="478"/>
          <ac:picMkLst>
            <pc:docMk/>
            <pc:sldMk cId="4086889679" sldId="2147470822"/>
            <ac:picMk id="18" creationId="{A43A3F92-C7E5-27B0-0A19-4196AE0A4730}"/>
          </ac:picMkLst>
        </pc:picChg>
      </pc:sldChg>
      <pc:sldChg chg="addSp delSp modSp add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2120148644" sldId="2147470823"/>
        </pc:sldMkLst>
        <pc:spChg chg="mod">
          <ac:chgData name="MAIGNAN Victor FRSC" userId="94fc2294-f05d-4f6d-a45c-e2f1f1ee1e39" providerId="ADAL" clId="{47BDF592-310E-45FF-99AA-9BC13DA841CC}" dt="2024-02-20T12:07:23.869" v="2036" actId="20577"/>
          <ac:spMkLst>
            <pc:docMk/>
            <pc:sldMk cId="2120148644" sldId="2147470823"/>
            <ac:spMk id="2" creationId="{7F2CAA20-150A-4DBA-A6AE-3E1CFD2AA6C1}"/>
          </ac:spMkLst>
        </pc:spChg>
        <pc:spChg chg="mod">
          <ac:chgData name="MAIGNAN Victor FRSC" userId="94fc2294-f05d-4f6d-a45c-e2f1f1ee1e39" providerId="ADAL" clId="{47BDF592-310E-45FF-99AA-9BC13DA841CC}" dt="2024-02-20T12:07:45.945" v="2041" actId="1076"/>
          <ac:spMkLst>
            <pc:docMk/>
            <pc:sldMk cId="2120148644" sldId="2147470823"/>
            <ac:spMk id="4" creationId="{EE49C02E-A3FE-3202-4AC5-BF467B6F8CB3}"/>
          </ac:spMkLst>
        </pc:spChg>
        <pc:spChg chg="mod">
          <ac:chgData name="MAIGNAN Victor FRSC" userId="94fc2294-f05d-4f6d-a45c-e2f1f1ee1e39" providerId="ADAL" clId="{47BDF592-310E-45FF-99AA-9BC13DA841CC}" dt="2024-02-19T10:06:56.760" v="1432" actId="1076"/>
          <ac:spMkLst>
            <pc:docMk/>
            <pc:sldMk cId="2120148644" sldId="2147470823"/>
            <ac:spMk id="7" creationId="{06F49952-8C57-8792-8190-43E9179051E8}"/>
          </ac:spMkLst>
        </pc:spChg>
        <pc:spChg chg="add del mod">
          <ac:chgData name="MAIGNAN Victor FRSC" userId="94fc2294-f05d-4f6d-a45c-e2f1f1ee1e39" providerId="ADAL" clId="{47BDF592-310E-45FF-99AA-9BC13DA841CC}" dt="2024-02-20T12:07:32.472" v="2039" actId="478"/>
          <ac:spMkLst>
            <pc:docMk/>
            <pc:sldMk cId="2120148644" sldId="2147470823"/>
            <ac:spMk id="8" creationId="{C8797A46-B57F-B63A-18AD-8E1A28A27D13}"/>
          </ac:spMkLst>
        </pc:spChg>
        <pc:spChg chg="del mod">
          <ac:chgData name="MAIGNAN Victor FRSC" userId="94fc2294-f05d-4f6d-a45c-e2f1f1ee1e39" providerId="ADAL" clId="{47BDF592-310E-45FF-99AA-9BC13DA841CC}" dt="2024-02-19T10:06:11.889" v="1411" actId="478"/>
          <ac:spMkLst>
            <pc:docMk/>
            <pc:sldMk cId="2120148644" sldId="2147470823"/>
            <ac:spMk id="20" creationId="{521CE57E-0DAD-0368-E774-ADB2D327B8E6}"/>
          </ac:spMkLst>
        </pc:spChg>
        <pc:spChg chg="del mod">
          <ac:chgData name="MAIGNAN Victor FRSC" userId="94fc2294-f05d-4f6d-a45c-e2f1f1ee1e39" providerId="ADAL" clId="{47BDF592-310E-45FF-99AA-9BC13DA841CC}" dt="2024-02-19T10:06:13.387" v="1412" actId="478"/>
          <ac:spMkLst>
            <pc:docMk/>
            <pc:sldMk cId="2120148644" sldId="2147470823"/>
            <ac:spMk id="29" creationId="{4A49F015-758C-471A-ADE8-14F08505D957}"/>
          </ac:spMkLst>
        </pc:spChg>
        <pc:picChg chg="add del mod">
          <ac:chgData name="MAIGNAN Victor FRSC" userId="94fc2294-f05d-4f6d-a45c-e2f1f1ee1e39" providerId="ADAL" clId="{47BDF592-310E-45FF-99AA-9BC13DA841CC}" dt="2024-02-20T12:07:41.669" v="2040" actId="478"/>
          <ac:picMkLst>
            <pc:docMk/>
            <pc:sldMk cId="2120148644" sldId="2147470823"/>
            <ac:picMk id="9" creationId="{0E80808D-6637-617E-B107-B97F28485516}"/>
          </ac:picMkLst>
        </pc:picChg>
        <pc:picChg chg="add del mod">
          <ac:chgData name="MAIGNAN Victor FRSC" userId="94fc2294-f05d-4f6d-a45c-e2f1f1ee1e39" providerId="ADAL" clId="{47BDF592-310E-45FF-99AA-9BC13DA841CC}" dt="2024-02-20T12:07:41.669" v="2040" actId="478"/>
          <ac:picMkLst>
            <pc:docMk/>
            <pc:sldMk cId="2120148644" sldId="2147470823"/>
            <ac:picMk id="10" creationId="{338BEAFB-0B25-0E2D-95F8-F3CB1E3B15DF}"/>
          </ac:picMkLst>
        </pc:picChg>
        <pc:picChg chg="mod">
          <ac:chgData name="MAIGNAN Victor FRSC" userId="94fc2294-f05d-4f6d-a45c-e2f1f1ee1e39" providerId="ADAL" clId="{47BDF592-310E-45FF-99AA-9BC13DA841CC}" dt="2024-02-20T12:08:32.253" v="2064" actId="1076"/>
          <ac:picMkLst>
            <pc:docMk/>
            <pc:sldMk cId="2120148644" sldId="2147470823"/>
            <ac:picMk id="12" creationId="{DF55ACE4-761C-9093-C826-7E0ABCA1C65C}"/>
          </ac:picMkLst>
        </pc:picChg>
        <pc:picChg chg="mod">
          <ac:chgData name="MAIGNAN Victor FRSC" userId="94fc2294-f05d-4f6d-a45c-e2f1f1ee1e39" providerId="ADAL" clId="{47BDF592-310E-45FF-99AA-9BC13DA841CC}" dt="2024-02-20T12:08:26.249" v="2063" actId="1037"/>
          <ac:picMkLst>
            <pc:docMk/>
            <pc:sldMk cId="2120148644" sldId="2147470823"/>
            <ac:picMk id="13" creationId="{F4BF182B-776C-2892-9505-78C6450659F1}"/>
          </ac:picMkLst>
        </pc:picChg>
      </pc:sldChg>
      <pc:sldChg chg="addSp delSp modSp add mod ord modTransition delCm modCm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2615924286" sldId="2147470846"/>
        </pc:sldMkLst>
        <pc:spChg chg="del">
          <ac:chgData name="MAIGNAN Victor FRSC" userId="94fc2294-f05d-4f6d-a45c-e2f1f1ee1e39" providerId="ADAL" clId="{47BDF592-310E-45FF-99AA-9BC13DA841CC}" dt="2024-02-19T10:08:12.917" v="1459" actId="478"/>
          <ac:spMkLst>
            <pc:docMk/>
            <pc:sldMk cId="2615924286" sldId="2147470846"/>
            <ac:spMk id="4" creationId="{D25289F9-3021-5416-9BFE-B142EE75AACA}"/>
          </ac:spMkLst>
        </pc:spChg>
        <pc:spChg chg="mod">
          <ac:chgData name="MAIGNAN Victor FRSC" userId="94fc2294-f05d-4f6d-a45c-e2f1f1ee1e39" providerId="ADAL" clId="{47BDF592-310E-45FF-99AA-9BC13DA841CC}" dt="2024-02-26T14:00:37.470" v="15624" actId="313"/>
          <ac:spMkLst>
            <pc:docMk/>
            <pc:sldMk cId="2615924286" sldId="2147470846"/>
            <ac:spMk id="5" creationId="{EE3514EC-7FAC-C192-69CE-3E4FD306111E}"/>
          </ac:spMkLst>
        </pc:spChg>
        <pc:spChg chg="add mod">
          <ac:chgData name="MAIGNAN Victor FRSC" userId="94fc2294-f05d-4f6d-a45c-e2f1f1ee1e39" providerId="ADAL" clId="{47BDF592-310E-45FF-99AA-9BC13DA841CC}" dt="2024-02-26T14:02:42.231" v="15706" actId="1036"/>
          <ac:spMkLst>
            <pc:docMk/>
            <pc:sldMk cId="2615924286" sldId="2147470846"/>
            <ac:spMk id="6" creationId="{91A8EE5C-191A-F60F-7E74-189E73863664}"/>
          </ac:spMkLst>
        </pc:spChg>
        <pc:spChg chg="add mod">
          <ac:chgData name="MAIGNAN Victor FRSC" userId="94fc2294-f05d-4f6d-a45c-e2f1f1ee1e39" providerId="ADAL" clId="{47BDF592-310E-45FF-99AA-9BC13DA841CC}" dt="2024-02-22T08:48:47.402" v="7949" actId="1076"/>
          <ac:spMkLst>
            <pc:docMk/>
            <pc:sldMk cId="2615924286" sldId="2147470846"/>
            <ac:spMk id="7" creationId="{6BACBE82-409C-9ABC-3887-3089F18C396F}"/>
          </ac:spMkLst>
        </pc:spChg>
        <pc:graphicFrameChg chg="mod modGraphic">
          <ac:chgData name="MAIGNAN Victor FRSC" userId="94fc2294-f05d-4f6d-a45c-e2f1f1ee1e39" providerId="ADAL" clId="{47BDF592-310E-45FF-99AA-9BC13DA841CC}" dt="2024-02-26T13:59:38.375" v="15578" actId="20577"/>
          <ac:graphicFrameMkLst>
            <pc:docMk/>
            <pc:sldMk cId="2615924286" sldId="2147470846"/>
            <ac:graphicFrameMk id="3" creationId="{4AE865B1-5199-D71F-FBEA-4232FEADCF76}"/>
          </ac:graphicFrameMkLst>
        </pc:graphicFrameChg>
        <pc:picChg chg="add mod">
          <ac:chgData name="MAIGNAN Victor FRSC" userId="94fc2294-f05d-4f6d-a45c-e2f1f1ee1e39" providerId="ADAL" clId="{47BDF592-310E-45FF-99AA-9BC13DA841CC}" dt="2024-02-21T15:50:10.417" v="6014" actId="1076"/>
          <ac:picMkLst>
            <pc:docMk/>
            <pc:sldMk cId="2615924286" sldId="2147470846"/>
            <ac:picMk id="4" creationId="{D1AB14D4-F963-EC54-7A1A-692B1FCDF603}"/>
          </ac:picMkLst>
        </pc:picChg>
        <pc:picChg chg="del">
          <ac:chgData name="MAIGNAN Victor FRSC" userId="94fc2294-f05d-4f6d-a45c-e2f1f1ee1e39" providerId="ADAL" clId="{47BDF592-310E-45FF-99AA-9BC13DA841CC}" dt="2024-02-21T15:46:23.682" v="5839" actId="478"/>
          <ac:picMkLst>
            <pc:docMk/>
            <pc:sldMk cId="2615924286" sldId="2147470846"/>
            <ac:picMk id="16" creationId="{2F9FAB2C-D144-D437-BD28-D15A90316B6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IGNAN Victor FRSC" userId="94fc2294-f05d-4f6d-a45c-e2f1f1ee1e39" providerId="ADAL" clId="{47BDF592-310E-45FF-99AA-9BC13DA841CC}" dt="2024-02-26T14:00:39.708" v="15625"/>
              <pc2:cmMkLst xmlns:pc2="http://schemas.microsoft.com/office/powerpoint/2019/9/main/command">
                <pc:docMk/>
                <pc:sldMk cId="2615924286" sldId="2147470846"/>
                <pc2:cmMk id="{01CC4D1C-FB36-42C8-836C-FEE62E30D3DE}"/>
              </pc2:cmMkLst>
            </pc226:cmChg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4:01:27.944" v="15661"/>
              <pc2:cmMkLst xmlns:pc2="http://schemas.microsoft.com/office/powerpoint/2019/9/main/command">
                <pc:docMk/>
                <pc:sldMk cId="2615924286" sldId="2147470846"/>
                <pc2:cmMk id="{ACCDD24F-410C-402B-96B0-FF7D572F6F60}"/>
              </pc2:cmMkLst>
            </pc226:cmChg>
          </p:ext>
        </pc:extLst>
      </pc:sldChg>
      <pc:sldChg chg="addSp del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1459776466" sldId="2147470929"/>
        </pc:sldMkLst>
        <pc:spChg chg="del">
          <ac:chgData name="MAIGNAN Victor FRSC" userId="94fc2294-f05d-4f6d-a45c-e2f1f1ee1e39" providerId="ADAL" clId="{47BDF592-310E-45FF-99AA-9BC13DA841CC}" dt="2024-02-19T10:08:02.844" v="1453" actId="478"/>
          <ac:spMkLst>
            <pc:docMk/>
            <pc:sldMk cId="1459776466" sldId="2147470929"/>
            <ac:spMk id="15" creationId="{0DBB5C52-5FB5-25D0-A4A5-3B452A218AE6}"/>
          </ac:spMkLst>
        </pc:spChg>
        <pc:spChg chg="add mod">
          <ac:chgData name="MAIGNAN Victor FRSC" userId="94fc2294-f05d-4f6d-a45c-e2f1f1ee1e39" providerId="ADAL" clId="{47BDF592-310E-45FF-99AA-9BC13DA841CC}" dt="2024-02-19T10:08:04.496" v="1454"/>
          <ac:spMkLst>
            <pc:docMk/>
            <pc:sldMk cId="1459776466" sldId="2147470929"/>
            <ac:spMk id="16" creationId="{5CCC5DE1-E5FD-D5D3-7B93-7E7E4FA5301A}"/>
          </ac:spMkLst>
        </pc:spChg>
      </pc:sldChg>
      <pc:sldChg chg="addSp delSp modSp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4078116696" sldId="2147470936"/>
        </pc:sldMkLst>
        <pc:spChg chg="mod">
          <ac:chgData name="MAIGNAN Victor FRSC" userId="94fc2294-f05d-4f6d-a45c-e2f1f1ee1e39" providerId="ADAL" clId="{47BDF592-310E-45FF-99AA-9BC13DA841CC}" dt="2024-02-19T09:16:42.814" v="96" actId="1076"/>
          <ac:spMkLst>
            <pc:docMk/>
            <pc:sldMk cId="4078116696" sldId="2147470936"/>
            <ac:spMk id="2" creationId="{CDC71917-38A9-2572-6C1A-220655D44D48}"/>
          </ac:spMkLst>
        </pc:spChg>
        <pc:spChg chg="del mod">
          <ac:chgData name="MAIGNAN Victor FRSC" userId="94fc2294-f05d-4f6d-a45c-e2f1f1ee1e39" providerId="ADAL" clId="{47BDF592-310E-45FF-99AA-9BC13DA841CC}" dt="2024-02-19T10:03:42.902" v="1351" actId="478"/>
          <ac:spMkLst>
            <pc:docMk/>
            <pc:sldMk cId="4078116696" sldId="2147470936"/>
            <ac:spMk id="3" creationId="{47B8D5CA-494A-6477-578A-4BA5D560EFF5}"/>
          </ac:spMkLst>
        </pc:spChg>
        <pc:picChg chg="add mod">
          <ac:chgData name="MAIGNAN Victor FRSC" userId="94fc2294-f05d-4f6d-a45c-e2f1f1ee1e39" providerId="ADAL" clId="{47BDF592-310E-45FF-99AA-9BC13DA841CC}" dt="2024-02-20T12:01:15.315" v="1596" actId="1076"/>
          <ac:picMkLst>
            <pc:docMk/>
            <pc:sldMk cId="4078116696" sldId="2147470936"/>
            <ac:picMk id="5" creationId="{23A98738-75EC-0DD0-46A0-E38FA48B4C13}"/>
          </ac:picMkLst>
        </pc:picChg>
        <pc:picChg chg="add mod">
          <ac:chgData name="MAIGNAN Victor FRSC" userId="94fc2294-f05d-4f6d-a45c-e2f1f1ee1e39" providerId="ADAL" clId="{47BDF592-310E-45FF-99AA-9BC13DA841CC}" dt="2024-02-20T12:02:12.435" v="1599" actId="1367"/>
          <ac:picMkLst>
            <pc:docMk/>
            <pc:sldMk cId="4078116696" sldId="2147470936"/>
            <ac:picMk id="7" creationId="{7E1068E8-A252-F51A-9499-B6301299E575}"/>
          </ac:picMkLst>
        </pc:picChg>
      </pc:sldChg>
      <pc:sldChg chg="addSp delSp modSp add mod or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886673264" sldId="2147470946"/>
        </pc:sldMkLst>
        <pc:spChg chg="del">
          <ac:chgData name="MAIGNAN Victor FRSC" userId="94fc2294-f05d-4f6d-a45c-e2f1f1ee1e39" providerId="ADAL" clId="{47BDF592-310E-45FF-99AA-9BC13DA841CC}" dt="2024-02-19T10:08:17.956" v="1461" actId="478"/>
          <ac:spMkLst>
            <pc:docMk/>
            <pc:sldMk cId="886673264" sldId="2147470946"/>
            <ac:spMk id="4" creationId="{51083327-A943-2602-D412-03FE32305E0F}"/>
          </ac:spMkLst>
        </pc:spChg>
        <pc:spChg chg="add mod">
          <ac:chgData name="MAIGNAN Victor FRSC" userId="94fc2294-f05d-4f6d-a45c-e2f1f1ee1e39" providerId="ADAL" clId="{47BDF592-310E-45FF-99AA-9BC13DA841CC}" dt="2024-02-19T10:08:19.024" v="1462"/>
          <ac:spMkLst>
            <pc:docMk/>
            <pc:sldMk cId="886673264" sldId="2147470946"/>
            <ac:spMk id="5" creationId="{1865431A-9EAF-FCF7-829F-E5183840E418}"/>
          </ac:spMkLst>
        </pc:spChg>
        <pc:spChg chg="add mod">
          <ac:chgData name="MAIGNAN Victor FRSC" userId="94fc2294-f05d-4f6d-a45c-e2f1f1ee1e39" providerId="ADAL" clId="{47BDF592-310E-45FF-99AA-9BC13DA841CC}" dt="2024-02-21T15:59:24.278" v="6205" actId="1076"/>
          <ac:spMkLst>
            <pc:docMk/>
            <pc:sldMk cId="886673264" sldId="2147470946"/>
            <ac:spMk id="7" creationId="{26B50D64-6566-F59B-379D-1009F871D73C}"/>
          </ac:spMkLst>
        </pc:spChg>
        <pc:picChg chg="del">
          <ac:chgData name="MAIGNAN Victor FRSC" userId="94fc2294-f05d-4f6d-a45c-e2f1f1ee1e39" providerId="ADAL" clId="{47BDF592-310E-45FF-99AA-9BC13DA841CC}" dt="2024-02-21T10:43:08.627" v="4048" actId="478"/>
          <ac:picMkLst>
            <pc:docMk/>
            <pc:sldMk cId="886673264" sldId="2147470946"/>
            <ac:picMk id="3" creationId="{2AA44C44-DDCF-3D43-BA8C-A1352C3BED25}"/>
          </ac:picMkLst>
        </pc:picChg>
        <pc:picChg chg="add mod modCrop">
          <ac:chgData name="MAIGNAN Victor FRSC" userId="94fc2294-f05d-4f6d-a45c-e2f1f1ee1e39" providerId="ADAL" clId="{47BDF592-310E-45FF-99AA-9BC13DA841CC}" dt="2024-02-21T15:59:14.771" v="6203" actId="732"/>
          <ac:picMkLst>
            <pc:docMk/>
            <pc:sldMk cId="886673264" sldId="2147470946"/>
            <ac:picMk id="6" creationId="{826627EE-D75D-346B-436B-340FF857F5BC}"/>
          </ac:picMkLst>
        </pc:picChg>
      </pc:sldChg>
      <pc:sldChg chg="del mod modShow">
        <pc:chgData name="MAIGNAN Victor FRSC" userId="94fc2294-f05d-4f6d-a45c-e2f1f1ee1e39" providerId="ADAL" clId="{47BDF592-310E-45FF-99AA-9BC13DA841CC}" dt="2024-02-21T16:37:27.637" v="6835" actId="47"/>
        <pc:sldMkLst>
          <pc:docMk/>
          <pc:sldMk cId="2982048384" sldId="2147470962"/>
        </pc:sldMkLst>
      </pc:sldChg>
      <pc:sldChg chg="addSp del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2328909561" sldId="2147470970"/>
        </pc:sldMkLst>
        <pc:spChg chg="mod">
          <ac:chgData name="MAIGNAN Victor FRSC" userId="94fc2294-f05d-4f6d-a45c-e2f1f1ee1e39" providerId="ADAL" clId="{47BDF592-310E-45FF-99AA-9BC13DA841CC}" dt="2024-02-20T12:20:20.377" v="2463" actId="20577"/>
          <ac:spMkLst>
            <pc:docMk/>
            <pc:sldMk cId="2328909561" sldId="2147470970"/>
            <ac:spMk id="2" creationId="{7F2CAA20-150A-4DBA-A6AE-3E1CFD2AA6C1}"/>
          </ac:spMkLst>
        </pc:spChg>
        <pc:spChg chg="del mod">
          <ac:chgData name="MAIGNAN Victor FRSC" userId="94fc2294-f05d-4f6d-a45c-e2f1f1ee1e39" providerId="ADAL" clId="{47BDF592-310E-45FF-99AA-9BC13DA841CC}" dt="2024-02-20T12:20:29.346" v="2464" actId="478"/>
          <ac:spMkLst>
            <pc:docMk/>
            <pc:sldMk cId="2328909561" sldId="2147470970"/>
            <ac:spMk id="4" creationId="{EE49C02E-A3FE-3202-4AC5-BF467B6F8CB3}"/>
          </ac:spMkLst>
        </pc:spChg>
        <pc:spChg chg="add mod">
          <ac:chgData name="MAIGNAN Victor FRSC" userId="94fc2294-f05d-4f6d-a45c-e2f1f1ee1e39" providerId="ADAL" clId="{47BDF592-310E-45FF-99AA-9BC13DA841CC}" dt="2024-02-20T12:20:29.669" v="2465"/>
          <ac:spMkLst>
            <pc:docMk/>
            <pc:sldMk cId="2328909561" sldId="2147470970"/>
            <ac:spMk id="6" creationId="{0EAECC6C-BC21-519D-8D34-D6E0500925FF}"/>
          </ac:spMkLst>
        </pc:spChg>
        <pc:spChg chg="del">
          <ac:chgData name="MAIGNAN Victor FRSC" userId="94fc2294-f05d-4f6d-a45c-e2f1f1ee1e39" providerId="ADAL" clId="{47BDF592-310E-45FF-99AA-9BC13DA841CC}" dt="2024-02-19T10:07:21.109" v="1438" actId="478"/>
          <ac:spMkLst>
            <pc:docMk/>
            <pc:sldMk cId="2328909561" sldId="2147470970"/>
            <ac:spMk id="6" creationId="{64A92867-B7C1-6D86-05B0-3C6AB8CE3980}"/>
          </ac:spMkLst>
        </pc:spChg>
        <pc:spChg chg="add mod">
          <ac:chgData name="MAIGNAN Victor FRSC" userId="94fc2294-f05d-4f6d-a45c-e2f1f1ee1e39" providerId="ADAL" clId="{47BDF592-310E-45FF-99AA-9BC13DA841CC}" dt="2024-02-19T10:07:21.813" v="1439"/>
          <ac:spMkLst>
            <pc:docMk/>
            <pc:sldMk cId="2328909561" sldId="2147470970"/>
            <ac:spMk id="11" creationId="{E4E146F9-3E67-011F-7C48-9006D96FF1C9}"/>
          </ac:spMkLst>
        </pc:spChg>
        <pc:picChg chg="add mod">
          <ac:chgData name="MAIGNAN Victor FRSC" userId="94fc2294-f05d-4f6d-a45c-e2f1f1ee1e39" providerId="ADAL" clId="{47BDF592-310E-45FF-99AA-9BC13DA841CC}" dt="2024-02-20T12:20:29.669" v="2465"/>
          <ac:picMkLst>
            <pc:docMk/>
            <pc:sldMk cId="2328909561" sldId="2147470970"/>
            <ac:picMk id="13" creationId="{3C853AC2-C790-41A0-317E-948C81C8DD1B}"/>
          </ac:picMkLst>
        </pc:picChg>
      </pc:sldChg>
      <pc:sldChg chg="addSp del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1371223036" sldId="2147470971"/>
        </pc:sldMkLst>
        <pc:spChg chg="mod">
          <ac:chgData name="MAIGNAN Victor FRSC" userId="94fc2294-f05d-4f6d-a45c-e2f1f1ee1e39" providerId="ADAL" clId="{47BDF592-310E-45FF-99AA-9BC13DA841CC}" dt="2024-02-20T12:21:10.993" v="2512" actId="20577"/>
          <ac:spMkLst>
            <pc:docMk/>
            <pc:sldMk cId="1371223036" sldId="2147470971"/>
            <ac:spMk id="2" creationId="{9779EC7F-37CF-DC66-82AC-8FCE5AE4E856}"/>
          </ac:spMkLst>
        </pc:spChg>
        <pc:spChg chg="del">
          <ac:chgData name="MAIGNAN Victor FRSC" userId="94fc2294-f05d-4f6d-a45c-e2f1f1ee1e39" providerId="ADAL" clId="{47BDF592-310E-45FF-99AA-9BC13DA841CC}" dt="2024-02-19T10:07:25.725" v="1440" actId="478"/>
          <ac:spMkLst>
            <pc:docMk/>
            <pc:sldMk cId="1371223036" sldId="2147470971"/>
            <ac:spMk id="3" creationId="{3034C9BB-BA27-397C-2696-012CA1703E3B}"/>
          </ac:spMkLst>
        </pc:spChg>
        <pc:spChg chg="add mod">
          <ac:chgData name="MAIGNAN Victor FRSC" userId="94fc2294-f05d-4f6d-a45c-e2f1f1ee1e39" providerId="ADAL" clId="{47BDF592-310E-45FF-99AA-9BC13DA841CC}" dt="2024-02-20T12:20:59.748" v="2467"/>
          <ac:spMkLst>
            <pc:docMk/>
            <pc:sldMk cId="1371223036" sldId="2147470971"/>
            <ac:spMk id="3" creationId="{E4FEA08F-F1E2-D319-00E4-E3F3D891DC8A}"/>
          </ac:spMkLst>
        </pc:spChg>
        <pc:spChg chg="add mod">
          <ac:chgData name="MAIGNAN Victor FRSC" userId="94fc2294-f05d-4f6d-a45c-e2f1f1ee1e39" providerId="ADAL" clId="{47BDF592-310E-45FF-99AA-9BC13DA841CC}" dt="2024-02-19T10:07:27.102" v="1441"/>
          <ac:spMkLst>
            <pc:docMk/>
            <pc:sldMk cId="1371223036" sldId="2147470971"/>
            <ac:spMk id="12" creationId="{60EBBE58-9757-4E07-F5CB-7841C6F77A46}"/>
          </ac:spMkLst>
        </pc:spChg>
        <pc:spChg chg="del">
          <ac:chgData name="MAIGNAN Victor FRSC" userId="94fc2294-f05d-4f6d-a45c-e2f1f1ee1e39" providerId="ADAL" clId="{47BDF592-310E-45FF-99AA-9BC13DA841CC}" dt="2024-02-20T12:20:59.262" v="2466" actId="478"/>
          <ac:spMkLst>
            <pc:docMk/>
            <pc:sldMk cId="1371223036" sldId="2147470971"/>
            <ac:spMk id="14" creationId="{2D27570E-EC4E-03B7-FAE8-7F12258C4540}"/>
          </ac:spMkLst>
        </pc:spChg>
        <pc:picChg chg="add mod">
          <ac:chgData name="MAIGNAN Victor FRSC" userId="94fc2294-f05d-4f6d-a45c-e2f1f1ee1e39" providerId="ADAL" clId="{47BDF592-310E-45FF-99AA-9BC13DA841CC}" dt="2024-02-20T12:20:59.748" v="2467"/>
          <ac:picMkLst>
            <pc:docMk/>
            <pc:sldMk cId="1371223036" sldId="2147470971"/>
            <ac:picMk id="13" creationId="{632ECC71-5978-75D2-5E0E-75BFA1B03F9C}"/>
          </ac:picMkLst>
        </pc:picChg>
      </pc:sldChg>
      <pc:sldChg chg="addSp del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3198636912" sldId="2147470972"/>
        </pc:sldMkLst>
        <pc:spChg chg="mod">
          <ac:chgData name="MAIGNAN Victor FRSC" userId="94fc2294-f05d-4f6d-a45c-e2f1f1ee1e39" providerId="ADAL" clId="{47BDF592-310E-45FF-99AA-9BC13DA841CC}" dt="2024-02-20T12:51:15.063" v="2594" actId="313"/>
          <ac:spMkLst>
            <pc:docMk/>
            <pc:sldMk cId="3198636912" sldId="2147470972"/>
            <ac:spMk id="2" creationId="{9779EC7F-37CF-DC66-82AC-8FCE5AE4E856}"/>
          </ac:spMkLst>
        </pc:spChg>
        <pc:spChg chg="del">
          <ac:chgData name="MAIGNAN Victor FRSC" userId="94fc2294-f05d-4f6d-a45c-e2f1f1ee1e39" providerId="ADAL" clId="{47BDF592-310E-45FF-99AA-9BC13DA841CC}" dt="2024-02-19T10:07:30.232" v="1442" actId="478"/>
          <ac:spMkLst>
            <pc:docMk/>
            <pc:sldMk cId="3198636912" sldId="2147470972"/>
            <ac:spMk id="4" creationId="{B750D6F0-3FC9-FDD6-9B62-B6B72311B4F9}"/>
          </ac:spMkLst>
        </pc:spChg>
        <pc:spChg chg="add mod">
          <ac:chgData name="MAIGNAN Victor FRSC" userId="94fc2294-f05d-4f6d-a45c-e2f1f1ee1e39" providerId="ADAL" clId="{47BDF592-310E-45FF-99AA-9BC13DA841CC}" dt="2024-02-19T10:07:31.406" v="1443"/>
          <ac:spMkLst>
            <pc:docMk/>
            <pc:sldMk cId="3198636912" sldId="2147470972"/>
            <ac:spMk id="5" creationId="{A2A1D387-6D2A-1D9B-A388-CF679D1512C6}"/>
          </ac:spMkLst>
        </pc:spChg>
        <pc:spChg chg="mod">
          <ac:chgData name="MAIGNAN Victor FRSC" userId="94fc2294-f05d-4f6d-a45c-e2f1f1ee1e39" providerId="ADAL" clId="{47BDF592-310E-45FF-99AA-9BC13DA841CC}" dt="2024-02-20T12:51:19.601" v="2599" actId="1038"/>
          <ac:spMkLst>
            <pc:docMk/>
            <pc:sldMk cId="3198636912" sldId="2147470972"/>
            <ac:spMk id="14" creationId="{2D27570E-EC4E-03B7-FAE8-7F12258C4540}"/>
          </ac:spMkLst>
        </pc:spChg>
        <pc:picChg chg="add mod">
          <ac:chgData name="MAIGNAN Victor FRSC" userId="94fc2294-f05d-4f6d-a45c-e2f1f1ee1e39" providerId="ADAL" clId="{47BDF592-310E-45FF-99AA-9BC13DA841CC}" dt="2024-02-20T12:53:46.105" v="2611" actId="1076"/>
          <ac:picMkLst>
            <pc:docMk/>
            <pc:sldMk cId="3198636912" sldId="2147470972"/>
            <ac:picMk id="4" creationId="{3D460337-715A-0087-97E2-24EA5B560EA3}"/>
          </ac:picMkLst>
        </pc:picChg>
      </pc:sldChg>
      <pc:sldChg chg="addSp modSp add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3650692061" sldId="2147470973"/>
        </pc:sldMkLst>
        <pc:spChg chg="mod">
          <ac:chgData name="MAIGNAN Victor FRSC" userId="94fc2294-f05d-4f6d-a45c-e2f1f1ee1e39" providerId="ADAL" clId="{47BDF592-310E-45FF-99AA-9BC13DA841CC}" dt="2024-02-20T12:04:32.956" v="1785" actId="20577"/>
          <ac:spMkLst>
            <pc:docMk/>
            <pc:sldMk cId="3650692061" sldId="2147470973"/>
            <ac:spMk id="2" creationId="{4D8FC037-70E7-2429-0A51-8DF9B125CAE8}"/>
          </ac:spMkLst>
        </pc:spChg>
        <pc:picChg chg="add mod">
          <ac:chgData name="MAIGNAN Victor FRSC" userId="94fc2294-f05d-4f6d-a45c-e2f1f1ee1e39" providerId="ADAL" clId="{47BDF592-310E-45FF-99AA-9BC13DA841CC}" dt="2024-02-20T12:03:11.157" v="1606"/>
          <ac:picMkLst>
            <pc:docMk/>
            <pc:sldMk cId="3650692061" sldId="2147470973"/>
            <ac:picMk id="3" creationId="{A2316A4F-4BDF-F3AB-7C32-07D243ABC220}"/>
          </ac:picMkLst>
        </pc:picChg>
        <pc:picChg chg="add mod">
          <ac:chgData name="MAIGNAN Victor FRSC" userId="94fc2294-f05d-4f6d-a45c-e2f1f1ee1e39" providerId="ADAL" clId="{47BDF592-310E-45FF-99AA-9BC13DA841CC}" dt="2024-02-20T12:03:11.157" v="1606"/>
          <ac:picMkLst>
            <pc:docMk/>
            <pc:sldMk cId="3650692061" sldId="2147470973"/>
            <ac:picMk id="4" creationId="{0A04F0BB-E3DA-E5B5-E94E-979D0570B7BD}"/>
          </ac:picMkLst>
        </pc:picChg>
      </pc:sldChg>
      <pc:sldChg chg="delSp add mod">
        <pc:chgData name="MAIGNAN Victor FRSC" userId="94fc2294-f05d-4f6d-a45c-e2f1f1ee1e39" providerId="ADAL" clId="{47BDF592-310E-45FF-99AA-9BC13DA841CC}" dt="2024-03-04T09:15:53.949" v="17287" actId="478"/>
        <pc:sldMkLst>
          <pc:docMk/>
          <pc:sldMk cId="3465155421" sldId="2147470980"/>
        </pc:sldMkLst>
        <pc:spChg chg="del">
          <ac:chgData name="MAIGNAN Victor FRSC" userId="94fc2294-f05d-4f6d-a45c-e2f1f1ee1e39" providerId="ADAL" clId="{47BDF592-310E-45FF-99AA-9BC13DA841CC}" dt="2024-03-04T09:15:53.949" v="17287" actId="478"/>
          <ac:spMkLst>
            <pc:docMk/>
            <pc:sldMk cId="3465155421" sldId="2147470980"/>
            <ac:spMk id="13" creationId="{2DFCFAA4-13C7-9962-2A68-FFF86FB591F1}"/>
          </ac:spMkLst>
        </pc:spChg>
      </pc:sldChg>
      <pc:sldChg chg="modSp add del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2555538640" sldId="2147475936"/>
        </pc:sldMkLst>
        <pc:spChg chg="mod">
          <ac:chgData name="MAIGNAN Victor FRSC" userId="94fc2294-f05d-4f6d-a45c-e2f1f1ee1e39" providerId="ADAL" clId="{47BDF592-310E-45FF-99AA-9BC13DA841CC}" dt="2024-02-26T08:48:59.086" v="9912" actId="20577"/>
          <ac:spMkLst>
            <pc:docMk/>
            <pc:sldMk cId="2555538640" sldId="2147475936"/>
            <ac:spMk id="3" creationId="{B2B92820-3815-3E46-E67A-B4B2C720FA10}"/>
          </ac:spMkLst>
        </pc:spChg>
      </pc:sldChg>
      <pc:sldChg chg="addSp delSp modSp add del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189056157" sldId="2147475937"/>
        </pc:sldMkLst>
        <pc:spChg chg="mod ord">
          <ac:chgData name="MAIGNAN Victor FRSC" userId="94fc2294-f05d-4f6d-a45c-e2f1f1ee1e39" providerId="ADAL" clId="{47BDF592-310E-45FF-99AA-9BC13DA841CC}" dt="2024-02-26T09:21:52.352" v="10523" actId="700"/>
          <ac:spMkLst>
            <pc:docMk/>
            <pc:sldMk cId="2189056157" sldId="2147475937"/>
            <ac:spMk id="2" creationId="{4A660014-8C3D-C83B-C689-9D016AFCDAB4}"/>
          </ac:spMkLst>
        </pc:spChg>
        <pc:spChg chg="add del mod">
          <ac:chgData name="MAIGNAN Victor FRSC" userId="94fc2294-f05d-4f6d-a45c-e2f1f1ee1e39" providerId="ADAL" clId="{47BDF592-310E-45FF-99AA-9BC13DA841CC}" dt="2024-02-26T09:21:57.900" v="10526" actId="21"/>
          <ac:spMkLst>
            <pc:docMk/>
            <pc:sldMk cId="2189056157" sldId="2147475937"/>
            <ac:spMk id="3" creationId="{2AD9DDD6-5932-A022-CF90-C774C76A84AB}"/>
          </ac:spMkLst>
        </pc:spChg>
        <pc:spChg chg="add mod">
          <ac:chgData name="MAIGNAN Victor FRSC" userId="94fc2294-f05d-4f6d-a45c-e2f1f1ee1e39" providerId="ADAL" clId="{47BDF592-310E-45FF-99AA-9BC13DA841CC}" dt="2024-02-26T10:09:34.610" v="11952" actId="20577"/>
          <ac:spMkLst>
            <pc:docMk/>
            <pc:sldMk cId="2189056157" sldId="2147475937"/>
            <ac:spMk id="5" creationId="{D2E2ED35-EEF9-C46C-D45F-53B1B541E3BF}"/>
          </ac:spMkLst>
        </pc:spChg>
        <pc:spChg chg="mod">
          <ac:chgData name="MAIGNAN Victor FRSC" userId="94fc2294-f05d-4f6d-a45c-e2f1f1ee1e39" providerId="ADAL" clId="{47BDF592-310E-45FF-99AA-9BC13DA841CC}" dt="2024-02-26T10:10:08.169" v="11964" actId="14100"/>
          <ac:spMkLst>
            <pc:docMk/>
            <pc:sldMk cId="2189056157" sldId="2147475937"/>
            <ac:spMk id="7" creationId="{DD6476D8-1AAE-753D-DE7D-BE68E2804D5F}"/>
          </ac:spMkLst>
        </pc:spChg>
        <pc:spChg chg="del">
          <ac:chgData name="MAIGNAN Victor FRSC" userId="94fc2294-f05d-4f6d-a45c-e2f1f1ee1e39" providerId="ADAL" clId="{47BDF592-310E-45FF-99AA-9BC13DA841CC}" dt="2024-02-26T10:09:37.616" v="11953" actId="478"/>
          <ac:spMkLst>
            <pc:docMk/>
            <pc:sldMk cId="2189056157" sldId="2147475937"/>
            <ac:spMk id="8" creationId="{94ADAFC1-7509-EE68-433A-30EF83168773}"/>
          </ac:spMkLst>
        </pc:spChg>
        <pc:graphicFrameChg chg="mod ord">
          <ac:chgData name="MAIGNAN Victor FRSC" userId="94fc2294-f05d-4f6d-a45c-e2f1f1ee1e39" providerId="ADAL" clId="{47BDF592-310E-45FF-99AA-9BC13DA841CC}" dt="2024-02-26T12:49:34.329" v="14231" actId="207"/>
          <ac:graphicFrameMkLst>
            <pc:docMk/>
            <pc:sldMk cId="2189056157" sldId="2147475937"/>
            <ac:graphicFrameMk id="6" creationId="{1CA151A8-807E-7EBD-E037-A956BAC8F1C0}"/>
          </ac:graphicFrameMkLst>
        </pc:graphicFrameChg>
        <pc:graphicFrameChg chg="mod">
          <ac:chgData name="MAIGNAN Victor FRSC" userId="94fc2294-f05d-4f6d-a45c-e2f1f1ee1e39" providerId="ADAL" clId="{47BDF592-310E-45FF-99AA-9BC13DA841CC}" dt="2024-02-26T12:49:36.930" v="14232" actId="207"/>
          <ac:graphicFrameMkLst>
            <pc:docMk/>
            <pc:sldMk cId="2189056157" sldId="2147475937"/>
            <ac:graphicFrameMk id="9" creationId="{AB7B0B6F-4C74-004C-CAE2-1DF63C1C3750}"/>
          </ac:graphicFrameMkLst>
        </pc:graphicFrameChg>
        <pc:picChg chg="add del mod">
          <ac:chgData name="MAIGNAN Victor FRSC" userId="94fc2294-f05d-4f6d-a45c-e2f1f1ee1e39" providerId="ADAL" clId="{47BDF592-310E-45FF-99AA-9BC13DA841CC}" dt="2024-02-26T09:21:57.900" v="10526" actId="21"/>
          <ac:picMkLst>
            <pc:docMk/>
            <pc:sldMk cId="2189056157" sldId="2147475937"/>
            <ac:picMk id="4" creationId="{CDD723E3-2F6F-154C-D2BA-30DB9ECBF231}"/>
          </ac:picMkLst>
        </pc:picChg>
      </pc:sldChg>
      <pc:sldChg chg="addSp delSp modSp add del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1010502057" sldId="2147475938"/>
        </pc:sldMkLst>
        <pc:spChg chg="mod ord">
          <ac:chgData name="MAIGNAN Victor FRSC" userId="94fc2294-f05d-4f6d-a45c-e2f1f1ee1e39" providerId="ADAL" clId="{47BDF592-310E-45FF-99AA-9BC13DA841CC}" dt="2024-02-26T08:49:17.066" v="9937" actId="20577"/>
          <ac:spMkLst>
            <pc:docMk/>
            <pc:sldMk cId="1010502057" sldId="2147475938"/>
            <ac:spMk id="2" creationId="{1B3FCA3C-DF40-950A-08C3-CFB7E76B09B1}"/>
          </ac:spMkLst>
        </pc:spChg>
        <pc:spChg chg="add del mod ord">
          <ac:chgData name="MAIGNAN Victor FRSC" userId="94fc2294-f05d-4f6d-a45c-e2f1f1ee1e39" providerId="ADAL" clId="{47BDF592-310E-45FF-99AA-9BC13DA841CC}" dt="2024-02-26T08:47:58.653" v="9811" actId="700"/>
          <ac:spMkLst>
            <pc:docMk/>
            <pc:sldMk cId="1010502057" sldId="2147475938"/>
            <ac:spMk id="3" creationId="{5F22B2CA-B737-5A77-A7A5-78531AFF8683}"/>
          </ac:spMkLst>
        </pc:spChg>
        <pc:spChg chg="add mod ord">
          <ac:chgData name="MAIGNAN Victor FRSC" userId="94fc2294-f05d-4f6d-a45c-e2f1f1ee1e39" providerId="ADAL" clId="{47BDF592-310E-45FF-99AA-9BC13DA841CC}" dt="2024-02-26T08:47:58.653" v="9811" actId="700"/>
          <ac:spMkLst>
            <pc:docMk/>
            <pc:sldMk cId="1010502057" sldId="2147475938"/>
            <ac:spMk id="11" creationId="{12DFE147-FCC9-E923-3E61-0EE09CAFF442}"/>
          </ac:spMkLst>
        </pc:spChg>
        <pc:spChg chg="add mod ord">
          <ac:chgData name="MAIGNAN Victor FRSC" userId="94fc2294-f05d-4f6d-a45c-e2f1f1ee1e39" providerId="ADAL" clId="{47BDF592-310E-45FF-99AA-9BC13DA841CC}" dt="2024-02-26T08:47:58.653" v="9811" actId="700"/>
          <ac:spMkLst>
            <pc:docMk/>
            <pc:sldMk cId="1010502057" sldId="2147475938"/>
            <ac:spMk id="12" creationId="{0F64BAF0-6A12-0B32-7FCA-3BF94E1990C9}"/>
          </ac:spMkLst>
        </pc:spChg>
        <pc:picChg chg="add mod">
          <ac:chgData name="MAIGNAN Victor FRSC" userId="94fc2294-f05d-4f6d-a45c-e2f1f1ee1e39" providerId="ADAL" clId="{47BDF592-310E-45FF-99AA-9BC13DA841CC}" dt="2024-02-26T13:19:38.781" v="14720"/>
          <ac:picMkLst>
            <pc:docMk/>
            <pc:sldMk cId="1010502057" sldId="2147475938"/>
            <ac:picMk id="3" creationId="{B49A9B14-2F68-C97B-B592-F12F30C04F2F}"/>
          </ac:picMkLst>
        </pc:picChg>
      </pc:sldChg>
      <pc:sldChg chg="addSp delSp modSp add mod modTransition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3719722355" sldId="2147475986"/>
        </pc:sldMkLst>
        <pc:spChg chg="mod">
          <ac:chgData name="MAIGNAN Victor FRSC" userId="94fc2294-f05d-4f6d-a45c-e2f1f1ee1e39" providerId="ADAL" clId="{47BDF592-310E-45FF-99AA-9BC13DA841CC}" dt="2024-02-20T12:04:20.539" v="1743" actId="20577"/>
          <ac:spMkLst>
            <pc:docMk/>
            <pc:sldMk cId="3719722355" sldId="2147475986"/>
            <ac:spMk id="2" creationId="{99A4C130-3038-1731-89D0-E3B980059625}"/>
          </ac:spMkLst>
        </pc:spChg>
        <pc:spChg chg="del">
          <ac:chgData name="MAIGNAN Victor FRSC" userId="94fc2294-f05d-4f6d-a45c-e2f1f1ee1e39" providerId="ADAL" clId="{47BDF592-310E-45FF-99AA-9BC13DA841CC}" dt="2024-02-19T10:10:22.690" v="1478" actId="478"/>
          <ac:spMkLst>
            <pc:docMk/>
            <pc:sldMk cId="3719722355" sldId="2147475986"/>
            <ac:spMk id="3" creationId="{42DDA9CD-6C4E-29C8-FA13-7776A7EECE28}"/>
          </ac:spMkLst>
        </pc:spChg>
        <pc:spChg chg="mod">
          <ac:chgData name="MAIGNAN Victor FRSC" userId="94fc2294-f05d-4f6d-a45c-e2f1f1ee1e39" providerId="ADAL" clId="{47BDF592-310E-45FF-99AA-9BC13DA841CC}" dt="2024-02-19T10:11:40.679" v="1553" actId="1038"/>
          <ac:spMkLst>
            <pc:docMk/>
            <pc:sldMk cId="3719722355" sldId="2147475986"/>
            <ac:spMk id="6" creationId="{D6114840-A71C-FCDD-DFF6-4930121B014F}"/>
          </ac:spMkLst>
        </pc:spChg>
        <pc:spChg chg="mod">
          <ac:chgData name="MAIGNAN Victor FRSC" userId="94fc2294-f05d-4f6d-a45c-e2f1f1ee1e39" providerId="ADAL" clId="{47BDF592-310E-45FF-99AA-9BC13DA841CC}" dt="2024-02-19T10:11:31.577" v="1530" actId="1037"/>
          <ac:spMkLst>
            <pc:docMk/>
            <pc:sldMk cId="3719722355" sldId="2147475986"/>
            <ac:spMk id="7" creationId="{80AAC075-4F84-0E9C-7927-CC3953BE0EB1}"/>
          </ac:spMkLst>
        </pc:spChg>
        <pc:spChg chg="mod">
          <ac:chgData name="MAIGNAN Victor FRSC" userId="94fc2294-f05d-4f6d-a45c-e2f1f1ee1e39" providerId="ADAL" clId="{47BDF592-310E-45FF-99AA-9BC13DA841CC}" dt="2024-02-19T10:11:31.577" v="1530" actId="1037"/>
          <ac:spMkLst>
            <pc:docMk/>
            <pc:sldMk cId="3719722355" sldId="2147475986"/>
            <ac:spMk id="8" creationId="{60318998-A2FF-DD58-84F2-274D5296D0E1}"/>
          </ac:spMkLst>
        </pc:spChg>
        <pc:spChg chg="del">
          <ac:chgData name="MAIGNAN Victor FRSC" userId="94fc2294-f05d-4f6d-a45c-e2f1f1ee1e39" providerId="ADAL" clId="{47BDF592-310E-45FF-99AA-9BC13DA841CC}" dt="2024-02-19T10:10:24.017" v="1479" actId="478"/>
          <ac:spMkLst>
            <pc:docMk/>
            <pc:sldMk cId="3719722355" sldId="2147475986"/>
            <ac:spMk id="12" creationId="{9D612397-5E31-7296-EA14-BA3041B3EDB3}"/>
          </ac:spMkLst>
        </pc:spChg>
        <pc:picChg chg="add mod">
          <ac:chgData name="MAIGNAN Victor FRSC" userId="94fc2294-f05d-4f6d-a45c-e2f1f1ee1e39" providerId="ADAL" clId="{47BDF592-310E-45FF-99AA-9BC13DA841CC}" dt="2024-02-20T12:03:12.028" v="1607"/>
          <ac:picMkLst>
            <pc:docMk/>
            <pc:sldMk cId="3719722355" sldId="2147475986"/>
            <ac:picMk id="3" creationId="{40B0FB71-BC6C-0549-8FC9-16F6D73E4312}"/>
          </ac:picMkLst>
        </pc:picChg>
        <pc:picChg chg="add mod">
          <ac:chgData name="MAIGNAN Victor FRSC" userId="94fc2294-f05d-4f6d-a45c-e2f1f1ee1e39" providerId="ADAL" clId="{47BDF592-310E-45FF-99AA-9BC13DA841CC}" dt="2024-02-20T12:03:12.028" v="1607"/>
          <ac:picMkLst>
            <pc:docMk/>
            <pc:sldMk cId="3719722355" sldId="2147475986"/>
            <ac:picMk id="4" creationId="{2671F1AB-1C12-7F1B-1453-2EA25620A085}"/>
          </ac:picMkLst>
        </pc:picChg>
        <pc:picChg chg="del">
          <ac:chgData name="MAIGNAN Victor FRSC" userId="94fc2294-f05d-4f6d-a45c-e2f1f1ee1e39" providerId="ADAL" clId="{47BDF592-310E-45FF-99AA-9BC13DA841CC}" dt="2024-02-19T10:10:32.883" v="1480" actId="478"/>
          <ac:picMkLst>
            <pc:docMk/>
            <pc:sldMk cId="3719722355" sldId="2147475986"/>
            <ac:picMk id="4" creationId="{7312B61F-433B-E4BA-8294-1231F9D9E883}"/>
          </ac:picMkLst>
        </pc:picChg>
        <pc:picChg chg="del">
          <ac:chgData name="MAIGNAN Victor FRSC" userId="94fc2294-f05d-4f6d-a45c-e2f1f1ee1e39" providerId="ADAL" clId="{47BDF592-310E-45FF-99AA-9BC13DA841CC}" dt="2024-02-19T10:10:32.883" v="1480" actId="478"/>
          <ac:picMkLst>
            <pc:docMk/>
            <pc:sldMk cId="3719722355" sldId="2147475986"/>
            <ac:picMk id="5" creationId="{7D462D99-88A4-5268-A20F-68A073707963}"/>
          </ac:picMkLst>
        </pc:picChg>
        <pc:picChg chg="add mod ord">
          <ac:chgData name="MAIGNAN Victor FRSC" userId="94fc2294-f05d-4f6d-a45c-e2f1f1ee1e39" providerId="ADAL" clId="{47BDF592-310E-45FF-99AA-9BC13DA841CC}" dt="2024-02-19T10:11:31.577" v="1530" actId="1037"/>
          <ac:picMkLst>
            <pc:docMk/>
            <pc:sldMk cId="3719722355" sldId="2147475986"/>
            <ac:picMk id="13" creationId="{A91B8D8F-B8C1-5753-77E7-969B4A819706}"/>
          </ac:picMkLst>
        </pc:picChg>
        <pc:picChg chg="add mod ord">
          <ac:chgData name="MAIGNAN Victor FRSC" userId="94fc2294-f05d-4f6d-a45c-e2f1f1ee1e39" providerId="ADAL" clId="{47BDF592-310E-45FF-99AA-9BC13DA841CC}" dt="2024-02-19T10:11:35.679" v="1531" actId="14100"/>
          <ac:picMkLst>
            <pc:docMk/>
            <pc:sldMk cId="3719722355" sldId="2147475986"/>
            <ac:picMk id="14" creationId="{AEF40947-1846-0F69-9C77-DBFF76D6ECE3}"/>
          </ac:picMkLst>
        </pc:picChg>
        <pc:cxnChg chg="mod">
          <ac:chgData name="MAIGNAN Victor FRSC" userId="94fc2294-f05d-4f6d-a45c-e2f1f1ee1e39" providerId="ADAL" clId="{47BDF592-310E-45FF-99AA-9BC13DA841CC}" dt="2024-02-19T10:11:43.885" v="1554" actId="14100"/>
          <ac:cxnSpMkLst>
            <pc:docMk/>
            <pc:sldMk cId="3719722355" sldId="2147475986"/>
            <ac:cxnSpMk id="9" creationId="{C568D9BE-68D7-AA7B-D251-62E4F8718B26}"/>
          </ac:cxnSpMkLst>
        </pc:cxnChg>
      </pc:sldChg>
      <pc:sldChg chg="add del">
        <pc:chgData name="MAIGNAN Victor FRSC" userId="94fc2294-f05d-4f6d-a45c-e2f1f1ee1e39" providerId="ADAL" clId="{47BDF592-310E-45FF-99AA-9BC13DA841CC}" dt="2024-02-26T13:07:01.047" v="14549" actId="47"/>
        <pc:sldMkLst>
          <pc:docMk/>
          <pc:sldMk cId="2571107173" sldId="2147476001"/>
        </pc:sldMkLst>
      </pc:sldChg>
      <pc:sldChg chg="add del">
        <pc:chgData name="MAIGNAN Victor FRSC" userId="94fc2294-f05d-4f6d-a45c-e2f1f1ee1e39" providerId="ADAL" clId="{47BDF592-310E-45FF-99AA-9BC13DA841CC}" dt="2024-02-26T13:07:01.047" v="14549" actId="47"/>
        <pc:sldMkLst>
          <pc:docMk/>
          <pc:sldMk cId="556807801" sldId="2147476002"/>
        </pc:sldMkLst>
      </pc:sldChg>
      <pc:sldChg chg="delSp add del mod">
        <pc:chgData name="MAIGNAN Victor FRSC" userId="94fc2294-f05d-4f6d-a45c-e2f1f1ee1e39" providerId="ADAL" clId="{47BDF592-310E-45FF-99AA-9BC13DA841CC}" dt="2024-02-26T13:04:06.992" v="14486" actId="47"/>
        <pc:sldMkLst>
          <pc:docMk/>
          <pc:sldMk cId="1852950655" sldId="2147476003"/>
        </pc:sldMkLst>
        <pc:spChg chg="del">
          <ac:chgData name="MAIGNAN Victor FRSC" userId="94fc2294-f05d-4f6d-a45c-e2f1f1ee1e39" providerId="ADAL" clId="{47BDF592-310E-45FF-99AA-9BC13DA841CC}" dt="2024-02-26T13:03:46.135" v="14485" actId="478"/>
          <ac:spMkLst>
            <pc:docMk/>
            <pc:sldMk cId="1852950655" sldId="2147476003"/>
            <ac:spMk id="6" creationId="{AB77B85C-C594-6B55-8E80-0341759A98E4}"/>
          </ac:spMkLst>
        </pc:spChg>
      </pc:sldChg>
      <pc:sldChg chg="addSp delSp modSp add mod or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1119648858" sldId="2147476004"/>
        </pc:sldMkLst>
        <pc:spChg chg="mod ord">
          <ac:chgData name="MAIGNAN Victor FRSC" userId="94fc2294-f05d-4f6d-a45c-e2f1f1ee1e39" providerId="ADAL" clId="{47BDF592-310E-45FF-99AA-9BC13DA841CC}" dt="2024-02-26T13:05:52.438" v="14522" actId="700"/>
          <ac:spMkLst>
            <pc:docMk/>
            <pc:sldMk cId="1119648858" sldId="2147476004"/>
            <ac:spMk id="2" creationId="{103F7960-4E07-EFB1-8922-4461801BB543}"/>
          </ac:spMkLst>
        </pc:spChg>
        <pc:spChg chg="mod">
          <ac:chgData name="MAIGNAN Victor FRSC" userId="94fc2294-f05d-4f6d-a45c-e2f1f1ee1e39" providerId="ADAL" clId="{47BDF592-310E-45FF-99AA-9BC13DA841CC}" dt="2024-02-26T13:06:06.658" v="14544" actId="1036"/>
          <ac:spMkLst>
            <pc:docMk/>
            <pc:sldMk cId="1119648858" sldId="2147476004"/>
            <ac:spMk id="3" creationId="{ECB0909B-025C-9492-67AA-54AD08D41C2E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4" creationId="{2F1DBB4E-05FF-DEDE-AC6E-B063BCD19AB9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5" creationId="{FFC3F866-AA0A-B750-245B-E9897CFE8049}"/>
          </ac:spMkLst>
        </pc:spChg>
        <pc:spChg chg="del">
          <ac:chgData name="MAIGNAN Victor FRSC" userId="94fc2294-f05d-4f6d-a45c-e2f1f1ee1e39" providerId="ADAL" clId="{47BDF592-310E-45FF-99AA-9BC13DA841CC}" dt="2024-02-26T13:05:44.405" v="14521" actId="478"/>
          <ac:spMkLst>
            <pc:docMk/>
            <pc:sldMk cId="1119648858" sldId="2147476004"/>
            <ac:spMk id="6" creationId="{AB77B85C-C594-6B55-8E80-0341759A98E4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7" creationId="{1D7B9BB4-BC1F-F536-438F-61A712289682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8" creationId="{0EF16328-B7D5-014F-7EA5-5377E201B2C9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9" creationId="{0C9A016C-D15A-1178-6D05-D4F140BC974E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10" creationId="{127CE471-A268-3C67-A2A3-18526B819891}"/>
          </ac:spMkLst>
        </pc:spChg>
        <pc:spChg chg="mod">
          <ac:chgData name="MAIGNAN Victor FRSC" userId="94fc2294-f05d-4f6d-a45c-e2f1f1ee1e39" providerId="ADAL" clId="{47BDF592-310E-45FF-99AA-9BC13DA841CC}" dt="2024-02-26T13:06:06.658" v="14544" actId="1036"/>
          <ac:spMkLst>
            <pc:docMk/>
            <pc:sldMk cId="1119648858" sldId="2147476004"/>
            <ac:spMk id="14" creationId="{65A4D548-BDA1-3252-B351-94A45E422075}"/>
          </ac:spMkLst>
        </pc:spChg>
        <pc:spChg chg="mod">
          <ac:chgData name="MAIGNAN Victor FRSC" userId="94fc2294-f05d-4f6d-a45c-e2f1f1ee1e39" providerId="ADAL" clId="{47BDF592-310E-45FF-99AA-9BC13DA841CC}" dt="2024-02-26T13:06:21.658" v="14548" actId="207"/>
          <ac:spMkLst>
            <pc:docMk/>
            <pc:sldMk cId="1119648858" sldId="2147476004"/>
            <ac:spMk id="15" creationId="{C3BBADA3-100D-A61B-5FED-5C8DE328748F}"/>
          </ac:spMkLst>
        </pc:spChg>
        <pc:spChg chg="add del mod ord">
          <ac:chgData name="MAIGNAN Victor FRSC" userId="94fc2294-f05d-4f6d-a45c-e2f1f1ee1e39" providerId="ADAL" clId="{47BDF592-310E-45FF-99AA-9BC13DA841CC}" dt="2024-02-26T13:04:24.947" v="14494" actId="478"/>
          <ac:spMkLst>
            <pc:docMk/>
            <pc:sldMk cId="1119648858" sldId="2147476004"/>
            <ac:spMk id="16" creationId="{3C3B3F37-A354-22B0-E670-7687C6E36B39}"/>
          </ac:spMkLst>
        </pc:spChg>
        <pc:spChg chg="mod">
          <ac:chgData name="MAIGNAN Victor FRSC" userId="94fc2294-f05d-4f6d-a45c-e2f1f1ee1e39" providerId="ADAL" clId="{47BDF592-310E-45FF-99AA-9BC13DA841CC}" dt="2024-02-26T13:06:06.658" v="14544" actId="1036"/>
          <ac:spMkLst>
            <pc:docMk/>
            <pc:sldMk cId="1119648858" sldId="2147476004"/>
            <ac:spMk id="17" creationId="{D8955760-2DEE-6D78-F1AC-C9B8A2671867}"/>
          </ac:spMkLst>
        </pc:spChg>
        <pc:spChg chg="mod">
          <ac:chgData name="MAIGNAN Victor FRSC" userId="94fc2294-f05d-4f6d-a45c-e2f1f1ee1e39" providerId="ADAL" clId="{47BDF592-310E-45FF-99AA-9BC13DA841CC}" dt="2024-02-26T13:06:06.658" v="14544" actId="1036"/>
          <ac:spMkLst>
            <pc:docMk/>
            <pc:sldMk cId="1119648858" sldId="2147476004"/>
            <ac:spMk id="18" creationId="{807267A6-07FF-DB47-EE72-42C30FA448EA}"/>
          </ac:spMkLst>
        </pc:spChg>
        <pc:spChg chg="add del mod ord">
          <ac:chgData name="MAIGNAN Victor FRSC" userId="94fc2294-f05d-4f6d-a45c-e2f1f1ee1e39" providerId="ADAL" clId="{47BDF592-310E-45FF-99AA-9BC13DA841CC}" dt="2024-02-26T13:05:54.659" v="14523" actId="478"/>
          <ac:spMkLst>
            <pc:docMk/>
            <pc:sldMk cId="1119648858" sldId="2147476004"/>
            <ac:spMk id="19" creationId="{809E4378-875C-4380-CEB5-77892FA3000E}"/>
          </ac:spMkLst>
        </pc:spChg>
        <pc:spChg chg="mod">
          <ac:chgData name="MAIGNAN Victor FRSC" userId="94fc2294-f05d-4f6d-a45c-e2f1f1ee1e39" providerId="ADAL" clId="{47BDF592-310E-45FF-99AA-9BC13DA841CC}" dt="2024-02-26T13:06:04.592" v="14534" actId="1036"/>
          <ac:spMkLst>
            <pc:docMk/>
            <pc:sldMk cId="1119648858" sldId="2147476004"/>
            <ac:spMk id="24" creationId="{2E26D9E2-EFFD-7702-DF0F-781A789BB946}"/>
          </ac:spMkLst>
        </pc:spChg>
        <pc:grpChg chg="mod">
          <ac:chgData name="MAIGNAN Victor FRSC" userId="94fc2294-f05d-4f6d-a45c-e2f1f1ee1e39" providerId="ADAL" clId="{47BDF592-310E-45FF-99AA-9BC13DA841CC}" dt="2024-02-26T13:06:06.658" v="14544" actId="1036"/>
          <ac:grpSpMkLst>
            <pc:docMk/>
            <pc:sldMk cId="1119648858" sldId="2147476004"/>
            <ac:grpSpMk id="13" creationId="{7DCCC2CC-1AF9-7C50-31E7-AE949FBCE8F4}"/>
          </ac:grpSpMkLst>
        </pc:grpChg>
        <pc:picChg chg="del">
          <ac:chgData name="MAIGNAN Victor FRSC" userId="94fc2294-f05d-4f6d-a45c-e2f1f1ee1e39" providerId="ADAL" clId="{47BDF592-310E-45FF-99AA-9BC13DA841CC}" dt="2024-02-26T13:04:20.253" v="14492" actId="478"/>
          <ac:picMkLst>
            <pc:docMk/>
            <pc:sldMk cId="1119648858" sldId="2147476004"/>
            <ac:picMk id="12" creationId="{8CA4F806-47EF-DFC3-44A9-7BA52DEA760A}"/>
          </ac:picMkLst>
        </pc:picChg>
        <pc:picChg chg="mod">
          <ac:chgData name="MAIGNAN Victor FRSC" userId="94fc2294-f05d-4f6d-a45c-e2f1f1ee1e39" providerId="ADAL" clId="{47BDF592-310E-45FF-99AA-9BC13DA841CC}" dt="2024-02-26T13:06:04.592" v="14534" actId="1036"/>
          <ac:picMkLst>
            <pc:docMk/>
            <pc:sldMk cId="1119648858" sldId="2147476004"/>
            <ac:picMk id="21" creationId="{A927596B-25F7-6868-E701-B74B3B8F4888}"/>
          </ac:picMkLst>
        </pc:picChg>
        <pc:picChg chg="mod">
          <ac:chgData name="MAIGNAN Victor FRSC" userId="94fc2294-f05d-4f6d-a45c-e2f1f1ee1e39" providerId="ADAL" clId="{47BDF592-310E-45FF-99AA-9BC13DA841CC}" dt="2024-02-26T13:06:04.592" v="14534" actId="1036"/>
          <ac:picMkLst>
            <pc:docMk/>
            <pc:sldMk cId="1119648858" sldId="2147476004"/>
            <ac:picMk id="1026" creationId="{0F3F02C7-BD82-D479-6465-231EFE67DA8F}"/>
          </ac:picMkLst>
        </pc:picChg>
        <pc:cxnChg chg="del">
          <ac:chgData name="MAIGNAN Victor FRSC" userId="94fc2294-f05d-4f6d-a45c-e2f1f1ee1e39" providerId="ADAL" clId="{47BDF592-310E-45FF-99AA-9BC13DA841CC}" dt="2024-02-26T13:04:20.987" v="14493" actId="478"/>
          <ac:cxnSpMkLst>
            <pc:docMk/>
            <pc:sldMk cId="1119648858" sldId="2147476004"/>
            <ac:cxnSpMk id="11" creationId="{20CF69A4-7438-F781-77E9-9993043ACD6B}"/>
          </ac:cxnSpMkLst>
        </pc:cxnChg>
      </pc:sldChg>
      <pc:sldChg chg="delSp modSp add mod modTransition modClrScheme modShow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162467082" sldId="2147476020"/>
        </pc:sldMkLst>
        <pc:spChg chg="mod ord">
          <ac:chgData name="MAIGNAN Victor FRSC" userId="94fc2294-f05d-4f6d-a45c-e2f1f1ee1e39" providerId="ADAL" clId="{47BDF592-310E-45FF-99AA-9BC13DA841CC}" dt="2024-02-22T08:51:08.967" v="7988" actId="700"/>
          <ac:spMkLst>
            <pc:docMk/>
            <pc:sldMk cId="162467082" sldId="2147476020"/>
            <ac:spMk id="2" creationId="{BAEB680C-164E-205A-7AAC-18B948A43D21}"/>
          </ac:spMkLst>
        </pc:spChg>
        <pc:spChg chg="mod ord">
          <ac:chgData name="MAIGNAN Victor FRSC" userId="94fc2294-f05d-4f6d-a45c-e2f1f1ee1e39" providerId="ADAL" clId="{47BDF592-310E-45FF-99AA-9BC13DA841CC}" dt="2024-02-22T08:51:30.051" v="8015" actId="1035"/>
          <ac:spMkLst>
            <pc:docMk/>
            <pc:sldMk cId="162467082" sldId="2147476020"/>
            <ac:spMk id="3" creationId="{E0132A99-B306-2D9A-1B99-B5AE0568C843}"/>
          </ac:spMkLst>
        </pc:spChg>
        <pc:spChg chg="del">
          <ac:chgData name="MAIGNAN Victor FRSC" userId="94fc2294-f05d-4f6d-a45c-e2f1f1ee1e39" providerId="ADAL" clId="{47BDF592-310E-45FF-99AA-9BC13DA841CC}" dt="2024-02-22T08:51:17.439" v="7989" actId="478"/>
          <ac:spMkLst>
            <pc:docMk/>
            <pc:sldMk cId="162467082" sldId="2147476020"/>
            <ac:spMk id="5" creationId="{6DDD2428-CD83-A906-00D3-393F05FAD4BB}"/>
          </ac:spMkLst>
        </pc:spChg>
        <pc:spChg chg="mod">
          <ac:chgData name="MAIGNAN Victor FRSC" userId="94fc2294-f05d-4f6d-a45c-e2f1f1ee1e39" providerId="ADAL" clId="{47BDF592-310E-45FF-99AA-9BC13DA841CC}" dt="2024-02-22T08:51:42.153" v="8038" actId="1035"/>
          <ac:spMkLst>
            <pc:docMk/>
            <pc:sldMk cId="162467082" sldId="2147476020"/>
            <ac:spMk id="6" creationId="{5B8BACA6-45DA-E62B-7D45-F143AA9E7DE2}"/>
          </ac:spMkLst>
        </pc:spChg>
      </pc:sldChg>
      <pc:sldChg chg="addSp modSp add mod modTransition modShow">
        <pc:chgData name="MAIGNAN Victor FRSC" userId="94fc2294-f05d-4f6d-a45c-e2f1f1ee1e39" providerId="ADAL" clId="{47BDF592-310E-45FF-99AA-9BC13DA841CC}" dt="2024-02-27T10:13:08.599" v="17055"/>
        <pc:sldMkLst>
          <pc:docMk/>
          <pc:sldMk cId="4285813209" sldId="2147476027"/>
        </pc:sldMkLst>
        <pc:picChg chg="add mod">
          <ac:chgData name="MAIGNAN Victor FRSC" userId="94fc2294-f05d-4f6d-a45c-e2f1f1ee1e39" providerId="ADAL" clId="{47BDF592-310E-45FF-99AA-9BC13DA841CC}" dt="2024-02-27T10:13:08.599" v="17055"/>
          <ac:picMkLst>
            <pc:docMk/>
            <pc:sldMk cId="4285813209" sldId="2147476027"/>
            <ac:picMk id="3" creationId="{87EAEFAA-2058-A341-5A3D-5EF7145931D1}"/>
          </ac:picMkLst>
        </pc:picChg>
      </pc:sldChg>
      <pc:sldChg chg="del">
        <pc:chgData name="MAIGNAN Victor FRSC" userId="94fc2294-f05d-4f6d-a45c-e2f1f1ee1e39" providerId="ADAL" clId="{47BDF592-310E-45FF-99AA-9BC13DA841CC}" dt="2024-02-26T10:47:43.336" v="12788" actId="47"/>
        <pc:sldMkLst>
          <pc:docMk/>
          <pc:sldMk cId="2655479920" sldId="2147476031"/>
        </pc:sldMkLst>
      </pc:sldChg>
      <pc:sldChg chg="addSp delSp modSp del mod ord modClrScheme chgLayout">
        <pc:chgData name="MAIGNAN Victor FRSC" userId="94fc2294-f05d-4f6d-a45c-e2f1f1ee1e39" providerId="ADAL" clId="{47BDF592-310E-45FF-99AA-9BC13DA841CC}" dt="2024-02-21T15:33:52.729" v="5689" actId="47"/>
        <pc:sldMkLst>
          <pc:docMk/>
          <pc:sldMk cId="2236135019" sldId="2147476032"/>
        </pc:sldMkLst>
        <pc:spChg chg="mod">
          <ac:chgData name="MAIGNAN Victor FRSC" userId="94fc2294-f05d-4f6d-a45c-e2f1f1ee1e39" providerId="ADAL" clId="{47BDF592-310E-45FF-99AA-9BC13DA841CC}" dt="2024-02-19T09:28:50.497" v="271" actId="1076"/>
          <ac:spMkLst>
            <pc:docMk/>
            <pc:sldMk cId="2236135019" sldId="2147476032"/>
            <ac:spMk id="3" creationId="{2321D6BC-56AE-C435-7F73-E2C4DBAE00A0}"/>
          </ac:spMkLst>
        </pc:spChg>
        <pc:spChg chg="del mod">
          <ac:chgData name="MAIGNAN Victor FRSC" userId="94fc2294-f05d-4f6d-a45c-e2f1f1ee1e39" providerId="ADAL" clId="{47BDF592-310E-45FF-99AA-9BC13DA841CC}" dt="2024-02-19T10:07:43.006" v="1448" actId="478"/>
          <ac:spMkLst>
            <pc:docMk/>
            <pc:sldMk cId="2236135019" sldId="2147476032"/>
            <ac:spMk id="5" creationId="{75110D8B-37D3-BB2F-AC50-C2983D6BB155}"/>
          </ac:spMkLst>
        </pc:spChg>
        <pc:spChg chg="del">
          <ac:chgData name="MAIGNAN Victor FRSC" userId="94fc2294-f05d-4f6d-a45c-e2f1f1ee1e39" providerId="ADAL" clId="{47BDF592-310E-45FF-99AA-9BC13DA841CC}" dt="2024-02-19T10:07:41.635" v="1446" actId="478"/>
          <ac:spMkLst>
            <pc:docMk/>
            <pc:sldMk cId="2236135019" sldId="2147476032"/>
            <ac:spMk id="11" creationId="{CE4D8DB2-654B-48F8-8F01-AF1DA1DE65F2}"/>
          </ac:spMkLst>
        </pc:spChg>
        <pc:spChg chg="del">
          <ac:chgData name="MAIGNAN Victor FRSC" userId="94fc2294-f05d-4f6d-a45c-e2f1f1ee1e39" providerId="ADAL" clId="{47BDF592-310E-45FF-99AA-9BC13DA841CC}" dt="2024-02-19T10:07:40.881" v="1445" actId="478"/>
          <ac:spMkLst>
            <pc:docMk/>
            <pc:sldMk cId="2236135019" sldId="2147476032"/>
            <ac:spMk id="12" creationId="{1F914163-0B82-E984-425F-BE93571FDBB5}"/>
          </ac:spMkLst>
        </pc:spChg>
        <pc:spChg chg="del">
          <ac:chgData name="MAIGNAN Victor FRSC" userId="94fc2294-f05d-4f6d-a45c-e2f1f1ee1e39" providerId="ADAL" clId="{47BDF592-310E-45FF-99AA-9BC13DA841CC}" dt="2024-02-19T10:07:40.881" v="1445" actId="478"/>
          <ac:spMkLst>
            <pc:docMk/>
            <pc:sldMk cId="2236135019" sldId="2147476032"/>
            <ac:spMk id="13" creationId="{6D24B815-34AF-93E3-0B12-0E9E0AA76260}"/>
          </ac:spMkLst>
        </pc:spChg>
        <pc:spChg chg="mod">
          <ac:chgData name="MAIGNAN Victor FRSC" userId="94fc2294-f05d-4f6d-a45c-e2f1f1ee1e39" providerId="ADAL" clId="{47BDF592-310E-45FF-99AA-9BC13DA841CC}" dt="2024-02-19T09:30:00.142" v="318" actId="1076"/>
          <ac:spMkLst>
            <pc:docMk/>
            <pc:sldMk cId="2236135019" sldId="2147476032"/>
            <ac:spMk id="14" creationId="{3EF994C3-DD08-6677-2567-30987B63B41F}"/>
          </ac:spMkLst>
        </pc:spChg>
        <pc:spChg chg="mod">
          <ac:chgData name="MAIGNAN Victor FRSC" userId="94fc2294-f05d-4f6d-a45c-e2f1f1ee1e39" providerId="ADAL" clId="{47BDF592-310E-45FF-99AA-9BC13DA841CC}" dt="2024-02-19T09:28:50.497" v="271" actId="1076"/>
          <ac:spMkLst>
            <pc:docMk/>
            <pc:sldMk cId="2236135019" sldId="2147476032"/>
            <ac:spMk id="15" creationId="{AC65B305-B4F9-2AC3-DB79-52C3E0F99C6B}"/>
          </ac:spMkLst>
        </pc:spChg>
        <pc:spChg chg="mod">
          <ac:chgData name="MAIGNAN Victor FRSC" userId="94fc2294-f05d-4f6d-a45c-e2f1f1ee1e39" providerId="ADAL" clId="{47BDF592-310E-45FF-99AA-9BC13DA841CC}" dt="2024-02-19T09:28:50.497" v="271" actId="1076"/>
          <ac:spMkLst>
            <pc:docMk/>
            <pc:sldMk cId="2236135019" sldId="2147476032"/>
            <ac:spMk id="16" creationId="{819E81C1-8829-2394-46AE-2E959A043C53}"/>
          </ac:spMkLst>
        </pc:spChg>
        <pc:spChg chg="add del mod ord">
          <ac:chgData name="MAIGNAN Victor FRSC" userId="94fc2294-f05d-4f6d-a45c-e2f1f1ee1e39" providerId="ADAL" clId="{47BDF592-310E-45FF-99AA-9BC13DA841CC}" dt="2024-02-19T09:28:21.574" v="264" actId="478"/>
          <ac:spMkLst>
            <pc:docMk/>
            <pc:sldMk cId="2236135019" sldId="2147476032"/>
            <ac:spMk id="17" creationId="{5E4C3207-8C6A-ADAB-8694-E8F618527357}"/>
          </ac:spMkLst>
        </pc:spChg>
        <pc:spChg chg="add del mod ord">
          <ac:chgData name="MAIGNAN Victor FRSC" userId="94fc2294-f05d-4f6d-a45c-e2f1f1ee1e39" providerId="ADAL" clId="{47BDF592-310E-45FF-99AA-9BC13DA841CC}" dt="2024-02-19T09:28:38.120" v="268" actId="478"/>
          <ac:spMkLst>
            <pc:docMk/>
            <pc:sldMk cId="2236135019" sldId="2147476032"/>
            <ac:spMk id="18" creationId="{1C9306B6-01C1-A91B-4070-3A6697F1C48A}"/>
          </ac:spMkLst>
        </pc:spChg>
        <pc:spChg chg="add mod">
          <ac:chgData name="MAIGNAN Victor FRSC" userId="94fc2294-f05d-4f6d-a45c-e2f1f1ee1e39" providerId="ADAL" clId="{47BDF592-310E-45FF-99AA-9BC13DA841CC}" dt="2024-02-19T10:07:44.263" v="1449"/>
          <ac:spMkLst>
            <pc:docMk/>
            <pc:sldMk cId="2236135019" sldId="2147476032"/>
            <ac:spMk id="21" creationId="{392E94E3-88E4-30A5-25EB-422EC8CABE3B}"/>
          </ac:spMkLst>
        </pc:spChg>
        <pc:spChg chg="mod">
          <ac:chgData name="MAIGNAN Victor FRSC" userId="94fc2294-f05d-4f6d-a45c-e2f1f1ee1e39" providerId="ADAL" clId="{47BDF592-310E-45FF-99AA-9BC13DA841CC}" dt="2024-02-19T09:28:50.497" v="271" actId="1076"/>
          <ac:spMkLst>
            <pc:docMk/>
            <pc:sldMk cId="2236135019" sldId="2147476032"/>
            <ac:spMk id="22" creationId="{CC96CD4E-FCD8-87C7-0370-5E56A3BEBEDF}"/>
          </ac:spMkLst>
        </pc:spChg>
        <pc:spChg chg="mod">
          <ac:chgData name="MAIGNAN Victor FRSC" userId="94fc2294-f05d-4f6d-a45c-e2f1f1ee1e39" providerId="ADAL" clId="{47BDF592-310E-45FF-99AA-9BC13DA841CC}" dt="2024-02-19T09:28:50.497" v="271" actId="1076"/>
          <ac:spMkLst>
            <pc:docMk/>
            <pc:sldMk cId="2236135019" sldId="2147476032"/>
            <ac:spMk id="23" creationId="{57D4A3A7-8E7B-32CF-8315-8CFABE79CEBB}"/>
          </ac:spMkLst>
        </pc:spChg>
        <pc:spChg chg="mod">
          <ac:chgData name="MAIGNAN Victor FRSC" userId="94fc2294-f05d-4f6d-a45c-e2f1f1ee1e39" providerId="ADAL" clId="{47BDF592-310E-45FF-99AA-9BC13DA841CC}" dt="2024-02-19T09:29:23.457" v="296" actId="1037"/>
          <ac:spMkLst>
            <pc:docMk/>
            <pc:sldMk cId="2236135019" sldId="2147476032"/>
            <ac:spMk id="25" creationId="{9364258C-5C77-F8B2-1055-4701407695A7}"/>
          </ac:spMkLst>
        </pc:spChg>
        <pc:spChg chg="mod">
          <ac:chgData name="MAIGNAN Victor FRSC" userId="94fc2294-f05d-4f6d-a45c-e2f1f1ee1e39" providerId="ADAL" clId="{47BDF592-310E-45FF-99AA-9BC13DA841CC}" dt="2024-02-19T09:29:34.458" v="309" actId="1037"/>
          <ac:spMkLst>
            <pc:docMk/>
            <pc:sldMk cId="2236135019" sldId="2147476032"/>
            <ac:spMk id="26" creationId="{B824528B-47BB-1B6A-C104-7A28AB027DFD}"/>
          </ac:spMkLst>
        </pc:spChg>
        <pc:spChg chg="mod">
          <ac:chgData name="MAIGNAN Victor FRSC" userId="94fc2294-f05d-4f6d-a45c-e2f1f1ee1e39" providerId="ADAL" clId="{47BDF592-310E-45FF-99AA-9BC13DA841CC}" dt="2024-02-19T09:28:50.497" v="271" actId="1076"/>
          <ac:spMkLst>
            <pc:docMk/>
            <pc:sldMk cId="2236135019" sldId="2147476032"/>
            <ac:spMk id="28" creationId="{EC60BCB9-2E9C-C03A-3989-D96FBE0660B6}"/>
          </ac:spMkLst>
        </pc:spChg>
        <pc:spChg chg="mod">
          <ac:chgData name="MAIGNAN Victor FRSC" userId="94fc2294-f05d-4f6d-a45c-e2f1f1ee1e39" providerId="ADAL" clId="{47BDF592-310E-45FF-99AA-9BC13DA841CC}" dt="2024-02-19T09:29:34.458" v="309" actId="1037"/>
          <ac:spMkLst>
            <pc:docMk/>
            <pc:sldMk cId="2236135019" sldId="2147476032"/>
            <ac:spMk id="29" creationId="{A6ED0C75-B352-5A74-DA2B-7E67B86375A6}"/>
          </ac:spMkLst>
        </pc:spChg>
        <pc:spChg chg="mod">
          <ac:chgData name="MAIGNAN Victor FRSC" userId="94fc2294-f05d-4f6d-a45c-e2f1f1ee1e39" providerId="ADAL" clId="{47BDF592-310E-45FF-99AA-9BC13DA841CC}" dt="2024-02-19T09:29:23.457" v="296" actId="1037"/>
          <ac:spMkLst>
            <pc:docMk/>
            <pc:sldMk cId="2236135019" sldId="2147476032"/>
            <ac:spMk id="35" creationId="{52FAFF2B-54B1-A96A-AE3B-902BE4DB248B}"/>
          </ac:spMkLst>
        </pc:spChg>
        <pc:spChg chg="mod">
          <ac:chgData name="MAIGNAN Victor FRSC" userId="94fc2294-f05d-4f6d-a45c-e2f1f1ee1e39" providerId="ADAL" clId="{47BDF592-310E-45FF-99AA-9BC13DA841CC}" dt="2024-02-19T09:29:23.457" v="296" actId="1037"/>
          <ac:spMkLst>
            <pc:docMk/>
            <pc:sldMk cId="2236135019" sldId="2147476032"/>
            <ac:spMk id="36" creationId="{822B61B1-4A64-E49C-2B25-4BD555A064BD}"/>
          </ac:spMkLst>
        </pc:spChg>
        <pc:spChg chg="mod">
          <ac:chgData name="MAIGNAN Victor FRSC" userId="94fc2294-f05d-4f6d-a45c-e2f1f1ee1e39" providerId="ADAL" clId="{47BDF592-310E-45FF-99AA-9BC13DA841CC}" dt="2024-02-19T09:29:23.457" v="296" actId="1037"/>
          <ac:spMkLst>
            <pc:docMk/>
            <pc:sldMk cId="2236135019" sldId="2147476032"/>
            <ac:spMk id="37" creationId="{C8A8A70F-F838-9353-48D4-390F1E307476}"/>
          </ac:spMkLst>
        </pc:spChg>
        <pc:spChg chg="mod">
          <ac:chgData name="MAIGNAN Victor FRSC" userId="94fc2294-f05d-4f6d-a45c-e2f1f1ee1e39" providerId="ADAL" clId="{47BDF592-310E-45FF-99AA-9BC13DA841CC}" dt="2024-02-19T09:29:31.543" v="302" actId="1037"/>
          <ac:spMkLst>
            <pc:docMk/>
            <pc:sldMk cId="2236135019" sldId="2147476032"/>
            <ac:spMk id="44" creationId="{8808FE50-82E4-88A3-0781-1F4CC1E1CD96}"/>
          </ac:spMkLst>
        </pc:spChg>
        <pc:spChg chg="mod">
          <ac:chgData name="MAIGNAN Victor FRSC" userId="94fc2294-f05d-4f6d-a45c-e2f1f1ee1e39" providerId="ADAL" clId="{47BDF592-310E-45FF-99AA-9BC13DA841CC}" dt="2024-02-19T10:07:59.077" v="1452" actId="1076"/>
          <ac:spMkLst>
            <pc:docMk/>
            <pc:sldMk cId="2236135019" sldId="2147476032"/>
            <ac:spMk id="50" creationId="{D8ECBB36-764A-EDB5-41BD-11E644FEFC21}"/>
          </ac:spMkLst>
        </pc:spChg>
        <pc:spChg chg="mod">
          <ac:chgData name="MAIGNAN Victor FRSC" userId="94fc2294-f05d-4f6d-a45c-e2f1f1ee1e39" providerId="ADAL" clId="{47BDF592-310E-45FF-99AA-9BC13DA841CC}" dt="2024-02-19T09:29:23.457" v="296" actId="1037"/>
          <ac:spMkLst>
            <pc:docMk/>
            <pc:sldMk cId="2236135019" sldId="2147476032"/>
            <ac:spMk id="52" creationId="{E24FB151-F5D3-FBCD-D884-52DBA6C46C9A}"/>
          </ac:spMkLst>
        </pc:spChg>
        <pc:picChg chg="del">
          <ac:chgData name="MAIGNAN Victor FRSC" userId="94fc2294-f05d-4f6d-a45c-e2f1f1ee1e39" providerId="ADAL" clId="{47BDF592-310E-45FF-99AA-9BC13DA841CC}" dt="2024-02-19T09:28:19.926" v="263" actId="478"/>
          <ac:picMkLst>
            <pc:docMk/>
            <pc:sldMk cId="2236135019" sldId="2147476032"/>
            <ac:picMk id="2" creationId="{EC8469D2-3C52-3810-A4A4-BCD53FB464BA}"/>
          </ac:picMkLst>
        </pc:picChg>
        <pc:picChg chg="add del">
          <ac:chgData name="MAIGNAN Victor FRSC" userId="94fc2294-f05d-4f6d-a45c-e2f1f1ee1e39" providerId="ADAL" clId="{47BDF592-310E-45FF-99AA-9BC13DA841CC}" dt="2024-02-19T09:28:36.984" v="267" actId="478"/>
          <ac:picMkLst>
            <pc:docMk/>
            <pc:sldMk cId="2236135019" sldId="2147476032"/>
            <ac:picMk id="6" creationId="{9189C5FF-E3B5-D601-AB86-90A6207A8026}"/>
          </ac:picMkLst>
        </pc:picChg>
        <pc:picChg chg="del">
          <ac:chgData name="MAIGNAN Victor FRSC" userId="94fc2294-f05d-4f6d-a45c-e2f1f1ee1e39" providerId="ADAL" clId="{47BDF592-310E-45FF-99AA-9BC13DA841CC}" dt="2024-02-19T09:28:19.926" v="263" actId="478"/>
          <ac:picMkLst>
            <pc:docMk/>
            <pc:sldMk cId="2236135019" sldId="2147476032"/>
            <ac:picMk id="7" creationId="{F144F4B7-1114-70CC-8BDF-9454E2EED7D5}"/>
          </ac:picMkLst>
        </pc:picChg>
        <pc:picChg chg="mod modCrop">
          <ac:chgData name="MAIGNAN Victor FRSC" userId="94fc2294-f05d-4f6d-a45c-e2f1f1ee1e39" providerId="ADAL" clId="{47BDF592-310E-45FF-99AA-9BC13DA841CC}" dt="2024-02-19T09:29:46.393" v="313" actId="732"/>
          <ac:picMkLst>
            <pc:docMk/>
            <pc:sldMk cId="2236135019" sldId="2147476032"/>
            <ac:picMk id="8" creationId="{C2E605E6-379F-1A1E-BB39-C51B84921884}"/>
          </ac:picMkLst>
        </pc:picChg>
        <pc:picChg chg="add mod">
          <ac:chgData name="MAIGNAN Victor FRSC" userId="94fc2294-f05d-4f6d-a45c-e2f1f1ee1e39" providerId="ADAL" clId="{47BDF592-310E-45FF-99AA-9BC13DA841CC}" dt="2024-02-19T09:28:42.209" v="270" actId="1076"/>
          <ac:picMkLst>
            <pc:docMk/>
            <pc:sldMk cId="2236135019" sldId="2147476032"/>
            <ac:picMk id="19" creationId="{86CFFCCF-8041-A597-70FC-31AD21339724}"/>
          </ac:picMkLst>
        </pc:picChg>
        <pc:picChg chg="mod">
          <ac:chgData name="MAIGNAN Victor FRSC" userId="94fc2294-f05d-4f6d-a45c-e2f1f1ee1e39" providerId="ADAL" clId="{47BDF592-310E-45FF-99AA-9BC13DA841CC}" dt="2024-02-19T09:28:50.497" v="271" actId="1076"/>
          <ac:picMkLst>
            <pc:docMk/>
            <pc:sldMk cId="2236135019" sldId="2147476032"/>
            <ac:picMk id="27" creationId="{9D2917D4-0016-0264-DF7F-1DF8E729D645}"/>
          </ac:picMkLst>
        </pc:picChg>
        <pc:cxnChg chg="mod">
          <ac:chgData name="MAIGNAN Victor FRSC" userId="94fc2294-f05d-4f6d-a45c-e2f1f1ee1e39" providerId="ADAL" clId="{47BDF592-310E-45FF-99AA-9BC13DA841CC}" dt="2024-02-19T09:28:50.497" v="271" actId="1076"/>
          <ac:cxnSpMkLst>
            <pc:docMk/>
            <pc:sldMk cId="2236135019" sldId="2147476032"/>
            <ac:cxnSpMk id="31" creationId="{6796A6D3-3A38-B8A2-9560-CBA2FBAA12FD}"/>
          </ac:cxnSpMkLst>
        </pc:cxnChg>
        <pc:cxnChg chg="mod">
          <ac:chgData name="MAIGNAN Victor FRSC" userId="94fc2294-f05d-4f6d-a45c-e2f1f1ee1e39" providerId="ADAL" clId="{47BDF592-310E-45FF-99AA-9BC13DA841CC}" dt="2024-02-19T09:28:50.497" v="271" actId="1076"/>
          <ac:cxnSpMkLst>
            <pc:docMk/>
            <pc:sldMk cId="2236135019" sldId="2147476032"/>
            <ac:cxnSpMk id="34" creationId="{47381435-826B-000D-A2F8-0FA2A0AC4704}"/>
          </ac:cxnSpMkLst>
        </pc:cxnChg>
        <pc:cxnChg chg="mod">
          <ac:chgData name="MAIGNAN Victor FRSC" userId="94fc2294-f05d-4f6d-a45c-e2f1f1ee1e39" providerId="ADAL" clId="{47BDF592-310E-45FF-99AA-9BC13DA841CC}" dt="2024-02-19T09:29:27.149" v="297" actId="14100"/>
          <ac:cxnSpMkLst>
            <pc:docMk/>
            <pc:sldMk cId="2236135019" sldId="2147476032"/>
            <ac:cxnSpMk id="45" creationId="{5A5A315F-DE08-5A6E-96F5-D2E58447ED9E}"/>
          </ac:cxnSpMkLst>
        </pc:cxnChg>
        <pc:cxnChg chg="mod">
          <ac:chgData name="MAIGNAN Victor FRSC" userId="94fc2294-f05d-4f6d-a45c-e2f1f1ee1e39" providerId="ADAL" clId="{47BDF592-310E-45FF-99AA-9BC13DA841CC}" dt="2024-02-19T09:29:18.656" v="285" actId="14100"/>
          <ac:cxnSpMkLst>
            <pc:docMk/>
            <pc:sldMk cId="2236135019" sldId="2147476032"/>
            <ac:cxnSpMk id="48" creationId="{9F3BFB0C-D320-2ECF-84CA-12AA6D64905D}"/>
          </ac:cxnSpMkLst>
        </pc:cxnChg>
      </pc:sldChg>
      <pc:sldChg chg="addSp delSp modSp mod or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211508270" sldId="2147476034"/>
        </pc:sldMkLst>
        <pc:spChg chg="mod">
          <ac:chgData name="MAIGNAN Victor FRSC" userId="94fc2294-f05d-4f6d-a45c-e2f1f1ee1e39" providerId="ADAL" clId="{47BDF592-310E-45FF-99AA-9BC13DA841CC}" dt="2024-02-26T12:56:55.010" v="14422" actId="20577"/>
          <ac:spMkLst>
            <pc:docMk/>
            <pc:sldMk cId="211508270" sldId="2147476034"/>
            <ac:spMk id="2" creationId="{D6ABE682-D1A8-D146-8A1A-1633E46A6F71}"/>
          </ac:spMkLst>
        </pc:spChg>
        <pc:spChg chg="del">
          <ac:chgData name="MAIGNAN Victor FRSC" userId="94fc2294-f05d-4f6d-a45c-e2f1f1ee1e39" providerId="ADAL" clId="{47BDF592-310E-45FF-99AA-9BC13DA841CC}" dt="2024-02-26T12:56:58.327" v="14423" actId="478"/>
          <ac:spMkLst>
            <pc:docMk/>
            <pc:sldMk cId="211508270" sldId="2147476034"/>
            <ac:spMk id="3" creationId="{65DA6E68-8C05-E538-7AF5-A9EB16472A34}"/>
          </ac:spMkLst>
        </pc:spChg>
        <pc:picChg chg="add mod">
          <ac:chgData name="MAIGNAN Victor FRSC" userId="94fc2294-f05d-4f6d-a45c-e2f1f1ee1e39" providerId="ADAL" clId="{47BDF592-310E-45FF-99AA-9BC13DA841CC}" dt="2024-02-26T13:19:51.593" v="14728"/>
          <ac:picMkLst>
            <pc:docMk/>
            <pc:sldMk cId="211508270" sldId="2147476034"/>
            <ac:picMk id="5" creationId="{14AD54B6-D90D-FDF6-A811-E39720465F24}"/>
          </ac:picMkLst>
        </pc:picChg>
      </pc:sldChg>
      <pc:sldChg chg="addSp delSp modSp mod or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863626209" sldId="2147476035"/>
        </pc:sldMkLst>
        <pc:spChg chg="add mod">
          <ac:chgData name="MAIGNAN Victor FRSC" userId="94fc2294-f05d-4f6d-a45c-e2f1f1ee1e39" providerId="ADAL" clId="{47BDF592-310E-45FF-99AA-9BC13DA841CC}" dt="2024-02-21T10:42:32.119" v="4018" actId="1076"/>
          <ac:spMkLst>
            <pc:docMk/>
            <pc:sldMk cId="863626209" sldId="2147476035"/>
            <ac:spMk id="2" creationId="{15787305-3693-8506-2B77-CE53A9B6F534}"/>
          </ac:spMkLst>
        </pc:spChg>
        <pc:spChg chg="del">
          <ac:chgData name="MAIGNAN Victor FRSC" userId="94fc2294-f05d-4f6d-a45c-e2f1f1ee1e39" providerId="ADAL" clId="{47BDF592-310E-45FF-99AA-9BC13DA841CC}" dt="2024-02-19T10:08:08.064" v="1456" actId="478"/>
          <ac:spMkLst>
            <pc:docMk/>
            <pc:sldMk cId="863626209" sldId="2147476035"/>
            <ac:spMk id="5" creationId="{75110D8B-37D3-BB2F-AC50-C2983D6BB155}"/>
          </ac:spMkLst>
        </pc:spChg>
        <pc:spChg chg="add mod">
          <ac:chgData name="MAIGNAN Victor FRSC" userId="94fc2294-f05d-4f6d-a45c-e2f1f1ee1e39" providerId="ADAL" clId="{47BDF592-310E-45FF-99AA-9BC13DA841CC}" dt="2024-02-21T10:42:56.324" v="4047" actId="1035"/>
          <ac:spMkLst>
            <pc:docMk/>
            <pc:sldMk cId="863626209" sldId="2147476035"/>
            <ac:spMk id="5" creationId="{BBFF00CB-676A-8033-0622-F9F397594BCE}"/>
          </ac:spMkLst>
        </pc:spChg>
        <pc:spChg chg="mod">
          <ac:chgData name="MAIGNAN Victor FRSC" userId="94fc2294-f05d-4f6d-a45c-e2f1f1ee1e39" providerId="ADAL" clId="{47BDF592-310E-45FF-99AA-9BC13DA841CC}" dt="2024-02-21T10:42:22.823" v="4015" actId="20577"/>
          <ac:spMkLst>
            <pc:docMk/>
            <pc:sldMk cId="863626209" sldId="2147476035"/>
            <ac:spMk id="9" creationId="{052E4E56-6D24-E43C-9E8B-2C1D2BAFB245}"/>
          </ac:spMkLst>
        </pc:spChg>
        <pc:spChg chg="del">
          <ac:chgData name="MAIGNAN Victor FRSC" userId="94fc2294-f05d-4f6d-a45c-e2f1f1ee1e39" providerId="ADAL" clId="{47BDF592-310E-45FF-99AA-9BC13DA841CC}" dt="2024-02-19T10:08:09.222" v="1457" actId="478"/>
          <ac:spMkLst>
            <pc:docMk/>
            <pc:sldMk cId="863626209" sldId="2147476035"/>
            <ac:spMk id="11" creationId="{CE4D8DB2-654B-48F8-8F01-AF1DA1DE65F2}"/>
          </ac:spMkLst>
        </pc:spChg>
        <pc:spChg chg="del">
          <ac:chgData name="MAIGNAN Victor FRSC" userId="94fc2294-f05d-4f6d-a45c-e2f1f1ee1e39" providerId="ADAL" clId="{47BDF592-310E-45FF-99AA-9BC13DA841CC}" dt="2024-02-21T10:42:25.615" v="4017" actId="478"/>
          <ac:spMkLst>
            <pc:docMk/>
            <pc:sldMk cId="863626209" sldId="2147476035"/>
            <ac:spMk id="12" creationId="{B656520F-8327-7527-034D-516E4C523464}"/>
          </ac:spMkLst>
        </pc:spChg>
        <pc:spChg chg="del">
          <ac:chgData name="MAIGNAN Victor FRSC" userId="94fc2294-f05d-4f6d-a45c-e2f1f1ee1e39" providerId="ADAL" clId="{47BDF592-310E-45FF-99AA-9BC13DA841CC}" dt="2024-02-19T10:08:07.479" v="1455" actId="478"/>
          <ac:spMkLst>
            <pc:docMk/>
            <pc:sldMk cId="863626209" sldId="2147476035"/>
            <ac:spMk id="13" creationId="{1790448C-D842-A95E-92D0-BBDA2C927FF5}"/>
          </ac:spMkLst>
        </pc:spChg>
        <pc:spChg chg="add del mod ord">
          <ac:chgData name="MAIGNAN Victor FRSC" userId="94fc2294-f05d-4f6d-a45c-e2f1f1ee1e39" providerId="ADAL" clId="{47BDF592-310E-45FF-99AA-9BC13DA841CC}" dt="2024-02-19T09:28:06.668" v="260" actId="478"/>
          <ac:spMkLst>
            <pc:docMk/>
            <pc:sldMk cId="863626209" sldId="2147476035"/>
            <ac:spMk id="14" creationId="{E18AC49A-E1EB-53EA-4C51-217A3C08242E}"/>
          </ac:spMkLst>
        </pc:spChg>
        <pc:spChg chg="add mod">
          <ac:chgData name="MAIGNAN Victor FRSC" userId="94fc2294-f05d-4f6d-a45c-e2f1f1ee1e39" providerId="ADAL" clId="{47BDF592-310E-45FF-99AA-9BC13DA841CC}" dt="2024-02-19T10:08:10.068" v="1458"/>
          <ac:spMkLst>
            <pc:docMk/>
            <pc:sldMk cId="863626209" sldId="2147476035"/>
            <ac:spMk id="15" creationId="{A845087E-EBAA-F693-7C1B-C6F16910F123}"/>
          </ac:spMkLst>
        </pc:spChg>
        <pc:spChg chg="del">
          <ac:chgData name="MAIGNAN Victor FRSC" userId="94fc2294-f05d-4f6d-a45c-e2f1f1ee1e39" providerId="ADAL" clId="{47BDF592-310E-45FF-99AA-9BC13DA841CC}" dt="2024-02-21T10:42:36.795" v="4020" actId="478"/>
          <ac:spMkLst>
            <pc:docMk/>
            <pc:sldMk cId="863626209" sldId="2147476035"/>
            <ac:spMk id="16" creationId="{E949C0B2-595D-F5BB-B6B4-50A238213D98}"/>
          </ac:spMkLst>
        </pc:spChg>
        <pc:spChg chg="mod ord">
          <ac:chgData name="MAIGNAN Victor FRSC" userId="94fc2294-f05d-4f6d-a45c-e2f1f1ee1e39" providerId="ADAL" clId="{47BDF592-310E-45FF-99AA-9BC13DA841CC}" dt="2024-02-19T09:28:04.533" v="259" actId="700"/>
          <ac:spMkLst>
            <pc:docMk/>
            <pc:sldMk cId="863626209" sldId="2147476035"/>
            <ac:spMk id="21" creationId="{BBEFBFC1-EA4B-1B73-7A78-FB01B6B07249}"/>
          </ac:spMkLst>
        </pc:spChg>
        <pc:spChg chg="mod">
          <ac:chgData name="MAIGNAN Victor FRSC" userId="94fc2294-f05d-4f6d-a45c-e2f1f1ee1e39" providerId="ADAL" clId="{47BDF592-310E-45FF-99AA-9BC13DA841CC}" dt="2024-02-21T10:42:01.719" v="3989" actId="1076"/>
          <ac:spMkLst>
            <pc:docMk/>
            <pc:sldMk cId="863626209" sldId="2147476035"/>
            <ac:spMk id="25" creationId="{3777CAAB-DF2A-8A5D-51B7-49035D005EEC}"/>
          </ac:spMkLst>
        </pc:spChg>
        <pc:picChg chg="del">
          <ac:chgData name="MAIGNAN Victor FRSC" userId="94fc2294-f05d-4f6d-a45c-e2f1f1ee1e39" providerId="ADAL" clId="{47BDF592-310E-45FF-99AA-9BC13DA841CC}" dt="2024-02-19T09:28:07.988" v="261" actId="478"/>
          <ac:picMkLst>
            <pc:docMk/>
            <pc:sldMk cId="863626209" sldId="2147476035"/>
            <ac:picMk id="2" creationId="{EC8469D2-3C52-3810-A4A4-BCD53FB464BA}"/>
          </ac:picMkLst>
        </pc:picChg>
        <pc:picChg chg="del">
          <ac:chgData name="MAIGNAN Victor FRSC" userId="94fc2294-f05d-4f6d-a45c-e2f1f1ee1e39" providerId="ADAL" clId="{47BDF592-310E-45FF-99AA-9BC13DA841CC}" dt="2024-02-19T09:28:07.988" v="261" actId="478"/>
          <ac:picMkLst>
            <pc:docMk/>
            <pc:sldMk cId="863626209" sldId="2147476035"/>
            <ac:picMk id="7" creationId="{F144F4B7-1114-70CC-8BDF-9454E2EED7D5}"/>
          </ac:picMkLst>
        </pc:picChg>
      </pc:sldChg>
      <pc:sldChg chg="del">
        <pc:chgData name="MAIGNAN Victor FRSC" userId="94fc2294-f05d-4f6d-a45c-e2f1f1ee1e39" providerId="ADAL" clId="{47BDF592-310E-45FF-99AA-9BC13DA841CC}" dt="2024-02-19T09:19:09.696" v="122" actId="47"/>
        <pc:sldMkLst>
          <pc:docMk/>
          <pc:sldMk cId="1471660005" sldId="2147476044"/>
        </pc:sldMkLst>
      </pc:sldChg>
      <pc:sldChg chg="del">
        <pc:chgData name="MAIGNAN Victor FRSC" userId="94fc2294-f05d-4f6d-a45c-e2f1f1ee1e39" providerId="ADAL" clId="{47BDF592-310E-45FF-99AA-9BC13DA841CC}" dt="2024-02-19T09:21:12.889" v="147" actId="47"/>
        <pc:sldMkLst>
          <pc:docMk/>
          <pc:sldMk cId="3755441508" sldId="2147476045"/>
        </pc:sldMkLst>
      </pc:sldChg>
      <pc:sldChg chg="addSp delSp modSp mod or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3596914004" sldId="2147476046"/>
        </pc:sldMkLst>
        <pc:spChg chg="add del mod ord">
          <ac:chgData name="MAIGNAN Victor FRSC" userId="94fc2294-f05d-4f6d-a45c-e2f1f1ee1e39" providerId="ADAL" clId="{47BDF592-310E-45FF-99AA-9BC13DA841CC}" dt="2024-02-19T09:21:49.610" v="153" actId="478"/>
          <ac:spMkLst>
            <pc:docMk/>
            <pc:sldMk cId="3596914004" sldId="2147476046"/>
            <ac:spMk id="3" creationId="{48656698-E8CE-3754-8E57-DCCDE05F9562}"/>
          </ac:spMkLst>
        </pc:spChg>
        <pc:spChg chg="add del mod ord">
          <ac:chgData name="MAIGNAN Victor FRSC" userId="94fc2294-f05d-4f6d-a45c-e2f1f1ee1e39" providerId="ADAL" clId="{47BDF592-310E-45FF-99AA-9BC13DA841CC}" dt="2024-02-19T09:21:41.536" v="150" actId="478"/>
          <ac:spMkLst>
            <pc:docMk/>
            <pc:sldMk cId="3596914004" sldId="2147476046"/>
            <ac:spMk id="4" creationId="{98CB4FCE-2A36-AF2F-51AA-4D0F3598B8DD}"/>
          </ac:spMkLst>
        </pc:spChg>
        <pc:spChg chg="del">
          <ac:chgData name="MAIGNAN Victor FRSC" userId="94fc2294-f05d-4f6d-a45c-e2f1f1ee1e39" providerId="ADAL" clId="{47BDF592-310E-45FF-99AA-9BC13DA841CC}" dt="2024-02-19T09:25:11.657" v="159" actId="478"/>
          <ac:spMkLst>
            <pc:docMk/>
            <pc:sldMk cId="3596914004" sldId="2147476046"/>
            <ac:spMk id="6" creationId="{1F8C257B-04CD-81FB-E9CD-A3ED75161D94}"/>
          </ac:spMkLst>
        </pc:spChg>
        <pc:spChg chg="add del mod">
          <ac:chgData name="MAIGNAN Victor FRSC" userId="94fc2294-f05d-4f6d-a45c-e2f1f1ee1e39" providerId="ADAL" clId="{47BDF592-310E-45FF-99AA-9BC13DA841CC}" dt="2024-02-19T10:08:26.968" v="1464" actId="478"/>
          <ac:spMkLst>
            <pc:docMk/>
            <pc:sldMk cId="3596914004" sldId="2147476046"/>
            <ac:spMk id="13" creationId="{E969EB64-C33C-3B4C-770A-D3CE2E553D8D}"/>
          </ac:spMkLst>
        </pc:spChg>
        <pc:spChg chg="del">
          <ac:chgData name="MAIGNAN Victor FRSC" userId="94fc2294-f05d-4f6d-a45c-e2f1f1ee1e39" providerId="ADAL" clId="{47BDF592-310E-45FF-99AA-9BC13DA841CC}" dt="2024-02-19T09:21:20.110" v="148" actId="478"/>
          <ac:spMkLst>
            <pc:docMk/>
            <pc:sldMk cId="3596914004" sldId="2147476046"/>
            <ac:spMk id="19" creationId="{F2FA1F52-C99A-DBEC-F3FC-D9D17CAFBC84}"/>
          </ac:spMkLst>
        </pc:spChg>
        <pc:spChg chg="del">
          <ac:chgData name="MAIGNAN Victor FRSC" userId="94fc2294-f05d-4f6d-a45c-e2f1f1ee1e39" providerId="ADAL" clId="{47BDF592-310E-45FF-99AA-9BC13DA841CC}" dt="2024-02-19T09:25:10.966" v="158" actId="478"/>
          <ac:spMkLst>
            <pc:docMk/>
            <pc:sldMk cId="3596914004" sldId="2147476046"/>
            <ac:spMk id="20" creationId="{A3247991-90C0-F888-95D1-5885AE77328B}"/>
          </ac:spMkLst>
        </pc:spChg>
        <pc:picChg chg="del">
          <ac:chgData name="MAIGNAN Victor FRSC" userId="94fc2294-f05d-4f6d-a45c-e2f1f1ee1e39" providerId="ADAL" clId="{47BDF592-310E-45FF-99AA-9BC13DA841CC}" dt="2024-02-19T09:21:43.229" v="151" actId="478"/>
          <ac:picMkLst>
            <pc:docMk/>
            <pc:sldMk cId="3596914004" sldId="2147476046"/>
            <ac:picMk id="2" creationId="{EC8469D2-3C52-3810-A4A4-BCD53FB464BA}"/>
          </ac:picMkLst>
        </pc:picChg>
        <pc:picChg chg="del">
          <ac:chgData name="MAIGNAN Victor FRSC" userId="94fc2294-f05d-4f6d-a45c-e2f1f1ee1e39" providerId="ADAL" clId="{47BDF592-310E-45FF-99AA-9BC13DA841CC}" dt="2024-02-19T09:21:44.969" v="152" actId="478"/>
          <ac:picMkLst>
            <pc:docMk/>
            <pc:sldMk cId="3596914004" sldId="2147476046"/>
            <ac:picMk id="7" creationId="{F144F4B7-1114-70CC-8BDF-9454E2EED7D5}"/>
          </ac:picMkLst>
        </pc:picChg>
        <pc:picChg chg="add mod modCrop">
          <ac:chgData name="MAIGNAN Victor FRSC" userId="94fc2294-f05d-4f6d-a45c-e2f1f1ee1e39" providerId="ADAL" clId="{47BDF592-310E-45FF-99AA-9BC13DA841CC}" dt="2024-02-19T09:25:16.978" v="161" actId="1076"/>
          <ac:picMkLst>
            <pc:docMk/>
            <pc:sldMk cId="3596914004" sldId="2147476046"/>
            <ac:picMk id="12" creationId="{CA86D9CE-4E6F-294F-C0D4-6BAFC976870B}"/>
          </ac:picMkLst>
        </pc:picChg>
        <pc:picChg chg="del">
          <ac:chgData name="MAIGNAN Victor FRSC" userId="94fc2294-f05d-4f6d-a45c-e2f1f1ee1e39" providerId="ADAL" clId="{47BDF592-310E-45FF-99AA-9BC13DA841CC}" dt="2024-02-19T09:21:20.110" v="148" actId="478"/>
          <ac:picMkLst>
            <pc:docMk/>
            <pc:sldMk cId="3596914004" sldId="2147476046"/>
            <ac:picMk id="18" creationId="{81010292-B03C-48B5-272D-C9FEE9E28B29}"/>
          </ac:picMkLst>
        </pc:picChg>
      </pc:sldChg>
      <pc:sldChg chg="del">
        <pc:chgData name="MAIGNAN Victor FRSC" userId="94fc2294-f05d-4f6d-a45c-e2f1f1ee1e39" providerId="ADAL" clId="{47BDF592-310E-45FF-99AA-9BC13DA841CC}" dt="2024-02-26T08:41:15.645" v="9500" actId="47"/>
        <pc:sldMkLst>
          <pc:docMk/>
          <pc:sldMk cId="1564453378" sldId="2147476047"/>
        </pc:sldMkLst>
      </pc:sldChg>
      <pc:sldChg chg="addSp delSp modSp mod modTransition modClrScheme modCm chgLayout modNotes modNotesTx">
        <pc:chgData name="MAIGNAN Victor FRSC" userId="94fc2294-f05d-4f6d-a45c-e2f1f1ee1e39" providerId="ADAL" clId="{47BDF592-310E-45FF-99AA-9BC13DA841CC}" dt="2024-03-04T09:18:45.064" v="17330"/>
        <pc:sldMkLst>
          <pc:docMk/>
          <pc:sldMk cId="3297768532" sldId="2147476048"/>
        </pc:sldMkLst>
        <pc:spChg chg="add del mod ord">
          <ac:chgData name="MAIGNAN Victor FRSC" userId="94fc2294-f05d-4f6d-a45c-e2f1f1ee1e39" providerId="ADAL" clId="{47BDF592-310E-45FF-99AA-9BC13DA841CC}" dt="2024-02-26T08:41:54.442" v="9524" actId="478"/>
          <ac:spMkLst>
            <pc:docMk/>
            <pc:sldMk cId="3297768532" sldId="2147476048"/>
            <ac:spMk id="2" creationId="{20B94B8E-F843-86F7-DD1A-CA82A4D011A7}"/>
          </ac:spMkLst>
        </pc:spChg>
        <pc:spChg chg="add mod">
          <ac:chgData name="MAIGNAN Victor FRSC" userId="94fc2294-f05d-4f6d-a45c-e2f1f1ee1e39" providerId="ADAL" clId="{47BDF592-310E-45FF-99AA-9BC13DA841CC}" dt="2024-02-26T08:42:48.482" v="9550" actId="14100"/>
          <ac:spMkLst>
            <pc:docMk/>
            <pc:sldMk cId="3297768532" sldId="2147476048"/>
            <ac:spMk id="4" creationId="{D3112257-2B90-EA3D-27CD-F35E0FB2E25E}"/>
          </ac:spMkLst>
        </pc:spChg>
        <pc:spChg chg="mod ord">
          <ac:chgData name="MAIGNAN Victor FRSC" userId="94fc2294-f05d-4f6d-a45c-e2f1f1ee1e39" providerId="ADAL" clId="{47BDF592-310E-45FF-99AA-9BC13DA841CC}" dt="2024-02-26T12:46:31.355" v="14138" actId="20577"/>
          <ac:spMkLst>
            <pc:docMk/>
            <pc:sldMk cId="3297768532" sldId="2147476048"/>
            <ac:spMk id="7" creationId="{E26967A7-B531-82F6-6379-DEA0DF2AA772}"/>
          </ac:spMkLst>
        </pc:spChg>
        <pc:spChg chg="del">
          <ac:chgData name="MAIGNAN Victor FRSC" userId="94fc2294-f05d-4f6d-a45c-e2f1f1ee1e39" providerId="ADAL" clId="{47BDF592-310E-45FF-99AA-9BC13DA841CC}" dt="2024-02-26T08:41:59.910" v="9527" actId="478"/>
          <ac:spMkLst>
            <pc:docMk/>
            <pc:sldMk cId="3297768532" sldId="2147476048"/>
            <ac:spMk id="14" creationId="{F89D9076-10FC-9CC8-8015-9C28AEFCC4B7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17" creationId="{CB1A2FC2-C001-CB49-30DC-2A90C2B1D0B8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20" creationId="{AFD189CD-DE4F-4B57-37F1-0A4B24AB07E7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25" creationId="{2DF38360-44B3-88DE-2FF4-BE94868F887A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30" creationId="{DD6DBD81-3200-1517-B780-5038678D89AE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31" creationId="{E4DDED04-A26B-39FA-ED97-426D87CC9F73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35" creationId="{984892B8-C200-E306-8DA9-A099B40FAD6C}"/>
          </ac:spMkLst>
        </pc:spChg>
        <pc:spChg chg="mod">
          <ac:chgData name="MAIGNAN Victor FRSC" userId="94fc2294-f05d-4f6d-a45c-e2f1f1ee1e39" providerId="ADAL" clId="{47BDF592-310E-45FF-99AA-9BC13DA841CC}" dt="2024-02-26T08:42:09.957" v="9542" actId="1037"/>
          <ac:spMkLst>
            <pc:docMk/>
            <pc:sldMk cId="3297768532" sldId="2147476048"/>
            <ac:spMk id="36" creationId="{3E2B50DC-FEE1-EE56-61C3-D394AFCCBAFD}"/>
          </ac:spMkLst>
        </pc:spChg>
        <pc:picChg chg="add mod">
          <ac:chgData name="MAIGNAN Victor FRSC" userId="94fc2294-f05d-4f6d-a45c-e2f1f1ee1e39" providerId="ADAL" clId="{47BDF592-310E-45FF-99AA-9BC13DA841CC}" dt="2024-02-26T13:19:27.258" v="14716" actId="1076"/>
          <ac:picMkLst>
            <pc:docMk/>
            <pc:sldMk cId="3297768532" sldId="2147476048"/>
            <ac:picMk id="5" creationId="{93233C92-C86E-A54C-DE83-8452483E64B6}"/>
          </ac:picMkLst>
        </pc:picChg>
        <pc:picChg chg="del">
          <ac:chgData name="MAIGNAN Victor FRSC" userId="94fc2294-f05d-4f6d-a45c-e2f1f1ee1e39" providerId="ADAL" clId="{47BDF592-310E-45FF-99AA-9BC13DA841CC}" dt="2024-02-26T08:41:55.782" v="9526" actId="478"/>
          <ac:picMkLst>
            <pc:docMk/>
            <pc:sldMk cId="3297768532" sldId="2147476048"/>
            <ac:picMk id="9" creationId="{2C523E8A-35CB-2F88-5C7B-204EA7882D94}"/>
          </ac:picMkLst>
        </pc:picChg>
        <pc:picChg chg="mod">
          <ac:chgData name="MAIGNAN Victor FRSC" userId="94fc2294-f05d-4f6d-a45c-e2f1f1ee1e39" providerId="ADAL" clId="{47BDF592-310E-45FF-99AA-9BC13DA841CC}" dt="2024-02-26T08:42:09.957" v="9542" actId="1037"/>
          <ac:picMkLst>
            <pc:docMk/>
            <pc:sldMk cId="3297768532" sldId="2147476048"/>
            <ac:picMk id="15" creationId="{61C3D767-831A-EFF8-F782-BD9687D35C66}"/>
          </ac:picMkLst>
        </pc:picChg>
        <pc:cxnChg chg="del">
          <ac:chgData name="MAIGNAN Victor FRSC" userId="94fc2294-f05d-4f6d-a45c-e2f1f1ee1e39" providerId="ADAL" clId="{47BDF592-310E-45FF-99AA-9BC13DA841CC}" dt="2024-02-26T08:41:55.218" v="9525" actId="478"/>
          <ac:cxnSpMkLst>
            <pc:docMk/>
            <pc:sldMk cId="3297768532" sldId="2147476048"/>
            <ac:cxnSpMk id="3" creationId="{3DEEB19D-18C5-EBAA-91B6-FBAF410CF49F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MAIGNAN Victor FRSC" userId="94fc2294-f05d-4f6d-a45c-e2f1f1ee1e39" providerId="ADAL" clId="{47BDF592-310E-45FF-99AA-9BC13DA841CC}" dt="2024-03-04T09:18:45.064" v="17330"/>
              <pc2:cmMkLst xmlns:pc2="http://schemas.microsoft.com/office/powerpoint/2019/9/main/command">
                <pc:docMk/>
                <pc:sldMk cId="3297768532" sldId="2147476048"/>
                <pc2:cmMk id="{9D2C105A-105B-40BD-B065-EC73C2EA6DDB}"/>
              </pc2:cmMkLst>
              <pc226:cmRplyChg chg="add">
                <pc226:chgData name="MAIGNAN Victor FRSC" userId="94fc2294-f05d-4f6d-a45c-e2f1f1ee1e39" providerId="ADAL" clId="{47BDF592-310E-45FF-99AA-9BC13DA841CC}" dt="2024-03-04T09:18:45.064" v="17330"/>
                <pc2:cmRplyMkLst xmlns:pc2="http://schemas.microsoft.com/office/powerpoint/2019/9/main/command">
                  <pc:docMk/>
                  <pc:sldMk cId="3297768532" sldId="2147476048"/>
                  <pc2:cmMk id="{9D2C105A-105B-40BD-B065-EC73C2EA6DDB}"/>
                  <pc2:cmRplyMk id="{E529A5A1-F192-4C66-AE56-BE1671062453}"/>
                </pc2:cmRplyMkLst>
              </pc226:cmRplyChg>
            </pc226:cmChg>
          </p:ext>
        </pc:extLst>
      </pc:sldChg>
      <pc:sldChg chg="del">
        <pc:chgData name="MAIGNAN Victor FRSC" userId="94fc2294-f05d-4f6d-a45c-e2f1f1ee1e39" providerId="ADAL" clId="{47BDF592-310E-45FF-99AA-9BC13DA841CC}" dt="2024-02-26T08:43:05.708" v="9552" actId="47"/>
        <pc:sldMkLst>
          <pc:docMk/>
          <pc:sldMk cId="2586420496" sldId="2147476049"/>
        </pc:sldMkLst>
      </pc:sldChg>
      <pc:sldChg chg="addSp delSp modSp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904409161" sldId="2147476051"/>
        </pc:sldMkLst>
        <pc:spChg chg="mod ord">
          <ac:chgData name="MAIGNAN Victor FRSC" userId="94fc2294-f05d-4f6d-a45c-e2f1f1ee1e39" providerId="ADAL" clId="{47BDF592-310E-45FF-99AA-9BC13DA841CC}" dt="2024-02-26T12:45:36.465" v="14096" actId="20577"/>
          <ac:spMkLst>
            <pc:docMk/>
            <pc:sldMk cId="2904409161" sldId="2147476051"/>
            <ac:spMk id="2" creationId="{4860D0A1-7337-5BCB-5762-15B20E77D939}"/>
          </ac:spMkLst>
        </pc:spChg>
        <pc:spChg chg="del">
          <ac:chgData name="MAIGNAN Victor FRSC" userId="94fc2294-f05d-4f6d-a45c-e2f1f1ee1e39" providerId="ADAL" clId="{47BDF592-310E-45FF-99AA-9BC13DA841CC}" dt="2024-02-26T08:43:21.092" v="9556" actId="478"/>
          <ac:spMkLst>
            <pc:docMk/>
            <pc:sldMk cId="2904409161" sldId="2147476051"/>
            <ac:spMk id="11" creationId="{FD057871-1C96-B463-CEA2-447BE28217F8}"/>
          </ac:spMkLst>
        </pc:spChg>
        <pc:spChg chg="mod ord">
          <ac:chgData name="MAIGNAN Victor FRSC" userId="94fc2294-f05d-4f6d-a45c-e2f1f1ee1e39" providerId="ADAL" clId="{47BDF592-310E-45FF-99AA-9BC13DA841CC}" dt="2024-02-26T08:46:06.739" v="9743" actId="20577"/>
          <ac:spMkLst>
            <pc:docMk/>
            <pc:sldMk cId="2904409161" sldId="2147476051"/>
            <ac:spMk id="15" creationId="{51D47B01-A97D-9303-BEE6-5BDB3A012437}"/>
          </ac:spMkLst>
        </pc:spChg>
        <pc:spChg chg="del mod">
          <ac:chgData name="MAIGNAN Victor FRSC" userId="94fc2294-f05d-4f6d-a45c-e2f1f1ee1e39" providerId="ADAL" clId="{47BDF592-310E-45FF-99AA-9BC13DA841CC}" dt="2024-02-26T08:44:13.185" v="9588" actId="478"/>
          <ac:spMkLst>
            <pc:docMk/>
            <pc:sldMk cId="2904409161" sldId="2147476051"/>
            <ac:spMk id="24" creationId="{00000000-0000-0000-0000-000000000000}"/>
          </ac:spMkLst>
        </pc:spChg>
        <pc:picChg chg="mod">
          <ac:chgData name="MAIGNAN Victor FRSC" userId="94fc2294-f05d-4f6d-a45c-e2f1f1ee1e39" providerId="ADAL" clId="{47BDF592-310E-45FF-99AA-9BC13DA841CC}" dt="2024-02-26T08:44:07.283" v="9586" actId="1076"/>
          <ac:picMkLst>
            <pc:docMk/>
            <pc:sldMk cId="2904409161" sldId="2147476051"/>
            <ac:picMk id="3" creationId="{FD3B0881-273C-1699-9DF9-40223B75B834}"/>
          </ac:picMkLst>
        </pc:picChg>
        <pc:picChg chg="mod">
          <ac:chgData name="MAIGNAN Victor FRSC" userId="94fc2294-f05d-4f6d-a45c-e2f1f1ee1e39" providerId="ADAL" clId="{47BDF592-310E-45FF-99AA-9BC13DA841CC}" dt="2024-02-26T08:44:07.283" v="9586" actId="1076"/>
          <ac:picMkLst>
            <pc:docMk/>
            <pc:sldMk cId="2904409161" sldId="2147476051"/>
            <ac:picMk id="4" creationId="{A512B412-830D-79B2-7B2C-087EB2736973}"/>
          </ac:picMkLst>
        </pc:picChg>
        <pc:picChg chg="add mod">
          <ac:chgData name="MAIGNAN Victor FRSC" userId="94fc2294-f05d-4f6d-a45c-e2f1f1ee1e39" providerId="ADAL" clId="{47BDF592-310E-45FF-99AA-9BC13DA841CC}" dt="2024-02-26T13:19:33.977" v="14718"/>
          <ac:picMkLst>
            <pc:docMk/>
            <pc:sldMk cId="2904409161" sldId="2147476051"/>
            <ac:picMk id="5" creationId="{09109CEB-4A17-EE56-F548-1BC94D75EBB8}"/>
          </ac:picMkLst>
        </pc:picChg>
        <pc:picChg chg="del">
          <ac:chgData name="MAIGNAN Victor FRSC" userId="94fc2294-f05d-4f6d-a45c-e2f1f1ee1e39" providerId="ADAL" clId="{47BDF592-310E-45FF-99AA-9BC13DA841CC}" dt="2024-02-26T08:43:19.188" v="9555" actId="478"/>
          <ac:picMkLst>
            <pc:docMk/>
            <pc:sldMk cId="2904409161" sldId="2147476051"/>
            <ac:picMk id="16" creationId="{207A63B3-7BA1-C09E-114F-22682FC92A72}"/>
          </ac:picMkLst>
        </pc:picChg>
        <pc:picChg chg="del mod">
          <ac:chgData name="MAIGNAN Victor FRSC" userId="94fc2294-f05d-4f6d-a45c-e2f1f1ee1e39" providerId="ADAL" clId="{47BDF592-310E-45FF-99AA-9BC13DA841CC}" dt="2024-02-26T08:43:35.599" v="9567" actId="478"/>
          <ac:picMkLst>
            <pc:docMk/>
            <pc:sldMk cId="2904409161" sldId="2147476051"/>
            <ac:picMk id="17" creationId="{DA90B434-A04E-C9F1-DB94-BB5952E7ABBA}"/>
          </ac:picMkLst>
        </pc:picChg>
        <pc:cxnChg chg="del">
          <ac:chgData name="MAIGNAN Victor FRSC" userId="94fc2294-f05d-4f6d-a45c-e2f1f1ee1e39" providerId="ADAL" clId="{47BDF592-310E-45FF-99AA-9BC13DA841CC}" dt="2024-02-26T08:44:15.206" v="9589" actId="478"/>
          <ac:cxnSpMkLst>
            <pc:docMk/>
            <pc:sldMk cId="2904409161" sldId="2147476051"/>
            <ac:cxnSpMk id="10" creationId="{44078424-30DB-49D6-B942-3A1431DA7E43}"/>
          </ac:cxnSpMkLst>
        </pc:cxnChg>
      </pc:sldChg>
      <pc:sldChg chg="del">
        <pc:chgData name="MAIGNAN Victor FRSC" userId="94fc2294-f05d-4f6d-a45c-e2f1f1ee1e39" providerId="ADAL" clId="{47BDF592-310E-45FF-99AA-9BC13DA841CC}" dt="2024-02-26T08:38:36.296" v="9347" actId="47"/>
        <pc:sldMkLst>
          <pc:docMk/>
          <pc:sldMk cId="3086367877" sldId="2147476053"/>
        </pc:sldMkLst>
      </pc:sldChg>
      <pc:sldChg chg="del">
        <pc:chgData name="MAIGNAN Victor FRSC" userId="94fc2294-f05d-4f6d-a45c-e2f1f1ee1e39" providerId="ADAL" clId="{47BDF592-310E-45FF-99AA-9BC13DA841CC}" dt="2024-02-26T08:38:37.598" v="9348" actId="47"/>
        <pc:sldMkLst>
          <pc:docMk/>
          <pc:sldMk cId="669244566" sldId="2147476054"/>
        </pc:sldMkLst>
      </pc:sldChg>
      <pc:sldChg chg="addSp delSp modSp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895630034" sldId="2147476055"/>
        </pc:sldMkLst>
        <pc:spChg chg="add del mod ord">
          <ac:chgData name="MAIGNAN Victor FRSC" userId="94fc2294-f05d-4f6d-a45c-e2f1f1ee1e39" providerId="ADAL" clId="{47BDF592-310E-45FF-99AA-9BC13DA841CC}" dt="2024-02-26T08:38:54.847" v="9350" actId="478"/>
          <ac:spMkLst>
            <pc:docMk/>
            <pc:sldMk cId="2895630034" sldId="2147476055"/>
            <ac:spMk id="2" creationId="{F646632E-5F05-B768-C4D7-539254C58CA9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11" creationId="{C577D036-A85F-4E76-5162-317023D9A690}"/>
          </ac:spMkLst>
        </pc:spChg>
        <pc:spChg chg="mod">
          <ac:chgData name="MAIGNAN Victor FRSC" userId="94fc2294-f05d-4f6d-a45c-e2f1f1ee1e39" providerId="ADAL" clId="{47BDF592-310E-45FF-99AA-9BC13DA841CC}" dt="2024-02-26T08:41:00.600" v="9497" actId="1076"/>
          <ac:spMkLst>
            <pc:docMk/>
            <pc:sldMk cId="2895630034" sldId="2147476055"/>
            <ac:spMk id="12" creationId="{1B2C7E2B-6B4E-0B41-9B1F-59409BF5C179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13" creationId="{229B3420-834F-37B4-F64C-E874B1AF82A2}"/>
          </ac:spMkLst>
        </pc:spChg>
        <pc:spChg chg="mod">
          <ac:chgData name="MAIGNAN Victor FRSC" userId="94fc2294-f05d-4f6d-a45c-e2f1f1ee1e39" providerId="ADAL" clId="{47BDF592-310E-45FF-99AA-9BC13DA841CC}" dt="2024-02-26T08:41:04.838" v="9498" actId="1076"/>
          <ac:spMkLst>
            <pc:docMk/>
            <pc:sldMk cId="2895630034" sldId="2147476055"/>
            <ac:spMk id="14" creationId="{0641B942-753A-61A4-557B-53918FFEAA53}"/>
          </ac:spMkLst>
        </pc:spChg>
        <pc:spChg chg="mod ord">
          <ac:chgData name="MAIGNAN Victor FRSC" userId="94fc2294-f05d-4f6d-a45c-e2f1f1ee1e39" providerId="ADAL" clId="{47BDF592-310E-45FF-99AA-9BC13DA841CC}" dt="2024-02-26T08:39:23.629" v="9444" actId="20577"/>
          <ac:spMkLst>
            <pc:docMk/>
            <pc:sldMk cId="2895630034" sldId="2147476055"/>
            <ac:spMk id="15" creationId="{51D47B01-A97D-9303-BEE6-5BDB3A012437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33" creationId="{02BEB68B-3743-CCA5-6572-5E59258E4330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34" creationId="{946362E0-9816-FC38-EB89-D8F750562B36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35" creationId="{411D88D2-BC23-4DDD-764A-8A2175F7D699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39" creationId="{3695F0D7-1DD4-52EA-5FFA-54814F17E8AB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0" creationId="{BE992CE6-DBB3-92AD-B267-A9CC2700DADF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1" creationId="{26748442-E749-FAF0-41B9-C5E42E3EE0DD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2" creationId="{1453E3C5-449D-A962-C203-AA8F976825CE}"/>
          </ac:spMkLst>
        </pc:spChg>
        <pc:spChg chg="del">
          <ac:chgData name="MAIGNAN Victor FRSC" userId="94fc2294-f05d-4f6d-a45c-e2f1f1ee1e39" providerId="ADAL" clId="{47BDF592-310E-45FF-99AA-9BC13DA841CC}" dt="2024-02-26T08:41:08.111" v="9499" actId="478"/>
          <ac:spMkLst>
            <pc:docMk/>
            <pc:sldMk cId="2895630034" sldId="2147476055"/>
            <ac:spMk id="43" creationId="{0E38FB1B-87FF-A24F-1F86-EE30F5BEB61D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5" creationId="{F3863F34-C554-4B24-5BDA-CB4565C97C1C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6" creationId="{E8B5B004-AD38-BF09-3485-45AE628580DB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7" creationId="{CAEB9DBB-1F5F-9416-5F10-0731E0DC7E18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8" creationId="{D10831B9-C3E3-410B-512D-B1AF40E51B5A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49" creationId="{9A98F673-BC3A-28DA-8A17-4B3BCCA06823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50" creationId="{9A7AE55F-6485-B1BA-ABC8-9AA03FED843B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51" creationId="{0DBF4316-DE2B-86B6-E783-559B2ED27416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52" creationId="{43F3F573-1A18-66E7-22A4-A6B9BA8621A9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54" creationId="{D059A23E-7CB3-4D94-7FEA-CDFF54C87967}"/>
          </ac:spMkLst>
        </pc:spChg>
        <pc:spChg chg="mod">
          <ac:chgData name="MAIGNAN Victor FRSC" userId="94fc2294-f05d-4f6d-a45c-e2f1f1ee1e39" providerId="ADAL" clId="{47BDF592-310E-45FF-99AA-9BC13DA841CC}" dt="2024-02-26T08:40:51.767" v="9495" actId="1037"/>
          <ac:spMkLst>
            <pc:docMk/>
            <pc:sldMk cId="2895630034" sldId="2147476055"/>
            <ac:spMk id="57" creationId="{CE8B3C22-0795-5001-70DB-EB9A2D2FF5E3}"/>
          </ac:spMkLst>
        </pc:spChg>
        <pc:picChg chg="mod">
          <ac:chgData name="MAIGNAN Victor FRSC" userId="94fc2294-f05d-4f6d-a45c-e2f1f1ee1e39" providerId="ADAL" clId="{47BDF592-310E-45FF-99AA-9BC13DA841CC}" dt="2024-02-26T08:40:51.767" v="9495" actId="1037"/>
          <ac:picMkLst>
            <pc:docMk/>
            <pc:sldMk cId="2895630034" sldId="2147476055"/>
            <ac:picMk id="7" creationId="{B77CAE44-E294-9B27-4879-0E706B26375A}"/>
          </ac:picMkLst>
        </pc:picChg>
        <pc:picChg chg="mod">
          <ac:chgData name="MAIGNAN Victor FRSC" userId="94fc2294-f05d-4f6d-a45c-e2f1f1ee1e39" providerId="ADAL" clId="{47BDF592-310E-45FF-99AA-9BC13DA841CC}" dt="2024-02-26T08:40:51.767" v="9495" actId="1037"/>
          <ac:picMkLst>
            <pc:docMk/>
            <pc:sldMk cId="2895630034" sldId="2147476055"/>
            <ac:picMk id="8" creationId="{D64DDAB1-1EE1-C5F1-637B-B136ED7D28A9}"/>
          </ac:picMkLst>
        </pc:picChg>
        <pc:picChg chg="mod">
          <ac:chgData name="MAIGNAN Victor FRSC" userId="94fc2294-f05d-4f6d-a45c-e2f1f1ee1e39" providerId="ADAL" clId="{47BDF592-310E-45FF-99AA-9BC13DA841CC}" dt="2024-02-26T08:40:51.767" v="9495" actId="1037"/>
          <ac:picMkLst>
            <pc:docMk/>
            <pc:sldMk cId="2895630034" sldId="2147476055"/>
            <ac:picMk id="9" creationId="{CF313570-6E3A-BF67-67C5-8BCAAB27DEF3}"/>
          </ac:picMkLst>
        </pc:picChg>
        <pc:picChg chg="del">
          <ac:chgData name="MAIGNAN Victor FRSC" userId="94fc2294-f05d-4f6d-a45c-e2f1f1ee1e39" providerId="ADAL" clId="{47BDF592-310E-45FF-99AA-9BC13DA841CC}" dt="2024-02-26T08:38:55.633" v="9351" actId="478"/>
          <ac:picMkLst>
            <pc:docMk/>
            <pc:sldMk cId="2895630034" sldId="2147476055"/>
            <ac:picMk id="16" creationId="{207A63B3-7BA1-C09E-114F-22682FC92A72}"/>
          </ac:picMkLst>
        </pc:picChg>
        <pc:picChg chg="del">
          <ac:chgData name="MAIGNAN Victor FRSC" userId="94fc2294-f05d-4f6d-a45c-e2f1f1ee1e39" providerId="ADAL" clId="{47BDF592-310E-45FF-99AA-9BC13DA841CC}" dt="2024-02-26T08:38:57.612" v="9352" actId="478"/>
          <ac:picMkLst>
            <pc:docMk/>
            <pc:sldMk cId="2895630034" sldId="2147476055"/>
            <ac:picMk id="17" creationId="{DA90B434-A04E-C9F1-DB94-BB5952E7ABBA}"/>
          </ac:picMkLst>
        </pc:picChg>
        <pc:picChg chg="mod">
          <ac:chgData name="MAIGNAN Victor FRSC" userId="94fc2294-f05d-4f6d-a45c-e2f1f1ee1e39" providerId="ADAL" clId="{47BDF592-310E-45FF-99AA-9BC13DA841CC}" dt="2024-02-26T08:40:51.767" v="9495" actId="1037"/>
          <ac:picMkLst>
            <pc:docMk/>
            <pc:sldMk cId="2895630034" sldId="2147476055"/>
            <ac:picMk id="56" creationId="{B7FDEBD9-3F8B-8BDC-3B3B-EFE723722FA1}"/>
          </ac:picMkLst>
        </pc:picChg>
        <pc:picChg chg="mod">
          <ac:chgData name="MAIGNAN Victor FRSC" userId="94fc2294-f05d-4f6d-a45c-e2f1f1ee1e39" providerId="ADAL" clId="{47BDF592-310E-45FF-99AA-9BC13DA841CC}" dt="2024-02-26T08:40:51.767" v="9495" actId="1037"/>
          <ac:picMkLst>
            <pc:docMk/>
            <pc:sldMk cId="2895630034" sldId="2147476055"/>
            <ac:picMk id="59" creationId="{D6057C29-93B3-540E-40E0-A725001369EA}"/>
          </ac:picMkLst>
        </pc:picChg>
        <pc:cxnChg chg="del mod">
          <ac:chgData name="MAIGNAN Victor FRSC" userId="94fc2294-f05d-4f6d-a45c-e2f1f1ee1e39" providerId="ADAL" clId="{47BDF592-310E-45FF-99AA-9BC13DA841CC}" dt="2024-02-26T08:39:36.503" v="9462" actId="478"/>
          <ac:cxnSpMkLst>
            <pc:docMk/>
            <pc:sldMk cId="2895630034" sldId="2147476055"/>
            <ac:cxnSpMk id="10" creationId="{44078424-30DB-49D6-B942-3A1431DA7E43}"/>
          </ac:cxnSpMkLst>
        </pc:cxnChg>
        <pc:cxnChg chg="mod">
          <ac:chgData name="MAIGNAN Victor FRSC" userId="94fc2294-f05d-4f6d-a45c-e2f1f1ee1e39" providerId="ADAL" clId="{47BDF592-310E-45FF-99AA-9BC13DA841CC}" dt="2024-02-26T08:40:51.767" v="9495" actId="1037"/>
          <ac:cxnSpMkLst>
            <pc:docMk/>
            <pc:sldMk cId="2895630034" sldId="2147476055"/>
            <ac:cxnSpMk id="19" creationId="{FBB6042B-F993-6161-29D9-FFE7BE5223B3}"/>
          </ac:cxnSpMkLst>
        </pc:cxnChg>
        <pc:cxnChg chg="mod">
          <ac:chgData name="MAIGNAN Victor FRSC" userId="94fc2294-f05d-4f6d-a45c-e2f1f1ee1e39" providerId="ADAL" clId="{47BDF592-310E-45FF-99AA-9BC13DA841CC}" dt="2024-02-26T08:40:51.767" v="9495" actId="1037"/>
          <ac:cxnSpMkLst>
            <pc:docMk/>
            <pc:sldMk cId="2895630034" sldId="2147476055"/>
            <ac:cxnSpMk id="23" creationId="{76AE9AB8-AC04-E129-3B40-93AD20CB9152}"/>
          </ac:cxnSpMkLst>
        </pc:cxnChg>
      </pc:sldChg>
      <pc:sldChg chg="del">
        <pc:chgData name="MAIGNAN Victor FRSC" userId="94fc2294-f05d-4f6d-a45c-e2f1f1ee1e39" providerId="ADAL" clId="{47BDF592-310E-45FF-99AA-9BC13DA841CC}" dt="2024-02-26T08:48:20.618" v="9813" actId="47"/>
        <pc:sldMkLst>
          <pc:docMk/>
          <pc:sldMk cId="2587782772" sldId="2147476056"/>
        </pc:sldMkLst>
      </pc:sldChg>
      <pc:sldChg chg="del">
        <pc:chgData name="MAIGNAN Victor FRSC" userId="94fc2294-f05d-4f6d-a45c-e2f1f1ee1e39" providerId="ADAL" clId="{47BDF592-310E-45FF-99AA-9BC13DA841CC}" dt="2024-02-26T08:48:21.991" v="9814" actId="47"/>
        <pc:sldMkLst>
          <pc:docMk/>
          <pc:sldMk cId="4062144666" sldId="2147476057"/>
        </pc:sldMkLst>
      </pc:sldChg>
      <pc:sldChg chg="del">
        <pc:chgData name="MAIGNAN Victor FRSC" userId="94fc2294-f05d-4f6d-a45c-e2f1f1ee1e39" providerId="ADAL" clId="{47BDF592-310E-45FF-99AA-9BC13DA841CC}" dt="2024-02-26T09:12:24.892" v="10191" actId="47"/>
        <pc:sldMkLst>
          <pc:docMk/>
          <pc:sldMk cId="2684186195" sldId="2147476058"/>
        </pc:sldMkLst>
      </pc:sldChg>
      <pc:sldChg chg="del">
        <pc:chgData name="MAIGNAN Victor FRSC" userId="94fc2294-f05d-4f6d-a45c-e2f1f1ee1e39" providerId="ADAL" clId="{47BDF592-310E-45FF-99AA-9BC13DA841CC}" dt="2024-02-26T09:12:26.867" v="10192" actId="47"/>
        <pc:sldMkLst>
          <pc:docMk/>
          <pc:sldMk cId="579491756" sldId="2147476059"/>
        </pc:sldMkLst>
      </pc:sldChg>
      <pc:sldChg chg="addSp delSp modSp mod modTransition modClrScheme chgLayout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52569478" sldId="2147476060"/>
        </pc:sldMkLst>
        <pc:spChg chg="add del mod ord">
          <ac:chgData name="MAIGNAN Victor FRSC" userId="94fc2294-f05d-4f6d-a45c-e2f1f1ee1e39" providerId="ADAL" clId="{47BDF592-310E-45FF-99AA-9BC13DA841CC}" dt="2024-02-26T08:53:02.593" v="10034" actId="478"/>
          <ac:spMkLst>
            <pc:docMk/>
            <pc:sldMk cId="52569478" sldId="2147476060"/>
            <ac:spMk id="2" creationId="{BF885DB3-A3E7-B50B-CEB9-737814A75CEB}"/>
          </ac:spMkLst>
        </pc:spChg>
        <pc:spChg chg="mod ord">
          <ac:chgData name="MAIGNAN Victor FRSC" userId="94fc2294-f05d-4f6d-a45c-e2f1f1ee1e39" providerId="ADAL" clId="{47BDF592-310E-45FF-99AA-9BC13DA841CC}" dt="2024-02-26T12:55:08.598" v="14364" actId="20577"/>
          <ac:spMkLst>
            <pc:docMk/>
            <pc:sldMk cId="52569478" sldId="2147476060"/>
            <ac:spMk id="15" creationId="{51D47B01-A97D-9303-BEE6-5BDB3A012437}"/>
          </ac:spMkLst>
        </pc:spChg>
        <pc:spChg chg="mod">
          <ac:chgData name="MAIGNAN Victor FRSC" userId="94fc2294-f05d-4f6d-a45c-e2f1f1ee1e39" providerId="ADAL" clId="{47BDF592-310E-45FF-99AA-9BC13DA841CC}" dt="2024-02-26T12:55:18.660" v="14365" actId="113"/>
          <ac:spMkLst>
            <pc:docMk/>
            <pc:sldMk cId="52569478" sldId="2147476060"/>
            <ac:spMk id="25" creationId="{9C41A743-BE5A-64BF-0872-D5416BD3A944}"/>
          </ac:spMkLst>
        </pc:spChg>
        <pc:spChg chg="mod">
          <ac:chgData name="MAIGNAN Victor FRSC" userId="94fc2294-f05d-4f6d-a45c-e2f1f1ee1e39" providerId="ADAL" clId="{47BDF592-310E-45FF-99AA-9BC13DA841CC}" dt="2024-02-26T09:01:01.867" v="10159" actId="20577"/>
          <ac:spMkLst>
            <pc:docMk/>
            <pc:sldMk cId="52569478" sldId="2147476060"/>
            <ac:spMk id="26" creationId="{9EA1AE11-DD0B-864D-20A1-2F9720F7715B}"/>
          </ac:spMkLst>
        </pc:spChg>
        <pc:spChg chg="mod">
          <ac:chgData name="MAIGNAN Victor FRSC" userId="94fc2294-f05d-4f6d-a45c-e2f1f1ee1e39" providerId="ADAL" clId="{47BDF592-310E-45FF-99AA-9BC13DA841CC}" dt="2024-02-26T08:57:14.016" v="10121" actId="14100"/>
          <ac:spMkLst>
            <pc:docMk/>
            <pc:sldMk cId="52569478" sldId="2147476060"/>
            <ac:spMk id="30" creationId="{1E5C3C94-DD06-EF4F-96B8-EC3748976AD7}"/>
          </ac:spMkLst>
        </pc:spChg>
        <pc:spChg chg="mod">
          <ac:chgData name="MAIGNAN Victor FRSC" userId="94fc2294-f05d-4f6d-a45c-e2f1f1ee1e39" providerId="ADAL" clId="{47BDF592-310E-45FF-99AA-9BC13DA841CC}" dt="2024-02-26T08:58:35.893" v="10140" actId="14100"/>
          <ac:spMkLst>
            <pc:docMk/>
            <pc:sldMk cId="52569478" sldId="2147476060"/>
            <ac:spMk id="31" creationId="{F3CB7A7F-723B-6624-E5E1-83E45D5332D7}"/>
          </ac:spMkLst>
        </pc:spChg>
        <pc:spChg chg="mod">
          <ac:chgData name="MAIGNAN Victor FRSC" userId="94fc2294-f05d-4f6d-a45c-e2f1f1ee1e39" providerId="ADAL" clId="{47BDF592-310E-45FF-99AA-9BC13DA841CC}" dt="2024-02-26T08:56:01.135" v="10080" actId="1035"/>
          <ac:spMkLst>
            <pc:docMk/>
            <pc:sldMk cId="52569478" sldId="2147476060"/>
            <ac:spMk id="32" creationId="{2526881C-028C-2EBC-1419-431853DCEC6C}"/>
          </ac:spMkLst>
        </pc:spChg>
        <pc:spChg chg="mod">
          <ac:chgData name="MAIGNAN Victor FRSC" userId="94fc2294-f05d-4f6d-a45c-e2f1f1ee1e39" providerId="ADAL" clId="{47BDF592-310E-45FF-99AA-9BC13DA841CC}" dt="2024-02-26T10:41:17.904" v="12560" actId="1037"/>
          <ac:spMkLst>
            <pc:docMk/>
            <pc:sldMk cId="52569478" sldId="2147476060"/>
            <ac:spMk id="33" creationId="{EDC0CFD3-424F-ADCA-0FF4-DF19CAC81019}"/>
          </ac:spMkLst>
        </pc:spChg>
        <pc:spChg chg="mod">
          <ac:chgData name="MAIGNAN Victor FRSC" userId="94fc2294-f05d-4f6d-a45c-e2f1f1ee1e39" providerId="ADAL" clId="{47BDF592-310E-45FF-99AA-9BC13DA841CC}" dt="2024-02-26T10:41:13.509" v="12556" actId="1038"/>
          <ac:spMkLst>
            <pc:docMk/>
            <pc:sldMk cId="52569478" sldId="2147476060"/>
            <ac:spMk id="34" creationId="{059CDB13-B9C3-10D7-230C-92961E170B97}"/>
          </ac:spMkLst>
        </pc:spChg>
        <pc:spChg chg="mod">
          <ac:chgData name="MAIGNAN Victor FRSC" userId="94fc2294-f05d-4f6d-a45c-e2f1f1ee1e39" providerId="ADAL" clId="{47BDF592-310E-45FF-99AA-9BC13DA841CC}" dt="2024-02-26T10:41:09.909" v="12550" actId="1035"/>
          <ac:spMkLst>
            <pc:docMk/>
            <pc:sldMk cId="52569478" sldId="2147476060"/>
            <ac:spMk id="35" creationId="{49F7ACA0-876F-E15A-8BB2-BC81A02115BB}"/>
          </ac:spMkLst>
        </pc:spChg>
        <pc:spChg chg="del">
          <ac:chgData name="MAIGNAN Victor FRSC" userId="94fc2294-f05d-4f6d-a45c-e2f1f1ee1e39" providerId="ADAL" clId="{47BDF592-310E-45FF-99AA-9BC13DA841CC}" dt="2024-02-26T08:53:17.849" v="10044" actId="478"/>
          <ac:spMkLst>
            <pc:docMk/>
            <pc:sldMk cId="52569478" sldId="2147476060"/>
            <ac:spMk id="43" creationId="{0E38FB1B-87FF-A24F-1F86-EE30F5BEB61D}"/>
          </ac:spMkLst>
        </pc:spChg>
        <pc:picChg chg="add del mod">
          <ac:chgData name="MAIGNAN Victor FRSC" userId="94fc2294-f05d-4f6d-a45c-e2f1f1ee1e39" providerId="ADAL" clId="{47BDF592-310E-45FF-99AA-9BC13DA841CC}" dt="2024-02-26T13:19:50.136" v="14727" actId="478"/>
          <ac:picMkLst>
            <pc:docMk/>
            <pc:sldMk cId="52569478" sldId="2147476060"/>
            <ac:picMk id="7" creationId="{295EE8BF-4F28-14B6-09F7-8C779504FD37}"/>
          </ac:picMkLst>
        </pc:picChg>
        <pc:picChg chg="del">
          <ac:chgData name="MAIGNAN Victor FRSC" userId="94fc2294-f05d-4f6d-a45c-e2f1f1ee1e39" providerId="ADAL" clId="{47BDF592-310E-45FF-99AA-9BC13DA841CC}" dt="2024-02-26T08:52:59.202" v="10033" actId="478"/>
          <ac:picMkLst>
            <pc:docMk/>
            <pc:sldMk cId="52569478" sldId="2147476060"/>
            <ac:picMk id="16" creationId="{207A63B3-7BA1-C09E-114F-22682FC92A72}"/>
          </ac:picMkLst>
        </pc:picChg>
        <pc:picChg chg="del">
          <ac:chgData name="MAIGNAN Victor FRSC" userId="94fc2294-f05d-4f6d-a45c-e2f1f1ee1e39" providerId="ADAL" clId="{47BDF592-310E-45FF-99AA-9BC13DA841CC}" dt="2024-02-26T08:53:27.933" v="10045" actId="478"/>
          <ac:picMkLst>
            <pc:docMk/>
            <pc:sldMk cId="52569478" sldId="2147476060"/>
            <ac:picMk id="17" creationId="{DA90B434-A04E-C9F1-DB94-BB5952E7ABBA}"/>
          </ac:picMkLst>
        </pc:picChg>
        <pc:picChg chg="del">
          <ac:chgData name="MAIGNAN Victor FRSC" userId="94fc2294-f05d-4f6d-a45c-e2f1f1ee1e39" providerId="ADAL" clId="{47BDF592-310E-45FF-99AA-9BC13DA841CC}" dt="2024-02-26T08:53:09.449" v="10036" actId="478"/>
          <ac:picMkLst>
            <pc:docMk/>
            <pc:sldMk cId="52569478" sldId="2147476060"/>
            <ac:picMk id="36" creationId="{4D44FDCF-C0AA-72D7-35EB-F7DB210C7C64}"/>
          </ac:picMkLst>
        </pc:picChg>
        <pc:cxnChg chg="add mod">
          <ac:chgData name="MAIGNAN Victor FRSC" userId="94fc2294-f05d-4f6d-a45c-e2f1f1ee1e39" providerId="ADAL" clId="{47BDF592-310E-45FF-99AA-9BC13DA841CC}" dt="2024-02-26T08:55:23.461" v="10066" actId="14100"/>
          <ac:cxnSpMkLst>
            <pc:docMk/>
            <pc:sldMk cId="52569478" sldId="2147476060"/>
            <ac:cxnSpMk id="4" creationId="{1258D7E6-CB84-7AF5-0695-8BF3C04BEE18}"/>
          </ac:cxnSpMkLst>
        </pc:cxnChg>
      </pc:sldChg>
      <pc:sldChg chg="addSp delSp modSp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998656847" sldId="2147476061"/>
        </pc:sldMkLst>
        <pc:spChg chg="mod">
          <ac:chgData name="MAIGNAN Victor FRSC" userId="94fc2294-f05d-4f6d-a45c-e2f1f1ee1e39" providerId="ADAL" clId="{47BDF592-310E-45FF-99AA-9BC13DA841CC}" dt="2024-02-26T10:44:24.458" v="12648" actId="1076"/>
          <ac:spMkLst>
            <pc:docMk/>
            <pc:sldMk cId="2998656847" sldId="2147476061"/>
            <ac:spMk id="3" creationId="{B0905E82-8E94-5C4D-706A-FCAE5885B798}"/>
          </ac:spMkLst>
        </pc:spChg>
        <pc:spChg chg="mod">
          <ac:chgData name="MAIGNAN Victor FRSC" userId="94fc2294-f05d-4f6d-a45c-e2f1f1ee1e39" providerId="ADAL" clId="{47BDF592-310E-45FF-99AA-9BC13DA841CC}" dt="2024-02-26T10:45:07.785" v="12668" actId="14100"/>
          <ac:spMkLst>
            <pc:docMk/>
            <pc:sldMk cId="2998656847" sldId="2147476061"/>
            <ac:spMk id="5" creationId="{6670E4E5-DA3D-DB24-C681-A49B0B140B3E}"/>
          </ac:spMkLst>
        </pc:spChg>
        <pc:spChg chg="mod">
          <ac:chgData name="MAIGNAN Victor FRSC" userId="94fc2294-f05d-4f6d-a45c-e2f1f1ee1e39" providerId="ADAL" clId="{47BDF592-310E-45FF-99AA-9BC13DA841CC}" dt="2024-02-26T10:45:20.474" v="12669" actId="1076"/>
          <ac:spMkLst>
            <pc:docMk/>
            <pc:sldMk cId="2998656847" sldId="2147476061"/>
            <ac:spMk id="7" creationId="{5544D0CC-C4F9-308F-E15A-740542F25F1C}"/>
          </ac:spMkLst>
        </pc:spChg>
        <pc:spChg chg="add del mod ord">
          <ac:chgData name="MAIGNAN Victor FRSC" userId="94fc2294-f05d-4f6d-a45c-e2f1f1ee1e39" providerId="ADAL" clId="{47BDF592-310E-45FF-99AA-9BC13DA841CC}" dt="2024-02-26T10:43:38.644" v="12562" actId="478"/>
          <ac:spMkLst>
            <pc:docMk/>
            <pc:sldMk cId="2998656847" sldId="2147476061"/>
            <ac:spMk id="11" creationId="{DDA0F0E5-50D0-6E52-F12C-8E443F62BC8E}"/>
          </ac:spMkLst>
        </pc:spChg>
        <pc:spChg chg="mod ord">
          <ac:chgData name="MAIGNAN Victor FRSC" userId="94fc2294-f05d-4f6d-a45c-e2f1f1ee1e39" providerId="ADAL" clId="{47BDF592-310E-45FF-99AA-9BC13DA841CC}" dt="2024-02-26T10:44:08.801" v="12641" actId="20577"/>
          <ac:spMkLst>
            <pc:docMk/>
            <pc:sldMk cId="2998656847" sldId="2147476061"/>
            <ac:spMk id="15" creationId="{51D47B01-A97D-9303-BEE6-5BDB3A012437}"/>
          </ac:spMkLst>
        </pc:spChg>
        <pc:spChg chg="del">
          <ac:chgData name="MAIGNAN Victor FRSC" userId="94fc2294-f05d-4f6d-a45c-e2f1f1ee1e39" providerId="ADAL" clId="{47BDF592-310E-45FF-99AA-9BC13DA841CC}" dt="2024-02-26T10:44:34.283" v="12654" actId="478"/>
          <ac:spMkLst>
            <pc:docMk/>
            <pc:sldMk cId="2998656847" sldId="2147476061"/>
            <ac:spMk id="43" creationId="{0E38FB1B-87FF-A24F-1F86-EE30F5BEB61D}"/>
          </ac:spMkLst>
        </pc:spChg>
        <pc:grpChg chg="mod">
          <ac:chgData name="MAIGNAN Victor FRSC" userId="94fc2294-f05d-4f6d-a45c-e2f1f1ee1e39" providerId="ADAL" clId="{47BDF592-310E-45FF-99AA-9BC13DA841CC}" dt="2024-02-26T10:44:47.969" v="12660" actId="1076"/>
          <ac:grpSpMkLst>
            <pc:docMk/>
            <pc:sldMk cId="2998656847" sldId="2147476061"/>
            <ac:grpSpMk id="4" creationId="{1268E78B-ED46-D893-3089-FE06BA56F25D}"/>
          </ac:grpSpMkLst>
        </pc:grpChg>
        <pc:picChg chg="mod">
          <ac:chgData name="MAIGNAN Victor FRSC" userId="94fc2294-f05d-4f6d-a45c-e2f1f1ee1e39" providerId="ADAL" clId="{47BDF592-310E-45FF-99AA-9BC13DA841CC}" dt="2024-02-26T10:44:29.925" v="12651" actId="1076"/>
          <ac:picMkLst>
            <pc:docMk/>
            <pc:sldMk cId="2998656847" sldId="2147476061"/>
            <ac:picMk id="2" creationId="{618A511F-BB38-E088-C54D-B470AAD389DD}"/>
          </ac:picMkLst>
        </pc:picChg>
        <pc:picChg chg="mod">
          <ac:chgData name="MAIGNAN Victor FRSC" userId="94fc2294-f05d-4f6d-a45c-e2f1f1ee1e39" providerId="ADAL" clId="{47BDF592-310E-45FF-99AA-9BC13DA841CC}" dt="2024-02-26T10:45:20.474" v="12669" actId="1076"/>
          <ac:picMkLst>
            <pc:docMk/>
            <pc:sldMk cId="2998656847" sldId="2147476061"/>
            <ac:picMk id="8" creationId="{19DCC3D6-B2DB-2260-CBCE-18D3F2CF4EB1}"/>
          </ac:picMkLst>
        </pc:picChg>
        <pc:picChg chg="mod">
          <ac:chgData name="MAIGNAN Victor FRSC" userId="94fc2294-f05d-4f6d-a45c-e2f1f1ee1e39" providerId="ADAL" clId="{47BDF592-310E-45FF-99AA-9BC13DA841CC}" dt="2024-02-26T10:44:38.228" v="12656" actId="14100"/>
          <ac:picMkLst>
            <pc:docMk/>
            <pc:sldMk cId="2998656847" sldId="2147476061"/>
            <ac:picMk id="9" creationId="{1ADB8AF5-1DBF-B546-F9D8-D18D4D9CCE6B}"/>
          </ac:picMkLst>
        </pc:picChg>
        <pc:picChg chg="add mod">
          <ac:chgData name="MAIGNAN Victor FRSC" userId="94fc2294-f05d-4f6d-a45c-e2f1f1ee1e39" providerId="ADAL" clId="{47BDF592-310E-45FF-99AA-9BC13DA841CC}" dt="2024-02-26T13:19:53.676" v="14729"/>
          <ac:picMkLst>
            <pc:docMk/>
            <pc:sldMk cId="2998656847" sldId="2147476061"/>
            <ac:picMk id="12" creationId="{7895DC13-7531-D274-2612-CAEB6EAA0DE8}"/>
          </ac:picMkLst>
        </pc:picChg>
        <pc:picChg chg="del">
          <ac:chgData name="MAIGNAN Victor FRSC" userId="94fc2294-f05d-4f6d-a45c-e2f1f1ee1e39" providerId="ADAL" clId="{47BDF592-310E-45FF-99AA-9BC13DA841CC}" dt="2024-02-26T10:43:39.083" v="12563" actId="478"/>
          <ac:picMkLst>
            <pc:docMk/>
            <pc:sldMk cId="2998656847" sldId="2147476061"/>
            <ac:picMk id="16" creationId="{207A63B3-7BA1-C09E-114F-22682FC92A72}"/>
          </ac:picMkLst>
        </pc:picChg>
        <pc:picChg chg="del">
          <ac:chgData name="MAIGNAN Victor FRSC" userId="94fc2294-f05d-4f6d-a45c-e2f1f1ee1e39" providerId="ADAL" clId="{47BDF592-310E-45FF-99AA-9BC13DA841CC}" dt="2024-02-26T10:43:40.518" v="12564" actId="478"/>
          <ac:picMkLst>
            <pc:docMk/>
            <pc:sldMk cId="2998656847" sldId="2147476061"/>
            <ac:picMk id="17" creationId="{DA90B434-A04E-C9F1-DB94-BB5952E7ABBA}"/>
          </ac:picMkLst>
        </pc:picChg>
      </pc:sldChg>
      <pc:sldChg chg="addSp delSp modSp new mod or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196686982" sldId="2147476062"/>
        </pc:sldMkLst>
        <pc:spChg chg="del mod ord">
          <ac:chgData name="MAIGNAN Victor FRSC" userId="94fc2294-f05d-4f6d-a45c-e2f1f1ee1e39" providerId="ADAL" clId="{47BDF592-310E-45FF-99AA-9BC13DA841CC}" dt="2024-02-19T09:14:58.529" v="3" actId="700"/>
          <ac:spMkLst>
            <pc:docMk/>
            <pc:sldMk cId="196686982" sldId="2147476062"/>
            <ac:spMk id="2" creationId="{658CBD9D-8B19-7568-FA77-0D1AFFF39BF0}"/>
          </ac:spMkLst>
        </pc:spChg>
        <pc:spChg chg="mod ord">
          <ac:chgData name="MAIGNAN Victor FRSC" userId="94fc2294-f05d-4f6d-a45c-e2f1f1ee1e39" providerId="ADAL" clId="{47BDF592-310E-45FF-99AA-9BC13DA841CC}" dt="2024-02-19T10:05:48.224" v="1394" actId="1076"/>
          <ac:spMkLst>
            <pc:docMk/>
            <pc:sldMk cId="196686982" sldId="2147476062"/>
            <ac:spMk id="3" creationId="{0AA76109-3CC4-0CB5-2A55-9E31DD9DD0D0}"/>
          </ac:spMkLst>
        </pc:spChg>
        <pc:spChg chg="add del mod ord">
          <ac:chgData name="MAIGNAN Victor FRSC" userId="94fc2294-f05d-4f6d-a45c-e2f1f1ee1e39" providerId="ADAL" clId="{47BDF592-310E-45FF-99AA-9BC13DA841CC}" dt="2024-02-19T09:15:15.646" v="4" actId="700"/>
          <ac:spMkLst>
            <pc:docMk/>
            <pc:sldMk cId="196686982" sldId="2147476062"/>
            <ac:spMk id="4" creationId="{512DA519-5B9C-85C5-85FE-EA03565B70ED}"/>
          </ac:spMkLst>
        </pc:spChg>
        <pc:spChg chg="add mod ord">
          <ac:chgData name="MAIGNAN Victor FRSC" userId="94fc2294-f05d-4f6d-a45c-e2f1f1ee1e39" providerId="ADAL" clId="{47BDF592-310E-45FF-99AA-9BC13DA841CC}" dt="2024-02-19T10:05:56.318" v="1407" actId="1038"/>
          <ac:spMkLst>
            <pc:docMk/>
            <pc:sldMk cId="196686982" sldId="2147476062"/>
            <ac:spMk id="5" creationId="{AA8123A5-EAD0-D9EC-F74D-82365625B73C}"/>
          </ac:spMkLst>
        </pc:spChg>
        <pc:spChg chg="add del mod">
          <ac:chgData name="MAIGNAN Victor FRSC" userId="94fc2294-f05d-4f6d-a45c-e2f1f1ee1e39" providerId="ADAL" clId="{47BDF592-310E-45FF-99AA-9BC13DA841CC}" dt="2024-02-19T09:55:48.345" v="1144"/>
          <ac:spMkLst>
            <pc:docMk/>
            <pc:sldMk cId="196686982" sldId="2147476062"/>
            <ac:spMk id="6" creationId="{C4743CFD-DE80-9E24-7552-58F769335A5D}"/>
          </ac:spMkLst>
        </pc:spChg>
        <pc:spChg chg="add del mod">
          <ac:chgData name="MAIGNAN Victor FRSC" userId="94fc2294-f05d-4f6d-a45c-e2f1f1ee1e39" providerId="ADAL" clId="{47BDF592-310E-45FF-99AA-9BC13DA841CC}" dt="2024-02-19T09:55:48.345" v="1144"/>
          <ac:spMkLst>
            <pc:docMk/>
            <pc:sldMk cId="196686982" sldId="2147476062"/>
            <ac:spMk id="7" creationId="{16811E06-8855-4E31-60FA-374EDCB8B099}"/>
          </ac:spMkLst>
        </pc:spChg>
      </pc:sldChg>
      <pc:sldChg chg="addSp delSp modSp new mod modTransition delCm">
        <pc:chgData name="MAIGNAN Victor FRSC" userId="94fc2294-f05d-4f6d-a45c-e2f1f1ee1e39" providerId="ADAL" clId="{47BDF592-310E-45FF-99AA-9BC13DA841CC}" dt="2024-02-27T10:12:12.547" v="17054"/>
        <pc:sldMkLst>
          <pc:docMk/>
          <pc:sldMk cId="2921791966" sldId="2147476063"/>
        </pc:sldMkLst>
        <pc:spChg chg="mod">
          <ac:chgData name="MAIGNAN Victor FRSC" userId="94fc2294-f05d-4f6d-a45c-e2f1f1ee1e39" providerId="ADAL" clId="{47BDF592-310E-45FF-99AA-9BC13DA841CC}" dt="2024-02-20T12:17:14.687" v="2399" actId="20577"/>
          <ac:spMkLst>
            <pc:docMk/>
            <pc:sldMk cId="2921791966" sldId="2147476063"/>
            <ac:spMk id="2" creationId="{C2EF4623-D5FA-7022-265F-0C1C932E0ED5}"/>
          </ac:spMkLst>
        </pc:spChg>
        <pc:spChg chg="del">
          <ac:chgData name="MAIGNAN Victor FRSC" userId="94fc2294-f05d-4f6d-a45c-e2f1f1ee1e39" providerId="ADAL" clId="{47BDF592-310E-45FF-99AA-9BC13DA841CC}" dt="2024-02-20T12:10:14.384" v="2067" actId="478"/>
          <ac:spMkLst>
            <pc:docMk/>
            <pc:sldMk cId="2921791966" sldId="2147476063"/>
            <ac:spMk id="3" creationId="{2621D6A1-80E5-4894-7D46-65A62F4C3D60}"/>
          </ac:spMkLst>
        </pc:spChg>
        <pc:spChg chg="add mod">
          <ac:chgData name="MAIGNAN Victor FRSC" userId="94fc2294-f05d-4f6d-a45c-e2f1f1ee1e39" providerId="ADAL" clId="{47BDF592-310E-45FF-99AA-9BC13DA841CC}" dt="2024-02-26T13:30:17.762" v="14897" actId="20577"/>
          <ac:spMkLst>
            <pc:docMk/>
            <pc:sldMk cId="2921791966" sldId="2147476063"/>
            <ac:spMk id="6" creationId="{53BFA4E1-BE59-FCD1-F094-FAA77542FDAE}"/>
          </ac:spMkLst>
        </pc:spChg>
        <pc:spChg chg="add mod">
          <ac:chgData name="MAIGNAN Victor FRSC" userId="94fc2294-f05d-4f6d-a45c-e2f1f1ee1e39" providerId="ADAL" clId="{47BDF592-310E-45FF-99AA-9BC13DA841CC}" dt="2024-02-26T13:30:03.824" v="14887" actId="1037"/>
          <ac:spMkLst>
            <pc:docMk/>
            <pc:sldMk cId="2921791966" sldId="2147476063"/>
            <ac:spMk id="7" creationId="{8470CC81-B777-514F-FD9C-2122A3A3A63F}"/>
          </ac:spMkLst>
        </pc:spChg>
        <pc:spChg chg="add del mod">
          <ac:chgData name="MAIGNAN Victor FRSC" userId="94fc2294-f05d-4f6d-a45c-e2f1f1ee1e39" providerId="ADAL" clId="{47BDF592-310E-45FF-99AA-9BC13DA841CC}" dt="2024-02-20T12:12:40.677" v="2091" actId="478"/>
          <ac:spMkLst>
            <pc:docMk/>
            <pc:sldMk cId="2921791966" sldId="2147476063"/>
            <ac:spMk id="9" creationId="{02FA8202-59BD-4E86-73DD-7C7E5C382B78}"/>
          </ac:spMkLst>
        </pc:spChg>
        <pc:spChg chg="add mod">
          <ac:chgData name="MAIGNAN Victor FRSC" userId="94fc2294-f05d-4f6d-a45c-e2f1f1ee1e39" providerId="ADAL" clId="{47BDF592-310E-45FF-99AA-9BC13DA841CC}" dt="2024-02-26T13:30:10.746" v="14894" actId="1037"/>
          <ac:spMkLst>
            <pc:docMk/>
            <pc:sldMk cId="2921791966" sldId="2147476063"/>
            <ac:spMk id="9" creationId="{BB3CB7CE-5842-B876-B6F9-1F7D68B28D68}"/>
          </ac:spMkLst>
        </pc:spChg>
        <pc:spChg chg="add mod">
          <ac:chgData name="MAIGNAN Victor FRSC" userId="94fc2294-f05d-4f6d-a45c-e2f1f1ee1e39" providerId="ADAL" clId="{47BDF592-310E-45FF-99AA-9BC13DA841CC}" dt="2024-02-20T12:18:40.255" v="2428" actId="1035"/>
          <ac:spMkLst>
            <pc:docMk/>
            <pc:sldMk cId="2921791966" sldId="2147476063"/>
            <ac:spMk id="10" creationId="{DA3FA7B3-0D46-ED78-D4DD-90EEDD1533E8}"/>
          </ac:spMkLst>
        </pc:spChg>
        <pc:spChg chg="add mod">
          <ac:chgData name="MAIGNAN Victor FRSC" userId="94fc2294-f05d-4f6d-a45c-e2f1f1ee1e39" providerId="ADAL" clId="{47BDF592-310E-45FF-99AA-9BC13DA841CC}" dt="2024-02-26T13:30:10.746" v="14894" actId="1037"/>
          <ac:spMkLst>
            <pc:docMk/>
            <pc:sldMk cId="2921791966" sldId="2147476063"/>
            <ac:spMk id="11" creationId="{37CB10F9-2400-03BD-C9D6-CF02F569C96F}"/>
          </ac:spMkLst>
        </pc:spChg>
        <pc:spChg chg="add del mod">
          <ac:chgData name="MAIGNAN Victor FRSC" userId="94fc2294-f05d-4f6d-a45c-e2f1f1ee1e39" providerId="ADAL" clId="{47BDF592-310E-45FF-99AA-9BC13DA841CC}" dt="2024-02-20T12:12:41.549" v="2092" actId="478"/>
          <ac:spMkLst>
            <pc:docMk/>
            <pc:sldMk cId="2921791966" sldId="2147476063"/>
            <ac:spMk id="11" creationId="{4434329B-C596-4A32-FB69-C1B63599BD8F}"/>
          </ac:spMkLst>
        </pc:spChg>
        <pc:spChg chg="add mod">
          <ac:chgData name="MAIGNAN Victor FRSC" userId="94fc2294-f05d-4f6d-a45c-e2f1f1ee1e39" providerId="ADAL" clId="{47BDF592-310E-45FF-99AA-9BC13DA841CC}" dt="2024-02-26T13:32:34.248" v="15009" actId="1076"/>
          <ac:spMkLst>
            <pc:docMk/>
            <pc:sldMk cId="2921791966" sldId="2147476063"/>
            <ac:spMk id="14" creationId="{0C262FFB-4603-68A2-59AA-5E5FBEA55EF2}"/>
          </ac:spMkLst>
        </pc:spChg>
        <pc:spChg chg="add del mod">
          <ac:chgData name="MAIGNAN Victor FRSC" userId="94fc2294-f05d-4f6d-a45c-e2f1f1ee1e39" providerId="ADAL" clId="{47BDF592-310E-45FF-99AA-9BC13DA841CC}" dt="2024-02-20T12:18:25.819" v="2422" actId="478"/>
          <ac:spMkLst>
            <pc:docMk/>
            <pc:sldMk cId="2921791966" sldId="2147476063"/>
            <ac:spMk id="15" creationId="{91A3DC2E-D060-D5CF-8096-AAAAC54EEB6D}"/>
          </ac:spMkLst>
        </pc:spChg>
        <pc:spChg chg="add mod">
          <ac:chgData name="MAIGNAN Victor FRSC" userId="94fc2294-f05d-4f6d-a45c-e2f1f1ee1e39" providerId="ADAL" clId="{47BDF592-310E-45FF-99AA-9BC13DA841CC}" dt="2024-02-26T13:30:10.746" v="14894" actId="1037"/>
          <ac:spMkLst>
            <pc:docMk/>
            <pc:sldMk cId="2921791966" sldId="2147476063"/>
            <ac:spMk id="15" creationId="{ED47FC44-C800-92F9-5819-EB0FC3AB712F}"/>
          </ac:spMkLst>
        </pc:spChg>
        <pc:spChg chg="add mod">
          <ac:chgData name="MAIGNAN Victor FRSC" userId="94fc2294-f05d-4f6d-a45c-e2f1f1ee1e39" providerId="ADAL" clId="{47BDF592-310E-45FF-99AA-9BC13DA841CC}" dt="2024-02-26T13:30:37.106" v="14900" actId="1076"/>
          <ac:spMkLst>
            <pc:docMk/>
            <pc:sldMk cId="2921791966" sldId="2147476063"/>
            <ac:spMk id="16" creationId="{DFB2F69C-0495-F38D-1743-948EEBCE67AD}"/>
          </ac:spMkLst>
        </pc:spChg>
        <pc:spChg chg="add mod">
          <ac:chgData name="MAIGNAN Victor FRSC" userId="94fc2294-f05d-4f6d-a45c-e2f1f1ee1e39" providerId="ADAL" clId="{47BDF592-310E-45FF-99AA-9BC13DA841CC}" dt="2024-02-26T13:32:01.014" v="15003" actId="20577"/>
          <ac:spMkLst>
            <pc:docMk/>
            <pc:sldMk cId="2921791966" sldId="2147476063"/>
            <ac:spMk id="17" creationId="{5C49EB92-229A-D189-90E2-0932EA856AD0}"/>
          </ac:spMkLst>
        </pc:spChg>
        <pc:graphicFrameChg chg="add del mod">
          <ac:chgData name="MAIGNAN Victor FRSC" userId="94fc2294-f05d-4f6d-a45c-e2f1f1ee1e39" providerId="ADAL" clId="{47BDF592-310E-45FF-99AA-9BC13DA841CC}" dt="2024-02-26T13:21:46.251" v="14735" actId="478"/>
          <ac:graphicFrameMkLst>
            <pc:docMk/>
            <pc:sldMk cId="2921791966" sldId="2147476063"/>
            <ac:graphicFrameMk id="3" creationId="{EA629D77-9E02-40C8-992A-23F71E25A82D}"/>
          </ac:graphicFrameMkLst>
        </pc:graphicFrameChg>
        <pc:graphicFrameChg chg="add del mod">
          <ac:chgData name="MAIGNAN Victor FRSC" userId="94fc2294-f05d-4f6d-a45c-e2f1f1ee1e39" providerId="ADAL" clId="{47BDF592-310E-45FF-99AA-9BC13DA841CC}" dt="2024-02-20T12:10:35.609" v="2068" actId="478"/>
          <ac:graphicFrameMkLst>
            <pc:docMk/>
            <pc:sldMk cId="2921791966" sldId="2147476063"/>
            <ac:graphicFrameMk id="4" creationId="{075644AB-FDA6-41EA-B434-120B7DC3865A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6T13:30:10.746" v="14894" actId="1037"/>
          <ac:graphicFrameMkLst>
            <pc:docMk/>
            <pc:sldMk cId="2921791966" sldId="2147476063"/>
            <ac:graphicFrameMk id="4" creationId="{EA629D77-9E02-40C8-992A-23F71E25A82D}"/>
          </ac:graphicFrameMkLst>
        </pc:graphicFrameChg>
        <pc:graphicFrameChg chg="add del mod">
          <ac:chgData name="MAIGNAN Victor FRSC" userId="94fc2294-f05d-4f6d-a45c-e2f1f1ee1e39" providerId="ADAL" clId="{47BDF592-310E-45FF-99AA-9BC13DA841CC}" dt="2024-02-20T12:13:50.503" v="2178" actId="478"/>
          <ac:graphicFrameMkLst>
            <pc:docMk/>
            <pc:sldMk cId="2921791966" sldId="2147476063"/>
            <ac:graphicFrameMk id="5" creationId="{075644AB-FDA6-41EA-B434-120B7DC3865A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6T13:27:55.451" v="14759" actId="14100"/>
          <ac:graphicFrameMkLst>
            <pc:docMk/>
            <pc:sldMk cId="2921791966" sldId="2147476063"/>
            <ac:graphicFrameMk id="13" creationId="{075644AB-FDA6-41EA-B434-120B7DC3865A}"/>
          </ac:graphicFrameMkLst>
        </pc:graphicFrameChg>
        <pc:picChg chg="add mod">
          <ac:chgData name="MAIGNAN Victor FRSC" userId="94fc2294-f05d-4f6d-a45c-e2f1f1ee1e39" providerId="ADAL" clId="{47BDF592-310E-45FF-99AA-9BC13DA841CC}" dt="2024-02-26T13:30:03.824" v="14887" actId="1037"/>
          <ac:picMkLst>
            <pc:docMk/>
            <pc:sldMk cId="2921791966" sldId="2147476063"/>
            <ac:picMk id="8" creationId="{EA1F128C-538B-7D1E-05EE-CD879B72E3CB}"/>
          </ac:picMkLst>
        </pc:picChg>
        <pc:picChg chg="add mod">
          <ac:chgData name="MAIGNAN Victor FRSC" userId="94fc2294-f05d-4f6d-a45c-e2f1f1ee1e39" providerId="ADAL" clId="{47BDF592-310E-45FF-99AA-9BC13DA841CC}" dt="2024-02-20T12:11:53.761" v="2072"/>
          <ac:picMkLst>
            <pc:docMk/>
            <pc:sldMk cId="2921791966" sldId="2147476063"/>
            <ac:picMk id="12" creationId="{D2DD24EA-77C7-7F19-1129-74E6C058992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28:37.735" v="14770"/>
              <pc2:cmMkLst xmlns:pc2="http://schemas.microsoft.com/office/powerpoint/2019/9/main/command">
                <pc:docMk/>
                <pc:sldMk cId="2921791966" sldId="2147476063"/>
                <pc2:cmMk id="{C3A4A750-2944-4A4D-B0FE-1A16A91916E0}"/>
              </pc2:cmMkLst>
            </pc226:cmChg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7T10:12:12.547" v="17054"/>
              <pc2:cmMkLst xmlns:pc2="http://schemas.microsoft.com/office/powerpoint/2019/9/main/command">
                <pc:docMk/>
                <pc:sldMk cId="2921791966" sldId="2147476063"/>
                <pc2:cmMk id="{C58BCBC2-3FDD-4231-B67A-86BB0FF60FA3}"/>
              </pc2:cmMkLst>
            </pc226:cmChg>
          </p:ext>
        </pc:extLst>
      </pc:sldChg>
      <pc:sldChg chg="addSp delSp modSp new mod or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984152437" sldId="2147476064"/>
        </pc:sldMkLst>
        <pc:spChg chg="del mod ord">
          <ac:chgData name="MAIGNAN Victor FRSC" userId="94fc2294-f05d-4f6d-a45c-e2f1f1ee1e39" providerId="ADAL" clId="{47BDF592-310E-45FF-99AA-9BC13DA841CC}" dt="2024-02-19T09:27:26.021" v="194" actId="700"/>
          <ac:spMkLst>
            <pc:docMk/>
            <pc:sldMk cId="2984152437" sldId="2147476064"/>
            <ac:spMk id="2" creationId="{951FE7FF-755B-9B41-6723-76209B26A8B4}"/>
          </ac:spMkLst>
        </pc:spChg>
        <pc:spChg chg="del mod ord">
          <ac:chgData name="MAIGNAN Victor FRSC" userId="94fc2294-f05d-4f6d-a45c-e2f1f1ee1e39" providerId="ADAL" clId="{47BDF592-310E-45FF-99AA-9BC13DA841CC}" dt="2024-02-19T09:27:26.021" v="194" actId="700"/>
          <ac:spMkLst>
            <pc:docMk/>
            <pc:sldMk cId="2984152437" sldId="2147476064"/>
            <ac:spMk id="3" creationId="{CEDE3000-4314-8D74-1DE1-C47C5931F4E2}"/>
          </ac:spMkLst>
        </pc:spChg>
        <pc:spChg chg="add mod ord">
          <ac:chgData name="MAIGNAN Victor FRSC" userId="94fc2294-f05d-4f6d-a45c-e2f1f1ee1e39" providerId="ADAL" clId="{47BDF592-310E-45FF-99AA-9BC13DA841CC}" dt="2024-02-20T12:59:01.223" v="2893" actId="20577"/>
          <ac:spMkLst>
            <pc:docMk/>
            <pc:sldMk cId="2984152437" sldId="2147476064"/>
            <ac:spMk id="4" creationId="{1A03711E-DA42-E465-217C-DB4704CFD010}"/>
          </ac:spMkLst>
        </pc:spChg>
        <pc:spChg chg="add del mod ord">
          <ac:chgData name="MAIGNAN Victor FRSC" userId="94fc2294-f05d-4f6d-a45c-e2f1f1ee1e39" providerId="ADAL" clId="{47BDF592-310E-45FF-99AA-9BC13DA841CC}" dt="2024-02-20T12:53:04.924" v="2607" actId="478"/>
          <ac:spMkLst>
            <pc:docMk/>
            <pc:sldMk cId="2984152437" sldId="2147476064"/>
            <ac:spMk id="5" creationId="{BFF439D6-1758-8E6A-FFE7-E3BB36D63098}"/>
          </ac:spMkLst>
        </pc:spChg>
        <pc:spChg chg="add del mod">
          <ac:chgData name="MAIGNAN Victor FRSC" userId="94fc2294-f05d-4f6d-a45c-e2f1f1ee1e39" providerId="ADAL" clId="{47BDF592-310E-45FF-99AA-9BC13DA841CC}" dt="2024-02-20T12:53:17.945" v="2609" actId="478"/>
          <ac:spMkLst>
            <pc:docMk/>
            <pc:sldMk cId="2984152437" sldId="2147476064"/>
            <ac:spMk id="6" creationId="{B8F47D39-5F3C-4CC1-75B6-EF2A267AD86F}"/>
          </ac:spMkLst>
        </pc:spChg>
        <pc:spChg chg="add mod">
          <ac:chgData name="MAIGNAN Victor FRSC" userId="94fc2294-f05d-4f6d-a45c-e2f1f1ee1e39" providerId="ADAL" clId="{47BDF592-310E-45FF-99AA-9BC13DA841CC}" dt="2024-02-20T13:04:16.686" v="3037" actId="1035"/>
          <ac:spMkLst>
            <pc:docMk/>
            <pc:sldMk cId="2984152437" sldId="2147476064"/>
            <ac:spMk id="9" creationId="{8B094A10-D32C-0A29-7B3F-2379DD0F76AC}"/>
          </ac:spMkLst>
        </pc:spChg>
        <pc:spChg chg="add mod">
          <ac:chgData name="MAIGNAN Victor FRSC" userId="94fc2294-f05d-4f6d-a45c-e2f1f1ee1e39" providerId="ADAL" clId="{47BDF592-310E-45FF-99AA-9BC13DA841CC}" dt="2024-02-20T12:53:15.138" v="2608"/>
          <ac:spMkLst>
            <pc:docMk/>
            <pc:sldMk cId="2984152437" sldId="2147476064"/>
            <ac:spMk id="10" creationId="{DFEFA624-2A61-90F2-0F8C-9B25D7985D9E}"/>
          </ac:spMkLst>
        </pc:spChg>
        <pc:spChg chg="add mod">
          <ac:chgData name="MAIGNAN Victor FRSC" userId="94fc2294-f05d-4f6d-a45c-e2f1f1ee1e39" providerId="ADAL" clId="{47BDF592-310E-45FF-99AA-9BC13DA841CC}" dt="2024-02-22T08:10:18.088" v="7284" actId="113"/>
          <ac:spMkLst>
            <pc:docMk/>
            <pc:sldMk cId="2984152437" sldId="2147476064"/>
            <ac:spMk id="15" creationId="{1F4C1104-B9EE-BB90-DAB7-096215C8D634}"/>
          </ac:spMkLst>
        </pc:spChg>
        <pc:spChg chg="add mod">
          <ac:chgData name="MAIGNAN Victor FRSC" userId="94fc2294-f05d-4f6d-a45c-e2f1f1ee1e39" providerId="ADAL" clId="{47BDF592-310E-45FF-99AA-9BC13DA841CC}" dt="2024-02-20T13:02:44.345" v="3033" actId="1036"/>
          <ac:spMkLst>
            <pc:docMk/>
            <pc:sldMk cId="2984152437" sldId="2147476064"/>
            <ac:spMk id="17" creationId="{83572053-CD2E-4E8B-FEA9-C5A96CB5956E}"/>
          </ac:spMkLst>
        </pc:spChg>
        <pc:spChg chg="add mod">
          <ac:chgData name="MAIGNAN Victor FRSC" userId="94fc2294-f05d-4f6d-a45c-e2f1f1ee1e39" providerId="ADAL" clId="{47BDF592-310E-45FF-99AA-9BC13DA841CC}" dt="2024-02-20T12:56:41.645" v="2658" actId="14100"/>
          <ac:spMkLst>
            <pc:docMk/>
            <pc:sldMk cId="2984152437" sldId="2147476064"/>
            <ac:spMk id="18" creationId="{57E81EE7-6BFD-15AE-48BB-5F8D97D4B986}"/>
          </ac:spMkLst>
        </pc:spChg>
        <pc:spChg chg="add mod">
          <ac:chgData name="MAIGNAN Victor FRSC" userId="94fc2294-f05d-4f6d-a45c-e2f1f1ee1e39" providerId="ADAL" clId="{47BDF592-310E-45FF-99AA-9BC13DA841CC}" dt="2024-02-20T12:56:49.282" v="2661" actId="14100"/>
          <ac:spMkLst>
            <pc:docMk/>
            <pc:sldMk cId="2984152437" sldId="2147476064"/>
            <ac:spMk id="19" creationId="{FE9776AE-00E8-5475-2AFE-C7DB47206366}"/>
          </ac:spMkLst>
        </pc:spChg>
        <pc:spChg chg="add mod">
          <ac:chgData name="MAIGNAN Victor FRSC" userId="94fc2294-f05d-4f6d-a45c-e2f1f1ee1e39" providerId="ADAL" clId="{47BDF592-310E-45FF-99AA-9BC13DA841CC}" dt="2024-02-20T13:05:03.094" v="3078" actId="1076"/>
          <ac:spMkLst>
            <pc:docMk/>
            <pc:sldMk cId="2984152437" sldId="2147476064"/>
            <ac:spMk id="20" creationId="{6D7C0653-CBCE-8947-8FB3-65ECBBEF3F40}"/>
          </ac:spMkLst>
        </pc:spChg>
        <pc:graphicFrameChg chg="add mod">
          <ac:chgData name="MAIGNAN Victor FRSC" userId="94fc2294-f05d-4f6d-a45c-e2f1f1ee1e39" providerId="ADAL" clId="{47BDF592-310E-45FF-99AA-9BC13DA841CC}" dt="2024-02-20T12:59:29.158" v="2897" actId="208"/>
          <ac:graphicFrameMkLst>
            <pc:docMk/>
            <pc:sldMk cId="2984152437" sldId="2147476064"/>
            <ac:graphicFrameMk id="2" creationId="{48839E57-BC31-422F-8ADB-3FFAC38C8EEA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0T12:59:32.604" v="2898" actId="208"/>
          <ac:graphicFrameMkLst>
            <pc:docMk/>
            <pc:sldMk cId="2984152437" sldId="2147476064"/>
            <ac:graphicFrameMk id="3" creationId="{00644A70-B578-4D8C-B8B0-5BC0E381BC52}"/>
          </ac:graphicFrameMkLst>
        </pc:graphicFrameChg>
        <pc:picChg chg="add mod modCrop">
          <ac:chgData name="MAIGNAN Victor FRSC" userId="94fc2294-f05d-4f6d-a45c-e2f1f1ee1e39" providerId="ADAL" clId="{47BDF592-310E-45FF-99AA-9BC13DA841CC}" dt="2024-02-20T13:02:44.345" v="3033" actId="1036"/>
          <ac:picMkLst>
            <pc:docMk/>
            <pc:sldMk cId="2984152437" sldId="2147476064"/>
            <ac:picMk id="7" creationId="{327A33D6-747A-2D56-F54A-AD812069B739}"/>
          </ac:picMkLst>
        </pc:picChg>
        <pc:picChg chg="add mod modCrop">
          <ac:chgData name="MAIGNAN Victor FRSC" userId="94fc2294-f05d-4f6d-a45c-e2f1f1ee1e39" providerId="ADAL" clId="{47BDF592-310E-45FF-99AA-9BC13DA841CC}" dt="2024-02-20T12:55:52.978" v="2647" actId="1035"/>
          <ac:picMkLst>
            <pc:docMk/>
            <pc:sldMk cId="2984152437" sldId="2147476064"/>
            <ac:picMk id="8" creationId="{9D5E8B1A-0F68-8809-A038-E446F7F41264}"/>
          </ac:picMkLst>
        </pc:picChg>
        <pc:picChg chg="add mod">
          <ac:chgData name="MAIGNAN Victor FRSC" userId="94fc2294-f05d-4f6d-a45c-e2f1f1ee1e39" providerId="ADAL" clId="{47BDF592-310E-45FF-99AA-9BC13DA841CC}" dt="2024-02-20T12:53:15.138" v="2608"/>
          <ac:picMkLst>
            <pc:docMk/>
            <pc:sldMk cId="2984152437" sldId="2147476064"/>
            <ac:picMk id="11" creationId="{35B78561-1078-A619-AB9B-388ED7A5130D}"/>
          </ac:picMkLst>
        </pc:picChg>
        <pc:picChg chg="add del mod">
          <ac:chgData name="MAIGNAN Victor FRSC" userId="94fc2294-f05d-4f6d-a45c-e2f1f1ee1e39" providerId="ADAL" clId="{47BDF592-310E-45FF-99AA-9BC13DA841CC}" dt="2024-02-20T12:54:02.186" v="2618" actId="478"/>
          <ac:picMkLst>
            <pc:docMk/>
            <pc:sldMk cId="2984152437" sldId="2147476064"/>
            <ac:picMk id="12" creationId="{3B53CC52-30B5-7C34-E0A1-96A4CD2320B2}"/>
          </ac:picMkLst>
        </pc:picChg>
        <pc:picChg chg="add del mod">
          <ac:chgData name="MAIGNAN Victor FRSC" userId="94fc2294-f05d-4f6d-a45c-e2f1f1ee1e39" providerId="ADAL" clId="{47BDF592-310E-45FF-99AA-9BC13DA841CC}" dt="2024-02-20T12:54:01.807" v="2617" actId="478"/>
          <ac:picMkLst>
            <pc:docMk/>
            <pc:sldMk cId="2984152437" sldId="2147476064"/>
            <ac:picMk id="13" creationId="{2738B7E8-922F-85CE-3151-165F8F2B9B4B}"/>
          </ac:picMkLst>
        </pc:picChg>
        <pc:picChg chg="add mod">
          <ac:chgData name="MAIGNAN Victor FRSC" userId="94fc2294-f05d-4f6d-a45c-e2f1f1ee1e39" providerId="ADAL" clId="{47BDF592-310E-45FF-99AA-9BC13DA841CC}" dt="2024-02-20T12:54:02.973" v="2619"/>
          <ac:picMkLst>
            <pc:docMk/>
            <pc:sldMk cId="2984152437" sldId="2147476064"/>
            <ac:picMk id="14" creationId="{2D70A977-9545-6E7B-3DD5-4096E5CCC4B0}"/>
          </ac:picMkLst>
        </pc:picChg>
        <pc:picChg chg="add mod">
          <ac:chgData name="MAIGNAN Victor FRSC" userId="94fc2294-f05d-4f6d-a45c-e2f1f1ee1e39" providerId="ADAL" clId="{47BDF592-310E-45FF-99AA-9BC13DA841CC}" dt="2024-02-20T12:58:36.760" v="2841" actId="1035"/>
          <ac:picMkLst>
            <pc:docMk/>
            <pc:sldMk cId="2984152437" sldId="2147476064"/>
            <ac:picMk id="16" creationId="{1ED283E7-258F-F492-8497-85924C839A17}"/>
          </ac:picMkLst>
        </pc:picChg>
      </pc:sldChg>
      <pc:sldChg chg="addSp delSp modSp add del mod">
        <pc:chgData name="MAIGNAN Victor FRSC" userId="94fc2294-f05d-4f6d-a45c-e2f1f1ee1e39" providerId="ADAL" clId="{47BDF592-310E-45FF-99AA-9BC13DA841CC}" dt="2024-02-19T10:13:58.611" v="1584" actId="47"/>
        <pc:sldMkLst>
          <pc:docMk/>
          <pc:sldMk cId="538853092" sldId="2147476065"/>
        </pc:sldMkLst>
        <pc:spChg chg="mod">
          <ac:chgData name="MAIGNAN Victor FRSC" userId="94fc2294-f05d-4f6d-a45c-e2f1f1ee1e39" providerId="ADAL" clId="{47BDF592-310E-45FF-99AA-9BC13DA841CC}" dt="2024-02-19T10:12:09.876" v="1562" actId="20577"/>
          <ac:spMkLst>
            <pc:docMk/>
            <pc:sldMk cId="538853092" sldId="2147476065"/>
            <ac:spMk id="2" creationId="{99A4C130-3038-1731-89D0-E3B980059625}"/>
          </ac:spMkLst>
        </pc:spChg>
        <pc:spChg chg="del">
          <ac:chgData name="MAIGNAN Victor FRSC" userId="94fc2294-f05d-4f6d-a45c-e2f1f1ee1e39" providerId="ADAL" clId="{47BDF592-310E-45FF-99AA-9BC13DA841CC}" dt="2024-02-19T10:12:41.154" v="1565" actId="478"/>
          <ac:spMkLst>
            <pc:docMk/>
            <pc:sldMk cId="538853092" sldId="2147476065"/>
            <ac:spMk id="6" creationId="{D6114840-A71C-FCDD-DFF6-4930121B014F}"/>
          </ac:spMkLst>
        </pc:spChg>
        <pc:spChg chg="mod">
          <ac:chgData name="MAIGNAN Victor FRSC" userId="94fc2294-f05d-4f6d-a45c-e2f1f1ee1e39" providerId="ADAL" clId="{47BDF592-310E-45FF-99AA-9BC13DA841CC}" dt="2024-02-19T10:12:58.909" v="1571" actId="1076"/>
          <ac:spMkLst>
            <pc:docMk/>
            <pc:sldMk cId="538853092" sldId="2147476065"/>
            <ac:spMk id="7" creationId="{80AAC075-4F84-0E9C-7927-CC3953BE0EB1}"/>
          </ac:spMkLst>
        </pc:spChg>
        <pc:spChg chg="mod">
          <ac:chgData name="MAIGNAN Victor FRSC" userId="94fc2294-f05d-4f6d-a45c-e2f1f1ee1e39" providerId="ADAL" clId="{47BDF592-310E-45FF-99AA-9BC13DA841CC}" dt="2024-02-19T10:12:58.909" v="1571" actId="1076"/>
          <ac:spMkLst>
            <pc:docMk/>
            <pc:sldMk cId="538853092" sldId="2147476065"/>
            <ac:spMk id="8" creationId="{60318998-A2FF-DD58-84F2-274D5296D0E1}"/>
          </ac:spMkLst>
        </pc:spChg>
        <pc:spChg chg="mod">
          <ac:chgData name="MAIGNAN Victor FRSC" userId="94fc2294-f05d-4f6d-a45c-e2f1f1ee1e39" providerId="ADAL" clId="{47BDF592-310E-45FF-99AA-9BC13DA841CC}" dt="2024-02-19T10:12:55.233" v="1570" actId="14100"/>
          <ac:spMkLst>
            <pc:docMk/>
            <pc:sldMk cId="538853092" sldId="2147476065"/>
            <ac:spMk id="10" creationId="{AFC82DB9-F72D-CAD1-C9C6-7DF4BE0B82C1}"/>
          </ac:spMkLst>
        </pc:spChg>
        <pc:picChg chg="add mod ord">
          <ac:chgData name="MAIGNAN Victor FRSC" userId="94fc2294-f05d-4f6d-a45c-e2f1f1ee1e39" providerId="ADAL" clId="{47BDF592-310E-45FF-99AA-9BC13DA841CC}" dt="2024-02-19T10:12:58.909" v="1571" actId="1076"/>
          <ac:picMkLst>
            <pc:docMk/>
            <pc:sldMk cId="538853092" sldId="2147476065"/>
            <ac:picMk id="3" creationId="{6FB8333E-C5DB-7732-094B-B9E9C907D1C7}"/>
          </ac:picMkLst>
        </pc:picChg>
        <pc:picChg chg="del">
          <ac:chgData name="MAIGNAN Victor FRSC" userId="94fc2294-f05d-4f6d-a45c-e2f1f1ee1e39" providerId="ADAL" clId="{47BDF592-310E-45FF-99AA-9BC13DA841CC}" dt="2024-02-19T10:12:42.080" v="1566" actId="478"/>
          <ac:picMkLst>
            <pc:docMk/>
            <pc:sldMk cId="538853092" sldId="2147476065"/>
            <ac:picMk id="13" creationId="{A91B8D8F-B8C1-5753-77E7-969B4A819706}"/>
          </ac:picMkLst>
        </pc:picChg>
        <pc:picChg chg="del">
          <ac:chgData name="MAIGNAN Victor FRSC" userId="94fc2294-f05d-4f6d-a45c-e2f1f1ee1e39" providerId="ADAL" clId="{47BDF592-310E-45FF-99AA-9BC13DA841CC}" dt="2024-02-19T10:12:38.747" v="1564" actId="478"/>
          <ac:picMkLst>
            <pc:docMk/>
            <pc:sldMk cId="538853092" sldId="2147476065"/>
            <ac:picMk id="14" creationId="{AEF40947-1846-0F69-9C77-DBFF76D6ECE3}"/>
          </ac:picMkLst>
        </pc:picChg>
        <pc:cxnChg chg="mod">
          <ac:chgData name="MAIGNAN Victor FRSC" userId="94fc2294-f05d-4f6d-a45c-e2f1f1ee1e39" providerId="ADAL" clId="{47BDF592-310E-45FF-99AA-9BC13DA841CC}" dt="2024-02-19T10:12:58.909" v="1571" actId="1076"/>
          <ac:cxnSpMkLst>
            <pc:docMk/>
            <pc:sldMk cId="538853092" sldId="2147476065"/>
            <ac:cxnSpMk id="9" creationId="{C568D9BE-68D7-AA7B-D251-62E4F8718B26}"/>
          </ac:cxnSpMkLst>
        </pc:cxnChg>
      </pc:sldChg>
      <pc:sldChg chg="addSp delSp modSp add mod modTransition delCm">
        <pc:chgData name="MAIGNAN Victor FRSC" userId="94fc2294-f05d-4f6d-a45c-e2f1f1ee1e39" providerId="ADAL" clId="{47BDF592-310E-45FF-99AA-9BC13DA841CC}" dt="2024-02-26T14:57:11.321" v="17051"/>
        <pc:sldMkLst>
          <pc:docMk/>
          <pc:sldMk cId="1778532900" sldId="2147476065"/>
        </pc:sldMkLst>
        <pc:spChg chg="add mod">
          <ac:chgData name="MAIGNAN Victor FRSC" userId="94fc2294-f05d-4f6d-a45c-e2f1f1ee1e39" providerId="ADAL" clId="{47BDF592-310E-45FF-99AA-9BC13DA841CC}" dt="2024-02-26T13:33:43.293" v="15060" actId="1076"/>
          <ac:spMkLst>
            <pc:docMk/>
            <pc:sldMk cId="1778532900" sldId="2147476065"/>
            <ac:spMk id="2" creationId="{63DC8DF3-3D92-BA30-3D75-AF363575BA60}"/>
          </ac:spMkLst>
        </pc:spChg>
        <pc:spChg chg="mod">
          <ac:chgData name="MAIGNAN Victor FRSC" userId="94fc2294-f05d-4f6d-a45c-e2f1f1ee1e39" providerId="ADAL" clId="{47BDF592-310E-45FF-99AA-9BC13DA841CC}" dt="2024-02-21T16:04:26.346" v="6330" actId="20577"/>
          <ac:spMkLst>
            <pc:docMk/>
            <pc:sldMk cId="1778532900" sldId="2147476065"/>
            <ac:spMk id="4" creationId="{1A03711E-DA42-E465-217C-DB4704CFD010}"/>
          </ac:spMkLst>
        </pc:spChg>
        <pc:spChg chg="mod">
          <ac:chgData name="MAIGNAN Victor FRSC" userId="94fc2294-f05d-4f6d-a45c-e2f1f1ee1e39" providerId="ADAL" clId="{47BDF592-310E-45FF-99AA-9BC13DA841CC}" dt="2024-02-22T08:09:58.841" v="7283" actId="113"/>
          <ac:spMkLst>
            <pc:docMk/>
            <pc:sldMk cId="1778532900" sldId="2147476065"/>
            <ac:spMk id="15" creationId="{1F4C1104-B9EE-BB90-DAB7-096215C8D634}"/>
          </ac:spMkLst>
        </pc:spChg>
        <pc:spChg chg="del">
          <ac:chgData name="MAIGNAN Victor FRSC" userId="94fc2294-f05d-4f6d-a45c-e2f1f1ee1e39" providerId="ADAL" clId="{47BDF592-310E-45FF-99AA-9BC13DA841CC}" dt="2024-02-20T13:33:37.681" v="3083" actId="478"/>
          <ac:spMkLst>
            <pc:docMk/>
            <pc:sldMk cId="1778532900" sldId="2147476065"/>
            <ac:spMk id="17" creationId="{83572053-CD2E-4E8B-FEA9-C5A96CB5956E}"/>
          </ac:spMkLst>
        </pc:spChg>
        <pc:spChg chg="del">
          <ac:chgData name="MAIGNAN Victor FRSC" userId="94fc2294-f05d-4f6d-a45c-e2f1f1ee1e39" providerId="ADAL" clId="{47BDF592-310E-45FF-99AA-9BC13DA841CC}" dt="2024-02-20T13:33:37.681" v="3083" actId="478"/>
          <ac:spMkLst>
            <pc:docMk/>
            <pc:sldMk cId="1778532900" sldId="2147476065"/>
            <ac:spMk id="18" creationId="{57E81EE7-6BFD-15AE-48BB-5F8D97D4B986}"/>
          </ac:spMkLst>
        </pc:spChg>
        <pc:spChg chg="del">
          <ac:chgData name="MAIGNAN Victor FRSC" userId="94fc2294-f05d-4f6d-a45c-e2f1f1ee1e39" providerId="ADAL" clId="{47BDF592-310E-45FF-99AA-9BC13DA841CC}" dt="2024-02-20T13:33:37.681" v="3083" actId="478"/>
          <ac:spMkLst>
            <pc:docMk/>
            <pc:sldMk cId="1778532900" sldId="2147476065"/>
            <ac:spMk id="19" creationId="{FE9776AE-00E8-5475-2AFE-C7DB47206366}"/>
          </ac:spMkLst>
        </pc:spChg>
        <pc:spChg chg="del mod">
          <ac:chgData name="MAIGNAN Victor FRSC" userId="94fc2294-f05d-4f6d-a45c-e2f1f1ee1e39" providerId="ADAL" clId="{47BDF592-310E-45FF-99AA-9BC13DA841CC}" dt="2024-02-20T13:44:16.863" v="3263" actId="478"/>
          <ac:spMkLst>
            <pc:docMk/>
            <pc:sldMk cId="1778532900" sldId="2147476065"/>
            <ac:spMk id="20" creationId="{6D7C0653-CBCE-8947-8FB3-65ECBBEF3F40}"/>
          </ac:spMkLst>
        </pc:spChg>
        <pc:graphicFrameChg chg="add mod">
          <ac:chgData name="MAIGNAN Victor FRSC" userId="94fc2294-f05d-4f6d-a45c-e2f1f1ee1e39" providerId="ADAL" clId="{47BDF592-310E-45FF-99AA-9BC13DA841CC}" dt="2024-02-21T10:25:37.696" v="3278"/>
          <ac:graphicFrameMkLst>
            <pc:docMk/>
            <pc:sldMk cId="1778532900" sldId="2147476065"/>
            <ac:graphicFrameMk id="2" creationId="{0153336A-AC92-630B-BC5D-D6E7F2148563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0T13:33:31.499" v="3080" actId="478"/>
          <ac:graphicFrameMkLst>
            <pc:docMk/>
            <pc:sldMk cId="1778532900" sldId="2147476065"/>
            <ac:graphicFrameMk id="2" creationId="{48839E57-BC31-422F-8ADB-3FFAC38C8EEA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0T13:33:31.499" v="3080" actId="478"/>
          <ac:graphicFrameMkLst>
            <pc:docMk/>
            <pc:sldMk cId="1778532900" sldId="2147476065"/>
            <ac:graphicFrameMk id="3" creationId="{00644A70-B578-4D8C-B8B0-5BC0E381BC52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0T13:45:04.285" v="3274" actId="14100"/>
          <ac:graphicFrameMkLst>
            <pc:docMk/>
            <pc:sldMk cId="1778532900" sldId="2147476065"/>
            <ac:graphicFrameMk id="5" creationId="{C2AA63EF-7694-4EE5-9983-5E7BC2C74C1F}"/>
          </ac:graphicFrameMkLst>
        </pc:graphicFrameChg>
        <pc:picChg chg="del">
          <ac:chgData name="MAIGNAN Victor FRSC" userId="94fc2294-f05d-4f6d-a45c-e2f1f1ee1e39" providerId="ADAL" clId="{47BDF592-310E-45FF-99AA-9BC13DA841CC}" dt="2024-02-20T13:33:37.681" v="3083" actId="478"/>
          <ac:picMkLst>
            <pc:docMk/>
            <pc:sldMk cId="1778532900" sldId="2147476065"/>
            <ac:picMk id="7" creationId="{327A33D6-747A-2D56-F54A-AD812069B739}"/>
          </ac:picMkLst>
        </pc:picChg>
        <pc:picChg chg="del">
          <ac:chgData name="MAIGNAN Victor FRSC" userId="94fc2294-f05d-4f6d-a45c-e2f1f1ee1e39" providerId="ADAL" clId="{47BDF592-310E-45FF-99AA-9BC13DA841CC}" dt="2024-02-20T13:33:37.681" v="3083" actId="478"/>
          <ac:picMkLst>
            <pc:docMk/>
            <pc:sldMk cId="1778532900" sldId="2147476065"/>
            <ac:picMk id="8" creationId="{9D5E8B1A-0F68-8809-A038-E446F7F41264}"/>
          </ac:picMkLst>
        </pc:picChg>
        <pc:picChg chg="del">
          <ac:chgData name="MAIGNAN Victor FRSC" userId="94fc2294-f05d-4f6d-a45c-e2f1f1ee1e39" providerId="ADAL" clId="{47BDF592-310E-45FF-99AA-9BC13DA841CC}" dt="2024-02-21T10:55:52.326" v="4323" actId="478"/>
          <ac:picMkLst>
            <pc:docMk/>
            <pc:sldMk cId="1778532900" sldId="2147476065"/>
            <ac:picMk id="14" creationId="{2D70A977-9545-6E7B-3DD5-4096E5CCC4B0}"/>
          </ac:picMkLst>
        </pc:picChg>
        <pc:picChg chg="mod">
          <ac:chgData name="MAIGNAN Victor FRSC" userId="94fc2294-f05d-4f6d-a45c-e2f1f1ee1e39" providerId="ADAL" clId="{47BDF592-310E-45FF-99AA-9BC13DA841CC}" dt="2024-02-20T13:44:35.414" v="3267" actId="1076"/>
          <ac:picMkLst>
            <pc:docMk/>
            <pc:sldMk cId="1778532900" sldId="2147476065"/>
            <ac:picMk id="16" creationId="{1ED283E7-258F-F492-8497-85924C839A1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33:45.970" v="15061"/>
              <pc2:cmMkLst xmlns:pc2="http://schemas.microsoft.com/office/powerpoint/2019/9/main/command">
                <pc:docMk/>
                <pc:sldMk cId="1778532900" sldId="2147476065"/>
                <pc2:cmMk id="{E6A51D72-F5B0-486E-A87D-A0F7FDC2224B}"/>
              </pc2:cmMkLst>
            </pc226:cmChg>
          </p:ext>
        </pc:extLst>
      </pc:sldChg>
      <pc:sldChg chg="addSp delSp modSp add mod ord modTransition delCm">
        <pc:chgData name="MAIGNAN Victor FRSC" userId="94fc2294-f05d-4f6d-a45c-e2f1f1ee1e39" providerId="ADAL" clId="{47BDF592-310E-45FF-99AA-9BC13DA841CC}" dt="2024-02-27T10:19:05.892" v="17057"/>
        <pc:sldMkLst>
          <pc:docMk/>
          <pc:sldMk cId="3479982991" sldId="2147476066"/>
        </pc:sldMkLst>
        <pc:spChg chg="add mod">
          <ac:chgData name="MAIGNAN Victor FRSC" userId="94fc2294-f05d-4f6d-a45c-e2f1f1ee1e39" providerId="ADAL" clId="{47BDF592-310E-45FF-99AA-9BC13DA841CC}" dt="2024-02-21T10:35:39.181" v="3959" actId="1076"/>
          <ac:spMkLst>
            <pc:docMk/>
            <pc:sldMk cId="3479982991" sldId="2147476066"/>
            <ac:spMk id="3" creationId="{8B1D8ABE-B9E9-D47F-60CC-69FCEB0BCDAC}"/>
          </ac:spMkLst>
        </pc:spChg>
        <pc:spChg chg="mod">
          <ac:chgData name="MAIGNAN Victor FRSC" userId="94fc2294-f05d-4f6d-a45c-e2f1f1ee1e39" providerId="ADAL" clId="{47BDF592-310E-45FF-99AA-9BC13DA841CC}" dt="2024-02-21T16:04:32.855" v="6333" actId="20577"/>
          <ac:spMkLst>
            <pc:docMk/>
            <pc:sldMk cId="3479982991" sldId="2147476066"/>
            <ac:spMk id="4" creationId="{1A03711E-DA42-E465-217C-DB4704CFD010}"/>
          </ac:spMkLst>
        </pc:spChg>
        <pc:spChg chg="mod">
          <ac:chgData name="MAIGNAN Victor FRSC" userId="94fc2294-f05d-4f6d-a45c-e2f1f1ee1e39" providerId="ADAL" clId="{47BDF592-310E-45FF-99AA-9BC13DA841CC}" dt="2024-02-21T10:26:26.077" v="3309" actId="20577"/>
          <ac:spMkLst>
            <pc:docMk/>
            <pc:sldMk cId="3479982991" sldId="2147476066"/>
            <ac:spMk id="9" creationId="{8B094A10-D32C-0A29-7B3F-2379DD0F76AC}"/>
          </ac:spMkLst>
        </pc:spChg>
        <pc:spChg chg="mod">
          <ac:chgData name="MAIGNAN Victor FRSC" userId="94fc2294-f05d-4f6d-a45c-e2f1f1ee1e39" providerId="ADAL" clId="{47BDF592-310E-45FF-99AA-9BC13DA841CC}" dt="2024-02-21T10:28:30.989" v="3423" actId="14100"/>
          <ac:spMkLst>
            <pc:docMk/>
            <pc:sldMk cId="3479982991" sldId="2147476066"/>
            <ac:spMk id="10" creationId="{DFEFA624-2A61-90F2-0F8C-9B25D7985D9E}"/>
          </ac:spMkLst>
        </pc:spChg>
        <pc:spChg chg="mod">
          <ac:chgData name="MAIGNAN Victor FRSC" userId="94fc2294-f05d-4f6d-a45c-e2f1f1ee1e39" providerId="ADAL" clId="{47BDF592-310E-45FF-99AA-9BC13DA841CC}" dt="2024-02-22T08:09:47.811" v="7282" actId="113"/>
          <ac:spMkLst>
            <pc:docMk/>
            <pc:sldMk cId="3479982991" sldId="2147476066"/>
            <ac:spMk id="15" creationId="{1F4C1104-B9EE-BB90-DAB7-096215C8D634}"/>
          </ac:spMkLst>
        </pc:spChg>
        <pc:graphicFrameChg chg="add mod">
          <ac:chgData name="MAIGNAN Victor FRSC" userId="94fc2294-f05d-4f6d-a45c-e2f1f1ee1e39" providerId="ADAL" clId="{47BDF592-310E-45FF-99AA-9BC13DA841CC}" dt="2024-02-21T10:28:49.514" v="3425" actId="208"/>
          <ac:graphicFrameMkLst>
            <pc:docMk/>
            <pc:sldMk cId="3479982991" sldId="2147476066"/>
            <ac:graphicFrameMk id="2" creationId="{0153336A-AC92-630B-BC5D-D6E7F2148563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1T10:25:42.344" v="3280" actId="478"/>
          <ac:graphicFrameMkLst>
            <pc:docMk/>
            <pc:sldMk cId="3479982991" sldId="2147476066"/>
            <ac:graphicFrameMk id="5" creationId="{C2AA63EF-7694-4EE5-9983-5E7BC2C74C1F}"/>
          </ac:graphicFrameMkLst>
        </pc:graphicFrameChg>
        <pc:picChg chg="del mod">
          <ac:chgData name="MAIGNAN Victor FRSC" userId="94fc2294-f05d-4f6d-a45c-e2f1f1ee1e39" providerId="ADAL" clId="{47BDF592-310E-45FF-99AA-9BC13DA841CC}" dt="2024-02-21T10:55:20.216" v="4309" actId="478"/>
          <ac:picMkLst>
            <pc:docMk/>
            <pc:sldMk cId="3479982991" sldId="2147476066"/>
            <ac:picMk id="14" creationId="{2D70A977-9545-6E7B-3DD5-4096E5CCC4B0}"/>
          </ac:picMkLst>
        </pc:picChg>
        <pc:picChg chg="mod">
          <ac:chgData name="MAIGNAN Victor FRSC" userId="94fc2294-f05d-4f6d-a45c-e2f1f1ee1e39" providerId="ADAL" clId="{47BDF592-310E-45FF-99AA-9BC13DA841CC}" dt="2024-02-21T10:35:39.181" v="3959" actId="1076"/>
          <ac:picMkLst>
            <pc:docMk/>
            <pc:sldMk cId="3479982991" sldId="2147476066"/>
            <ac:picMk id="16" creationId="{1ED283E7-258F-F492-8497-85924C839A1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7T10:19:05.892" v="17057"/>
              <pc2:cmMkLst xmlns:pc2="http://schemas.microsoft.com/office/powerpoint/2019/9/main/command">
                <pc:docMk/>
                <pc:sldMk cId="3479982991" sldId="2147476066"/>
                <pc2:cmMk id="{DB49AC05-2972-4B4A-A80E-8955ABB7B731}"/>
              </pc2:cmMkLst>
            </pc226:cmChg>
          </p:ext>
        </pc:extLst>
      </pc:sldChg>
      <pc:sldChg chg="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2010863594" sldId="2147476067"/>
        </pc:sldMkLst>
      </pc:sldChg>
      <pc:sldChg chg="addSp delSp modSp add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887716175" sldId="2147476068"/>
        </pc:sldMkLst>
        <pc:spChg chg="del">
          <ac:chgData name="MAIGNAN Victor FRSC" userId="94fc2294-f05d-4f6d-a45c-e2f1f1ee1e39" providerId="ADAL" clId="{47BDF592-310E-45FF-99AA-9BC13DA841CC}" dt="2024-02-21T10:53:02.638" v="4068" actId="478"/>
          <ac:spMkLst>
            <pc:docMk/>
            <pc:sldMk cId="887716175" sldId="2147476068"/>
            <ac:spMk id="3" creationId="{8B1D8ABE-B9E9-D47F-60CC-69FCEB0BCDAC}"/>
          </ac:spMkLst>
        </pc:spChg>
        <pc:spChg chg="mod">
          <ac:chgData name="MAIGNAN Victor FRSC" userId="94fc2294-f05d-4f6d-a45c-e2f1f1ee1e39" providerId="ADAL" clId="{47BDF592-310E-45FF-99AA-9BC13DA841CC}" dt="2024-02-21T10:56:21.280" v="4350" actId="20577"/>
          <ac:spMkLst>
            <pc:docMk/>
            <pc:sldMk cId="887716175" sldId="2147476068"/>
            <ac:spMk id="4" creationId="{1A03711E-DA42-E465-217C-DB4704CFD010}"/>
          </ac:spMkLst>
        </pc:spChg>
        <pc:spChg chg="add mod">
          <ac:chgData name="MAIGNAN Victor FRSC" userId="94fc2294-f05d-4f6d-a45c-e2f1f1ee1e39" providerId="ADAL" clId="{47BDF592-310E-45FF-99AA-9BC13DA841CC}" dt="2024-02-21T10:54:51.494" v="4270" actId="1076"/>
          <ac:spMkLst>
            <pc:docMk/>
            <pc:sldMk cId="887716175" sldId="2147476068"/>
            <ac:spMk id="7" creationId="{94EDD7CD-3DFD-A360-2373-185FAB584115}"/>
          </ac:spMkLst>
        </pc:spChg>
        <pc:spChg chg="mod">
          <ac:chgData name="MAIGNAN Victor FRSC" userId="94fc2294-f05d-4f6d-a45c-e2f1f1ee1e39" providerId="ADAL" clId="{47BDF592-310E-45FF-99AA-9BC13DA841CC}" dt="2024-02-21T10:53:52.365" v="4147" actId="20577"/>
          <ac:spMkLst>
            <pc:docMk/>
            <pc:sldMk cId="887716175" sldId="2147476068"/>
            <ac:spMk id="9" creationId="{8B094A10-D32C-0A29-7B3F-2379DD0F76AC}"/>
          </ac:spMkLst>
        </pc:spChg>
        <pc:spChg chg="mod">
          <ac:chgData name="MAIGNAN Victor FRSC" userId="94fc2294-f05d-4f6d-a45c-e2f1f1ee1e39" providerId="ADAL" clId="{47BDF592-310E-45FF-99AA-9BC13DA841CC}" dt="2024-02-21T10:56:48.670" v="4356" actId="6549"/>
          <ac:spMkLst>
            <pc:docMk/>
            <pc:sldMk cId="887716175" sldId="2147476068"/>
            <ac:spMk id="10" creationId="{DFEFA624-2A61-90F2-0F8C-9B25D7985D9E}"/>
          </ac:spMkLst>
        </pc:spChg>
        <pc:spChg chg="mod">
          <ac:chgData name="MAIGNAN Victor FRSC" userId="94fc2294-f05d-4f6d-a45c-e2f1f1ee1e39" providerId="ADAL" clId="{47BDF592-310E-45FF-99AA-9BC13DA841CC}" dt="2024-02-21T14:37:34.405" v="4550" actId="20577"/>
          <ac:spMkLst>
            <pc:docMk/>
            <pc:sldMk cId="887716175" sldId="2147476068"/>
            <ac:spMk id="15" creationId="{1F4C1104-B9EE-BB90-DAB7-096215C8D634}"/>
          </ac:spMkLst>
        </pc:spChg>
        <pc:graphicFrameChg chg="del">
          <ac:chgData name="MAIGNAN Victor FRSC" userId="94fc2294-f05d-4f6d-a45c-e2f1f1ee1e39" providerId="ADAL" clId="{47BDF592-310E-45FF-99AA-9BC13DA841CC}" dt="2024-02-21T10:52:19.707" v="4056" actId="478"/>
          <ac:graphicFrameMkLst>
            <pc:docMk/>
            <pc:sldMk cId="887716175" sldId="2147476068"/>
            <ac:graphicFrameMk id="2" creationId="{0153336A-AC92-630B-BC5D-D6E7F2148563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1T10:58:08.186" v="4367" actId="20577"/>
          <ac:graphicFrameMkLst>
            <pc:docMk/>
            <pc:sldMk cId="887716175" sldId="2147476068"/>
            <ac:graphicFrameMk id="6" creationId="{F64A9EFD-6EEB-FFEE-494A-55DCBBFF0DB4}"/>
          </ac:graphicFrameMkLst>
        </pc:graphicFrameChg>
        <pc:picChg chg="add mod">
          <ac:chgData name="MAIGNAN Victor FRSC" userId="94fc2294-f05d-4f6d-a45c-e2f1f1ee1e39" providerId="ADAL" clId="{47BDF592-310E-45FF-99AA-9BC13DA841CC}" dt="2024-02-21T10:54:51.494" v="4270" actId="1076"/>
          <ac:picMkLst>
            <pc:docMk/>
            <pc:sldMk cId="887716175" sldId="2147476068"/>
            <ac:picMk id="5" creationId="{230805C2-0FE7-2033-7481-D08A5D9CDE3A}"/>
          </ac:picMkLst>
        </pc:picChg>
        <pc:picChg chg="mod">
          <ac:chgData name="MAIGNAN Victor FRSC" userId="94fc2294-f05d-4f6d-a45c-e2f1f1ee1e39" providerId="ADAL" clId="{47BDF592-310E-45FF-99AA-9BC13DA841CC}" dt="2024-02-21T10:56:23.919" v="4355" actId="1038"/>
          <ac:picMkLst>
            <pc:docMk/>
            <pc:sldMk cId="887716175" sldId="2147476068"/>
            <ac:picMk id="11" creationId="{35B78561-1078-A619-AB9B-388ED7A5130D}"/>
          </ac:picMkLst>
        </pc:picChg>
        <pc:picChg chg="del">
          <ac:chgData name="MAIGNAN Victor FRSC" userId="94fc2294-f05d-4f6d-a45c-e2f1f1ee1e39" providerId="ADAL" clId="{47BDF592-310E-45FF-99AA-9BC13DA841CC}" dt="2024-02-21T10:56:15.478" v="4324" actId="478"/>
          <ac:picMkLst>
            <pc:docMk/>
            <pc:sldMk cId="887716175" sldId="2147476068"/>
            <ac:picMk id="14" creationId="{2D70A977-9545-6E7B-3DD5-4096E5CCC4B0}"/>
          </ac:picMkLst>
        </pc:picChg>
        <pc:picChg chg="mod">
          <ac:chgData name="MAIGNAN Victor FRSC" userId="94fc2294-f05d-4f6d-a45c-e2f1f1ee1e39" providerId="ADAL" clId="{47BDF592-310E-45FF-99AA-9BC13DA841CC}" dt="2024-02-21T10:54:51.494" v="4270" actId="1076"/>
          <ac:picMkLst>
            <pc:docMk/>
            <pc:sldMk cId="887716175" sldId="2147476068"/>
            <ac:picMk id="16" creationId="{1ED283E7-258F-F492-8497-85924C839A17}"/>
          </ac:picMkLst>
        </pc:picChg>
      </pc:sldChg>
      <pc:sldChg chg="addSp delSp modSp add mod modTransition delCm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1618768514" sldId="2147476069"/>
        </pc:sldMkLst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3" creationId="{2321D6BC-56AE-C435-7F73-E2C4DBAE00A0}"/>
          </ac:spMkLst>
        </pc:spChg>
        <pc:spChg chg="mod">
          <ac:chgData name="MAIGNAN Victor FRSC" userId="94fc2294-f05d-4f6d-a45c-e2f1f1ee1e39" providerId="ADAL" clId="{47BDF592-310E-45FF-99AA-9BC13DA841CC}" dt="2024-02-21T14:39:43.259" v="4750" actId="20577"/>
          <ac:spMkLst>
            <pc:docMk/>
            <pc:sldMk cId="1618768514" sldId="2147476069"/>
            <ac:spMk id="4" creationId="{FFA2BAF2-BBEF-278F-4C22-5133D8D01053}"/>
          </ac:spMkLst>
        </pc:spChg>
        <pc:spChg chg="add mod">
          <ac:chgData name="MAIGNAN Victor FRSC" userId="94fc2294-f05d-4f6d-a45c-e2f1f1ee1e39" providerId="ADAL" clId="{47BDF592-310E-45FF-99AA-9BC13DA841CC}" dt="2024-02-21T15:03:44.117" v="5343" actId="1038"/>
          <ac:spMkLst>
            <pc:docMk/>
            <pc:sldMk cId="1618768514" sldId="2147476069"/>
            <ac:spMk id="6" creationId="{6EFD45F3-6398-4008-408B-129EC46E0590}"/>
          </ac:spMkLst>
        </pc:spChg>
        <pc:spChg chg="add del">
          <ac:chgData name="MAIGNAN Victor FRSC" userId="94fc2294-f05d-4f6d-a45c-e2f1f1ee1e39" providerId="ADAL" clId="{47BDF592-310E-45FF-99AA-9BC13DA841CC}" dt="2024-02-21T14:54:54.453" v="5015" actId="478"/>
          <ac:spMkLst>
            <pc:docMk/>
            <pc:sldMk cId="1618768514" sldId="2147476069"/>
            <ac:spMk id="11" creationId="{35B8AAE4-A503-BD3B-72D3-4B5BAAA85F75}"/>
          </ac:spMkLst>
        </pc:spChg>
        <pc:spChg chg="add mod">
          <ac:chgData name="MAIGNAN Victor FRSC" userId="94fc2294-f05d-4f6d-a45c-e2f1f1ee1e39" providerId="ADAL" clId="{47BDF592-310E-45FF-99AA-9BC13DA841CC}" dt="2024-02-21T15:03:49.317" v="5344" actId="14100"/>
          <ac:spMkLst>
            <pc:docMk/>
            <pc:sldMk cId="1618768514" sldId="2147476069"/>
            <ac:spMk id="12" creationId="{ADC0C5C9-2D0B-42E4-3169-29AE11D232B0}"/>
          </ac:spMkLst>
        </pc:spChg>
        <pc:spChg chg="add mod">
          <ac:chgData name="MAIGNAN Victor FRSC" userId="94fc2294-f05d-4f6d-a45c-e2f1f1ee1e39" providerId="ADAL" clId="{47BDF592-310E-45FF-99AA-9BC13DA841CC}" dt="2024-02-21T15:03:36.954" v="5337" actId="14100"/>
          <ac:spMkLst>
            <pc:docMk/>
            <pc:sldMk cId="1618768514" sldId="2147476069"/>
            <ac:spMk id="13" creationId="{5A7B8709-535B-F2F4-C65E-D4EF7E929F00}"/>
          </ac:spMkLst>
        </pc:spChg>
        <pc:spChg chg="del">
          <ac:chgData name="MAIGNAN Victor FRSC" userId="94fc2294-f05d-4f6d-a45c-e2f1f1ee1e39" providerId="ADAL" clId="{47BDF592-310E-45FF-99AA-9BC13DA841CC}" dt="2024-02-21T14:54:35.567" v="5011" actId="478"/>
          <ac:spMkLst>
            <pc:docMk/>
            <pc:sldMk cId="1618768514" sldId="2147476069"/>
            <ac:spMk id="14" creationId="{3EF994C3-DD08-6677-2567-30987B63B41F}"/>
          </ac:spMkLst>
        </pc:spChg>
        <pc:spChg chg="del">
          <ac:chgData name="MAIGNAN Victor FRSC" userId="94fc2294-f05d-4f6d-a45c-e2f1f1ee1e39" providerId="ADAL" clId="{47BDF592-310E-45FF-99AA-9BC13DA841CC}" dt="2024-02-21T13:39:15.095" v="4371" actId="478"/>
          <ac:spMkLst>
            <pc:docMk/>
            <pc:sldMk cId="1618768514" sldId="2147476069"/>
            <ac:spMk id="15" creationId="{AC65B305-B4F9-2AC3-DB79-52C3E0F99C6B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16" creationId="{819E81C1-8829-2394-46AE-2E959A043C53}"/>
          </ac:spMkLst>
        </pc:spChg>
        <pc:spChg chg="add mod ord">
          <ac:chgData name="MAIGNAN Victor FRSC" userId="94fc2294-f05d-4f6d-a45c-e2f1f1ee1e39" providerId="ADAL" clId="{47BDF592-310E-45FF-99AA-9BC13DA841CC}" dt="2024-02-22T09:51:09.107" v="9045" actId="1582"/>
          <ac:spMkLst>
            <pc:docMk/>
            <pc:sldMk cId="1618768514" sldId="2147476069"/>
            <ac:spMk id="17" creationId="{F8E42A8F-EFC9-E15B-1989-1329560586DB}"/>
          </ac:spMkLst>
        </pc:spChg>
        <pc:spChg chg="add mod ord">
          <ac:chgData name="MAIGNAN Victor FRSC" userId="94fc2294-f05d-4f6d-a45c-e2f1f1ee1e39" providerId="ADAL" clId="{47BDF592-310E-45FF-99AA-9BC13DA841CC}" dt="2024-02-22T09:51:09.107" v="9045" actId="1582"/>
          <ac:spMkLst>
            <pc:docMk/>
            <pc:sldMk cId="1618768514" sldId="2147476069"/>
            <ac:spMk id="18" creationId="{49AA168E-1FDF-988B-5561-AF87E1CF11BC}"/>
          </ac:spMkLst>
        </pc:spChg>
        <pc:spChg chg="add mod ord">
          <ac:chgData name="MAIGNAN Victor FRSC" userId="94fc2294-f05d-4f6d-a45c-e2f1f1ee1e39" providerId="ADAL" clId="{47BDF592-310E-45FF-99AA-9BC13DA841CC}" dt="2024-02-22T09:51:09.107" v="9045" actId="1582"/>
          <ac:spMkLst>
            <pc:docMk/>
            <pc:sldMk cId="1618768514" sldId="2147476069"/>
            <ac:spMk id="20" creationId="{A18A7B3B-EF87-9BE0-A4C1-EBBE58307821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22" creationId="{CC96CD4E-FCD8-87C7-0370-5E56A3BEBEDF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23" creationId="{57D4A3A7-8E7B-32CF-8315-8CFABE79CEBB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25" creationId="{9364258C-5C77-F8B2-1055-4701407695A7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26" creationId="{B824528B-47BB-1B6A-C104-7A28AB027DFD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28" creationId="{EC60BCB9-2E9C-C03A-3989-D96FBE0660B6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29" creationId="{A6ED0C75-B352-5A74-DA2B-7E67B86375A6}"/>
          </ac:spMkLst>
        </pc:spChg>
        <pc:spChg chg="add mod ord">
          <ac:chgData name="MAIGNAN Victor FRSC" userId="94fc2294-f05d-4f6d-a45c-e2f1f1ee1e39" providerId="ADAL" clId="{47BDF592-310E-45FF-99AA-9BC13DA841CC}" dt="2024-02-22T09:51:09.107" v="9045" actId="1582"/>
          <ac:spMkLst>
            <pc:docMk/>
            <pc:sldMk cId="1618768514" sldId="2147476069"/>
            <ac:spMk id="30" creationId="{4038A10A-1F91-541A-010F-35A77FBB0963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35" creationId="{52FAFF2B-54B1-A96A-AE3B-902BE4DB248B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36" creationId="{822B61B1-4A64-E49C-2B25-4BD555A064BD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37" creationId="{C8A8A70F-F838-9353-48D4-390F1E307476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44" creationId="{8808FE50-82E4-88A3-0781-1F4CC1E1CD96}"/>
          </ac:spMkLst>
        </pc:spChg>
        <pc:spChg chg="del mod">
          <ac:chgData name="MAIGNAN Victor FRSC" userId="94fc2294-f05d-4f6d-a45c-e2f1f1ee1e39" providerId="ADAL" clId="{47BDF592-310E-45FF-99AA-9BC13DA841CC}" dt="2024-02-21T14:54:39.499" v="5013" actId="478"/>
          <ac:spMkLst>
            <pc:docMk/>
            <pc:sldMk cId="1618768514" sldId="2147476069"/>
            <ac:spMk id="50" creationId="{D8ECBB36-764A-EDB5-41BD-11E644FEFC21}"/>
          </ac:spMkLst>
        </pc:spChg>
        <pc:spChg chg="del">
          <ac:chgData name="MAIGNAN Victor FRSC" userId="94fc2294-f05d-4f6d-a45c-e2f1f1ee1e39" providerId="ADAL" clId="{47BDF592-310E-45FF-99AA-9BC13DA841CC}" dt="2024-02-21T13:39:13.068" v="4370" actId="478"/>
          <ac:spMkLst>
            <pc:docMk/>
            <pc:sldMk cId="1618768514" sldId="2147476069"/>
            <ac:spMk id="52" creationId="{E24FB151-F5D3-FBCD-D884-52DBA6C46C9A}"/>
          </ac:spMkLst>
        </pc:spChg>
        <pc:graphicFrameChg chg="add del mod">
          <ac:chgData name="MAIGNAN Victor FRSC" userId="94fc2294-f05d-4f6d-a45c-e2f1f1ee1e39" providerId="ADAL" clId="{47BDF592-310E-45FF-99AA-9BC13DA841CC}" dt="2024-02-21T13:39:33.731" v="4374" actId="478"/>
          <ac:graphicFrameMkLst>
            <pc:docMk/>
            <pc:sldMk cId="1618768514" sldId="2147476069"/>
            <ac:graphicFrameMk id="2" creationId="{79AE515F-24CC-A865-208E-605C9EC9F4B2}"/>
          </ac:graphicFrameMkLst>
        </pc:graphicFrameChg>
        <pc:graphicFrameChg chg="add mod modGraphic">
          <ac:chgData name="MAIGNAN Victor FRSC" userId="94fc2294-f05d-4f6d-a45c-e2f1f1ee1e39" providerId="ADAL" clId="{47BDF592-310E-45FF-99AA-9BC13DA841CC}" dt="2024-02-22T07:54:45.207" v="6874" actId="1076"/>
          <ac:graphicFrameMkLst>
            <pc:docMk/>
            <pc:sldMk cId="1618768514" sldId="2147476069"/>
            <ac:graphicFrameMk id="5" creationId="{6ED719A7-AB11-A3FB-7809-6034AF458926}"/>
          </ac:graphicFrameMkLst>
        </pc:graphicFrameChg>
        <pc:picChg chg="add mod">
          <ac:chgData name="MAIGNAN Victor FRSC" userId="94fc2294-f05d-4f6d-a45c-e2f1f1ee1e39" providerId="ADAL" clId="{47BDF592-310E-45FF-99AA-9BC13DA841CC}" dt="2024-02-21T15:03:44.117" v="5343" actId="1038"/>
          <ac:picMkLst>
            <pc:docMk/>
            <pc:sldMk cId="1618768514" sldId="2147476069"/>
            <ac:picMk id="7" creationId="{A399C068-2FAA-A82A-832E-FFDB733EB6EF}"/>
          </ac:picMkLst>
        </pc:picChg>
        <pc:picChg chg="mod">
          <ac:chgData name="MAIGNAN Victor FRSC" userId="94fc2294-f05d-4f6d-a45c-e2f1f1ee1e39" providerId="ADAL" clId="{47BDF592-310E-45FF-99AA-9BC13DA841CC}" dt="2024-02-21T15:03:44.117" v="5343" actId="1038"/>
          <ac:picMkLst>
            <pc:docMk/>
            <pc:sldMk cId="1618768514" sldId="2147476069"/>
            <ac:picMk id="8" creationId="{C2E605E6-379F-1A1E-BB39-C51B84921884}"/>
          </ac:picMkLst>
        </pc:picChg>
        <pc:picChg chg="del">
          <ac:chgData name="MAIGNAN Victor FRSC" userId="94fc2294-f05d-4f6d-a45c-e2f1f1ee1e39" providerId="ADAL" clId="{47BDF592-310E-45FF-99AA-9BC13DA841CC}" dt="2024-02-21T14:38:47.641" v="4580" actId="478"/>
          <ac:picMkLst>
            <pc:docMk/>
            <pc:sldMk cId="1618768514" sldId="2147476069"/>
            <ac:picMk id="9" creationId="{F71B0A70-09EB-94C6-E2BE-26CC8926D5A0}"/>
          </ac:picMkLst>
        </pc:picChg>
        <pc:picChg chg="del">
          <ac:chgData name="MAIGNAN Victor FRSC" userId="94fc2294-f05d-4f6d-a45c-e2f1f1ee1e39" providerId="ADAL" clId="{47BDF592-310E-45FF-99AA-9BC13DA841CC}" dt="2024-02-21T13:39:08.993" v="4369" actId="478"/>
          <ac:picMkLst>
            <pc:docMk/>
            <pc:sldMk cId="1618768514" sldId="2147476069"/>
            <ac:picMk id="19" creationId="{86CFFCCF-8041-A597-70FC-31AD21339724}"/>
          </ac:picMkLst>
        </pc:picChg>
        <pc:picChg chg="del">
          <ac:chgData name="MAIGNAN Victor FRSC" userId="94fc2294-f05d-4f6d-a45c-e2f1f1ee1e39" providerId="ADAL" clId="{47BDF592-310E-45FF-99AA-9BC13DA841CC}" dt="2024-02-21T13:39:13.068" v="4370" actId="478"/>
          <ac:picMkLst>
            <pc:docMk/>
            <pc:sldMk cId="1618768514" sldId="2147476069"/>
            <ac:picMk id="27" creationId="{9D2917D4-0016-0264-DF7F-1DF8E729D645}"/>
          </ac:picMkLst>
        </pc:picChg>
        <pc:cxnChg chg="del mod">
          <ac:chgData name="MAIGNAN Victor FRSC" userId="94fc2294-f05d-4f6d-a45c-e2f1f1ee1e39" providerId="ADAL" clId="{47BDF592-310E-45FF-99AA-9BC13DA841CC}" dt="2024-02-21T13:39:13.068" v="4370" actId="478"/>
          <ac:cxnSpMkLst>
            <pc:docMk/>
            <pc:sldMk cId="1618768514" sldId="2147476069"/>
            <ac:cxnSpMk id="31" creationId="{6796A6D3-3A38-B8A2-9560-CBA2FBAA12FD}"/>
          </ac:cxnSpMkLst>
        </pc:cxnChg>
        <pc:cxnChg chg="del">
          <ac:chgData name="MAIGNAN Victor FRSC" userId="94fc2294-f05d-4f6d-a45c-e2f1f1ee1e39" providerId="ADAL" clId="{47BDF592-310E-45FF-99AA-9BC13DA841CC}" dt="2024-02-21T13:39:13.068" v="4370" actId="478"/>
          <ac:cxnSpMkLst>
            <pc:docMk/>
            <pc:sldMk cId="1618768514" sldId="2147476069"/>
            <ac:cxnSpMk id="34" creationId="{47381435-826B-000D-A2F8-0FA2A0AC4704}"/>
          </ac:cxnSpMkLst>
        </pc:cxnChg>
        <pc:cxnChg chg="del mod">
          <ac:chgData name="MAIGNAN Victor FRSC" userId="94fc2294-f05d-4f6d-a45c-e2f1f1ee1e39" providerId="ADAL" clId="{47BDF592-310E-45FF-99AA-9BC13DA841CC}" dt="2024-02-21T13:39:13.068" v="4370" actId="478"/>
          <ac:cxnSpMkLst>
            <pc:docMk/>
            <pc:sldMk cId="1618768514" sldId="2147476069"/>
            <ac:cxnSpMk id="45" creationId="{5A5A315F-DE08-5A6E-96F5-D2E58447ED9E}"/>
          </ac:cxnSpMkLst>
        </pc:cxnChg>
        <pc:cxnChg chg="del">
          <ac:chgData name="MAIGNAN Victor FRSC" userId="94fc2294-f05d-4f6d-a45c-e2f1f1ee1e39" providerId="ADAL" clId="{47BDF592-310E-45FF-99AA-9BC13DA841CC}" dt="2024-02-21T13:39:13.068" v="4370" actId="478"/>
          <ac:cxnSpMkLst>
            <pc:docMk/>
            <pc:sldMk cId="1618768514" sldId="2147476069"/>
            <ac:cxnSpMk id="48" creationId="{9F3BFB0C-D320-2ECF-84CA-12AA6D64905D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34:27.324" v="15062"/>
              <pc2:cmMkLst xmlns:pc2="http://schemas.microsoft.com/office/powerpoint/2019/9/main/command">
                <pc:docMk/>
                <pc:sldMk cId="1618768514" sldId="2147476069"/>
                <pc2:cmMk id="{AF2A90CA-36C1-48C4-8ED2-2B13D6835F6A}"/>
              </pc2:cmMkLst>
            </pc226:cmChg>
          </p:ext>
        </pc:extLst>
      </pc:sldChg>
      <pc:sldChg chg="addSp delSp modSp new mod or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136429375" sldId="2147476070"/>
        </pc:sldMkLst>
        <pc:spChg chg="mod">
          <ac:chgData name="MAIGNAN Victor FRSC" userId="94fc2294-f05d-4f6d-a45c-e2f1f1ee1e39" providerId="ADAL" clId="{47BDF592-310E-45FF-99AA-9BC13DA841CC}" dt="2024-02-21T14:36:36.753" v="4529" actId="313"/>
          <ac:spMkLst>
            <pc:docMk/>
            <pc:sldMk cId="136429375" sldId="2147476070"/>
            <ac:spMk id="2" creationId="{361BFD61-4888-D056-7F00-BEA1ACD4DAE2}"/>
          </ac:spMkLst>
        </pc:spChg>
        <pc:spChg chg="del">
          <ac:chgData name="MAIGNAN Victor FRSC" userId="94fc2294-f05d-4f6d-a45c-e2f1f1ee1e39" providerId="ADAL" clId="{47BDF592-310E-45FF-99AA-9BC13DA841CC}" dt="2024-02-21T14:36:11.557" v="4497"/>
          <ac:spMkLst>
            <pc:docMk/>
            <pc:sldMk cId="136429375" sldId="2147476070"/>
            <ac:spMk id="3" creationId="{1C2442D3-CD5E-9061-9E4C-C51E2F86C716}"/>
          </ac:spMkLst>
        </pc:spChg>
        <pc:graphicFrameChg chg="add mod modGraphic">
          <ac:chgData name="MAIGNAN Victor FRSC" userId="94fc2294-f05d-4f6d-a45c-e2f1f1ee1e39" providerId="ADAL" clId="{47BDF592-310E-45FF-99AA-9BC13DA841CC}" dt="2024-02-21T14:36:26.110" v="4501" actId="14100"/>
          <ac:graphicFrameMkLst>
            <pc:docMk/>
            <pc:sldMk cId="136429375" sldId="2147476070"/>
            <ac:graphicFrameMk id="4" creationId="{1C995679-2950-CA37-AA40-BD600063CA78}"/>
          </ac:graphicFrameMkLst>
        </pc:graphicFrameChg>
      </pc:sldChg>
      <pc:sldChg chg="addSp delSp modSp add mod modTransition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447045392" sldId="2147476071"/>
        </pc:sldMkLst>
        <pc:spChg chg="mod">
          <ac:chgData name="MAIGNAN Victor FRSC" userId="94fc2294-f05d-4f6d-a45c-e2f1f1ee1e39" providerId="ADAL" clId="{47BDF592-310E-45FF-99AA-9BC13DA841CC}" dt="2024-02-21T15:45:14.701" v="5725" actId="1035"/>
          <ac:spMkLst>
            <pc:docMk/>
            <pc:sldMk cId="447045392" sldId="2147476071"/>
            <ac:spMk id="6" creationId="{6EFD45F3-6398-4008-408B-129EC46E0590}"/>
          </ac:spMkLst>
        </pc:spChg>
        <pc:spChg chg="add del mod">
          <ac:chgData name="MAIGNAN Victor FRSC" userId="94fc2294-f05d-4f6d-a45c-e2f1f1ee1e39" providerId="ADAL" clId="{47BDF592-310E-45FF-99AA-9BC13DA841CC}" dt="2024-02-21T15:44:47.722" v="5713" actId="478"/>
          <ac:spMkLst>
            <pc:docMk/>
            <pc:sldMk cId="447045392" sldId="2147476071"/>
            <ac:spMk id="12" creationId="{ADC0C5C9-2D0B-42E4-3169-29AE11D232B0}"/>
          </ac:spMkLst>
        </pc:spChg>
        <pc:spChg chg="add del mod">
          <ac:chgData name="MAIGNAN Victor FRSC" userId="94fc2294-f05d-4f6d-a45c-e2f1f1ee1e39" providerId="ADAL" clId="{47BDF592-310E-45FF-99AA-9BC13DA841CC}" dt="2024-02-21T15:46:05.319" v="5837" actId="14100"/>
          <ac:spMkLst>
            <pc:docMk/>
            <pc:sldMk cId="447045392" sldId="2147476071"/>
            <ac:spMk id="13" creationId="{5A7B8709-535B-F2F4-C65E-D4EF7E929F00}"/>
          </ac:spMkLst>
        </pc:spChg>
        <pc:spChg chg="add mod">
          <ac:chgData name="MAIGNAN Victor FRSC" userId="94fc2294-f05d-4f6d-a45c-e2f1f1ee1e39" providerId="ADAL" clId="{47BDF592-310E-45FF-99AA-9BC13DA841CC}" dt="2024-02-21T15:46:10.837" v="5838" actId="14100"/>
          <ac:spMkLst>
            <pc:docMk/>
            <pc:sldMk cId="447045392" sldId="2147476071"/>
            <ac:spMk id="14" creationId="{6A1F83A0-3ABD-957E-8B06-5E2635E24D60}"/>
          </ac:spMkLst>
        </pc:spChg>
        <pc:spChg chg="mod ord">
          <ac:chgData name="MAIGNAN Victor FRSC" userId="94fc2294-f05d-4f6d-a45c-e2f1f1ee1e39" providerId="ADAL" clId="{47BDF592-310E-45FF-99AA-9BC13DA841CC}" dt="2024-02-22T09:52:03.238" v="9047" actId="1582"/>
          <ac:spMkLst>
            <pc:docMk/>
            <pc:sldMk cId="447045392" sldId="2147476071"/>
            <ac:spMk id="17" creationId="{F8E42A8F-EFC9-E15B-1989-1329560586DB}"/>
          </ac:spMkLst>
        </pc:spChg>
        <pc:spChg chg="del mod ord">
          <ac:chgData name="MAIGNAN Victor FRSC" userId="94fc2294-f05d-4f6d-a45c-e2f1f1ee1e39" providerId="ADAL" clId="{47BDF592-310E-45FF-99AA-9BC13DA841CC}" dt="2024-02-22T09:52:07.652" v="9048" actId="478"/>
          <ac:spMkLst>
            <pc:docMk/>
            <pc:sldMk cId="447045392" sldId="2147476071"/>
            <ac:spMk id="18" creationId="{49AA168E-1FDF-988B-5561-AF87E1CF11BC}"/>
          </ac:spMkLst>
        </pc:spChg>
        <pc:spChg chg="del mod ord">
          <ac:chgData name="MAIGNAN Victor FRSC" userId="94fc2294-f05d-4f6d-a45c-e2f1f1ee1e39" providerId="ADAL" clId="{47BDF592-310E-45FF-99AA-9BC13DA841CC}" dt="2024-02-22T09:52:08.694" v="9049" actId="478"/>
          <ac:spMkLst>
            <pc:docMk/>
            <pc:sldMk cId="447045392" sldId="2147476071"/>
            <ac:spMk id="20" creationId="{A18A7B3B-EF87-9BE0-A4C1-EBBE58307821}"/>
          </ac:spMkLst>
        </pc:spChg>
        <pc:spChg chg="mod ord">
          <ac:chgData name="MAIGNAN Victor FRSC" userId="94fc2294-f05d-4f6d-a45c-e2f1f1ee1e39" providerId="ADAL" clId="{47BDF592-310E-45FF-99AA-9BC13DA841CC}" dt="2024-02-22T09:52:03.238" v="9047" actId="1582"/>
          <ac:spMkLst>
            <pc:docMk/>
            <pc:sldMk cId="447045392" sldId="2147476071"/>
            <ac:spMk id="30" creationId="{4038A10A-1F91-541A-010F-35A77FBB0963}"/>
          </ac:spMkLst>
        </pc:spChg>
        <pc:graphicFrameChg chg="add del mod modGraphic">
          <ac:chgData name="MAIGNAN Victor FRSC" userId="94fc2294-f05d-4f6d-a45c-e2f1f1ee1e39" providerId="ADAL" clId="{47BDF592-310E-45FF-99AA-9BC13DA841CC}" dt="2024-02-21T15:20:25.116" v="5371" actId="478"/>
          <ac:graphicFrameMkLst>
            <pc:docMk/>
            <pc:sldMk cId="447045392" sldId="2147476071"/>
            <ac:graphicFrameMk id="2" creationId="{1DAC3760-5954-E3D4-A936-F23AC971B114}"/>
          </ac:graphicFrameMkLst>
        </pc:graphicFrameChg>
        <pc:graphicFrameChg chg="del mod">
          <ac:chgData name="MAIGNAN Victor FRSC" userId="94fc2294-f05d-4f6d-a45c-e2f1f1ee1e39" providerId="ADAL" clId="{47BDF592-310E-45FF-99AA-9BC13DA841CC}" dt="2024-02-21T15:19:09.375" v="5359" actId="478"/>
          <ac:graphicFrameMkLst>
            <pc:docMk/>
            <pc:sldMk cId="447045392" sldId="2147476071"/>
            <ac:graphicFrameMk id="5" creationId="{6ED719A7-AB11-A3FB-7809-6034AF458926}"/>
          </ac:graphicFrameMkLst>
        </pc:graphicFrameChg>
        <pc:graphicFrameChg chg="add del mod modGraphic">
          <ac:chgData name="MAIGNAN Victor FRSC" userId="94fc2294-f05d-4f6d-a45c-e2f1f1ee1e39" providerId="ADAL" clId="{47BDF592-310E-45FF-99AA-9BC13DA841CC}" dt="2024-02-21T15:26:19.836" v="5500" actId="478"/>
          <ac:graphicFrameMkLst>
            <pc:docMk/>
            <pc:sldMk cId="447045392" sldId="2147476071"/>
            <ac:graphicFrameMk id="9" creationId="{7C5C02D7-88CB-C32D-7656-D52096A77BFF}"/>
          </ac:graphicFrameMkLst>
        </pc:graphicFrameChg>
        <pc:graphicFrameChg chg="add mod modGraphic">
          <ac:chgData name="MAIGNAN Victor FRSC" userId="94fc2294-f05d-4f6d-a45c-e2f1f1ee1e39" providerId="ADAL" clId="{47BDF592-310E-45FF-99AA-9BC13DA841CC}" dt="2024-02-21T15:29:32.929" v="5620" actId="20577"/>
          <ac:graphicFrameMkLst>
            <pc:docMk/>
            <pc:sldMk cId="447045392" sldId="2147476071"/>
            <ac:graphicFrameMk id="11" creationId="{4F79C2FA-CE58-30C5-BBEE-9004CC8194CC}"/>
          </ac:graphicFrameMkLst>
        </pc:graphicFrameChg>
        <pc:picChg chg="add mod">
          <ac:chgData name="MAIGNAN Victor FRSC" userId="94fc2294-f05d-4f6d-a45c-e2f1f1ee1e39" providerId="ADAL" clId="{47BDF592-310E-45FF-99AA-9BC13DA841CC}" dt="2024-02-21T15:45:18.358" v="5735" actId="1038"/>
          <ac:picMkLst>
            <pc:docMk/>
            <pc:sldMk cId="447045392" sldId="2147476071"/>
            <ac:picMk id="3" creationId="{CECCFB8D-1E50-990E-4A3E-80CD645EDF96}"/>
          </ac:picMkLst>
        </pc:picChg>
        <pc:picChg chg="mod">
          <ac:chgData name="MAIGNAN Victor FRSC" userId="94fc2294-f05d-4f6d-a45c-e2f1f1ee1e39" providerId="ADAL" clId="{47BDF592-310E-45FF-99AA-9BC13DA841CC}" dt="2024-02-21T15:45:14.701" v="5725" actId="1035"/>
          <ac:picMkLst>
            <pc:docMk/>
            <pc:sldMk cId="447045392" sldId="2147476071"/>
            <ac:picMk id="7" creationId="{A399C068-2FAA-A82A-832E-FFDB733EB6EF}"/>
          </ac:picMkLst>
        </pc:picChg>
        <pc:picChg chg="del">
          <ac:chgData name="MAIGNAN Victor FRSC" userId="94fc2294-f05d-4f6d-a45c-e2f1f1ee1e39" providerId="ADAL" clId="{47BDF592-310E-45FF-99AA-9BC13DA841CC}" dt="2024-02-21T15:19:55.961" v="5368" actId="478"/>
          <ac:picMkLst>
            <pc:docMk/>
            <pc:sldMk cId="447045392" sldId="2147476071"/>
            <ac:picMk id="8" creationId="{C2E605E6-379F-1A1E-BB39-C51B84921884}"/>
          </ac:picMkLst>
        </pc:picChg>
      </pc:sldChg>
      <pc:sldChg chg="addSp delSp modSp new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788961602" sldId="2147476072"/>
        </pc:sldMkLst>
        <pc:spChg chg="mod">
          <ac:chgData name="MAIGNAN Victor FRSC" userId="94fc2294-f05d-4f6d-a45c-e2f1f1ee1e39" providerId="ADAL" clId="{47BDF592-310E-45FF-99AA-9BC13DA841CC}" dt="2024-02-21T16:03:06.661" v="6326" actId="20577"/>
          <ac:spMkLst>
            <pc:docMk/>
            <pc:sldMk cId="788961602" sldId="2147476072"/>
            <ac:spMk id="2" creationId="{B5D4A268-CF41-027D-EA98-E9034E1CB57D}"/>
          </ac:spMkLst>
        </pc:spChg>
        <pc:spChg chg="del">
          <ac:chgData name="MAIGNAN Victor FRSC" userId="94fc2294-f05d-4f6d-a45c-e2f1f1ee1e39" providerId="ADAL" clId="{47BDF592-310E-45FF-99AA-9BC13DA841CC}" dt="2024-02-21T16:01:38.636" v="6271" actId="478"/>
          <ac:spMkLst>
            <pc:docMk/>
            <pc:sldMk cId="788961602" sldId="2147476072"/>
            <ac:spMk id="3" creationId="{53B1150C-5E2B-23D3-D666-094A618A944F}"/>
          </ac:spMkLst>
        </pc:spChg>
        <pc:graphicFrameChg chg="add mod modGraphic">
          <ac:chgData name="MAIGNAN Victor FRSC" userId="94fc2294-f05d-4f6d-a45c-e2f1f1ee1e39" providerId="ADAL" clId="{47BDF592-310E-45FF-99AA-9BC13DA841CC}" dt="2024-02-21T16:02:38.204" v="6293" actId="207"/>
          <ac:graphicFrameMkLst>
            <pc:docMk/>
            <pc:sldMk cId="788961602" sldId="2147476072"/>
            <ac:graphicFrameMk id="4" creationId="{153345E0-6E38-6F63-5890-D5372B5C8C74}"/>
          </ac:graphicFrameMkLst>
        </pc:graphicFrameChg>
      </pc:sldChg>
      <pc:sldChg chg="addSp delSp modSp new mod modTransition delCm">
        <pc:chgData name="MAIGNAN Victor FRSC" userId="94fc2294-f05d-4f6d-a45c-e2f1f1ee1e39" providerId="ADAL" clId="{47BDF592-310E-45FF-99AA-9BC13DA841CC}" dt="2024-02-26T14:57:11.321" v="17051"/>
        <pc:sldMkLst>
          <pc:docMk/>
          <pc:sldMk cId="567666001" sldId="2147476073"/>
        </pc:sldMkLst>
        <pc:spChg chg="mod">
          <ac:chgData name="MAIGNAN Victor FRSC" userId="94fc2294-f05d-4f6d-a45c-e2f1f1ee1e39" providerId="ADAL" clId="{47BDF592-310E-45FF-99AA-9BC13DA841CC}" dt="2024-02-21T16:25:39.475" v="6490" actId="20577"/>
          <ac:spMkLst>
            <pc:docMk/>
            <pc:sldMk cId="567666001" sldId="2147476073"/>
            <ac:spMk id="2" creationId="{38B12303-7CC4-0BDB-30EC-BD727F68B9D6}"/>
          </ac:spMkLst>
        </pc:spChg>
        <pc:spChg chg="add mod">
          <ac:chgData name="MAIGNAN Victor FRSC" userId="94fc2294-f05d-4f6d-a45c-e2f1f1ee1e39" providerId="ADAL" clId="{47BDF592-310E-45FF-99AA-9BC13DA841CC}" dt="2024-02-22T08:05:30.702" v="7164" actId="1035"/>
          <ac:spMkLst>
            <pc:docMk/>
            <pc:sldMk cId="567666001" sldId="2147476073"/>
            <ac:spMk id="3" creationId="{94FB6AEA-C3DB-D443-5AD3-F64A95579086}"/>
          </ac:spMkLst>
        </pc:spChg>
        <pc:spChg chg="del">
          <ac:chgData name="MAIGNAN Victor FRSC" userId="94fc2294-f05d-4f6d-a45c-e2f1f1ee1e39" providerId="ADAL" clId="{47BDF592-310E-45FF-99AA-9BC13DA841CC}" dt="2024-02-21T16:18:22.201" v="6376" actId="478"/>
          <ac:spMkLst>
            <pc:docMk/>
            <pc:sldMk cId="567666001" sldId="2147476073"/>
            <ac:spMk id="3" creationId="{D4114AF6-C766-CF27-3F00-9FAD15029EC1}"/>
          </ac:spMkLst>
        </pc:spChg>
        <pc:spChg chg="add mod">
          <ac:chgData name="MAIGNAN Victor FRSC" userId="94fc2294-f05d-4f6d-a45c-e2f1f1ee1e39" providerId="ADAL" clId="{47BDF592-310E-45FF-99AA-9BC13DA841CC}" dt="2024-02-23T07:45:21.289" v="9191" actId="14100"/>
          <ac:spMkLst>
            <pc:docMk/>
            <pc:sldMk cId="567666001" sldId="2147476073"/>
            <ac:spMk id="8" creationId="{1D65F32D-9BCC-F73D-ABB1-82D133653ACA}"/>
          </ac:spMkLst>
        </pc:spChg>
        <pc:spChg chg="add mod">
          <ac:chgData name="MAIGNAN Victor FRSC" userId="94fc2294-f05d-4f6d-a45c-e2f1f1ee1e39" providerId="ADAL" clId="{47BDF592-310E-45FF-99AA-9BC13DA841CC}" dt="2024-02-23T07:46:02.119" v="9223" actId="1038"/>
          <ac:spMkLst>
            <pc:docMk/>
            <pc:sldMk cId="567666001" sldId="2147476073"/>
            <ac:spMk id="10" creationId="{66378D08-29CC-4CB9-5A54-38047AE4D144}"/>
          </ac:spMkLst>
        </pc:spChg>
        <pc:spChg chg="add mod">
          <ac:chgData name="MAIGNAN Victor FRSC" userId="94fc2294-f05d-4f6d-a45c-e2f1f1ee1e39" providerId="ADAL" clId="{47BDF592-310E-45FF-99AA-9BC13DA841CC}" dt="2024-02-23T07:46:07.064" v="9226" actId="1036"/>
          <ac:spMkLst>
            <pc:docMk/>
            <pc:sldMk cId="567666001" sldId="2147476073"/>
            <ac:spMk id="12" creationId="{AC990D96-A074-73A3-9594-F1511446F633}"/>
          </ac:spMkLst>
        </pc:spChg>
        <pc:spChg chg="add mod">
          <ac:chgData name="MAIGNAN Victor FRSC" userId="94fc2294-f05d-4f6d-a45c-e2f1f1ee1e39" providerId="ADAL" clId="{47BDF592-310E-45FF-99AA-9BC13DA841CC}" dt="2024-02-23T07:45:52.403" v="9219" actId="1037"/>
          <ac:spMkLst>
            <pc:docMk/>
            <pc:sldMk cId="567666001" sldId="2147476073"/>
            <ac:spMk id="14" creationId="{72BA0882-E9B2-14DF-7CDB-0FACC72AB8B3}"/>
          </ac:spMkLst>
        </pc:spChg>
        <pc:spChg chg="add mod">
          <ac:chgData name="MAIGNAN Victor FRSC" userId="94fc2294-f05d-4f6d-a45c-e2f1f1ee1e39" providerId="ADAL" clId="{47BDF592-310E-45FF-99AA-9BC13DA841CC}" dt="2024-02-23T07:46:24.852" v="9230" actId="1076"/>
          <ac:spMkLst>
            <pc:docMk/>
            <pc:sldMk cId="567666001" sldId="2147476073"/>
            <ac:spMk id="15" creationId="{DCAEB088-8F96-76A1-63F2-7831D886B2F7}"/>
          </ac:spMkLst>
        </pc:spChg>
        <pc:spChg chg="add mod">
          <ac:chgData name="MAIGNAN Victor FRSC" userId="94fc2294-f05d-4f6d-a45c-e2f1f1ee1e39" providerId="ADAL" clId="{47BDF592-310E-45FF-99AA-9BC13DA841CC}" dt="2024-02-23T07:47:30.897" v="9247" actId="1037"/>
          <ac:spMkLst>
            <pc:docMk/>
            <pc:sldMk cId="567666001" sldId="2147476073"/>
            <ac:spMk id="16" creationId="{A3CC0A56-07D4-D0F7-415D-90438CB50DBC}"/>
          </ac:spMkLst>
        </pc:spChg>
        <pc:spChg chg="add mod">
          <ac:chgData name="MAIGNAN Victor FRSC" userId="94fc2294-f05d-4f6d-a45c-e2f1f1ee1e39" providerId="ADAL" clId="{47BDF592-310E-45FF-99AA-9BC13DA841CC}" dt="2024-02-22T08:05:17.287" v="7158" actId="1036"/>
          <ac:spMkLst>
            <pc:docMk/>
            <pc:sldMk cId="567666001" sldId="2147476073"/>
            <ac:spMk id="18" creationId="{29EFF437-1C9F-94E1-16D6-09ABE5D31F19}"/>
          </ac:spMkLst>
        </pc:spChg>
        <pc:spChg chg="add mod">
          <ac:chgData name="MAIGNAN Victor FRSC" userId="94fc2294-f05d-4f6d-a45c-e2f1f1ee1e39" providerId="ADAL" clId="{47BDF592-310E-45FF-99AA-9BC13DA841CC}" dt="2024-02-22T08:05:17.287" v="7158" actId="1036"/>
          <ac:spMkLst>
            <pc:docMk/>
            <pc:sldMk cId="567666001" sldId="2147476073"/>
            <ac:spMk id="19" creationId="{6F0F6621-8BFA-E2AC-BD78-9812EA89775A}"/>
          </ac:spMkLst>
        </pc:spChg>
        <pc:spChg chg="add mod">
          <ac:chgData name="MAIGNAN Victor FRSC" userId="94fc2294-f05d-4f6d-a45c-e2f1f1ee1e39" providerId="ADAL" clId="{47BDF592-310E-45FF-99AA-9BC13DA841CC}" dt="2024-02-22T08:05:38.792" v="7173" actId="1035"/>
          <ac:spMkLst>
            <pc:docMk/>
            <pc:sldMk cId="567666001" sldId="2147476073"/>
            <ac:spMk id="21" creationId="{0445A6C0-1880-B438-B979-0A0A0211C04B}"/>
          </ac:spMkLst>
        </pc:spChg>
        <pc:graphicFrameChg chg="add mod">
          <ac:chgData name="MAIGNAN Victor FRSC" userId="94fc2294-f05d-4f6d-a45c-e2f1f1ee1e39" providerId="ADAL" clId="{47BDF592-310E-45FF-99AA-9BC13DA841CC}" dt="2024-02-22T08:05:26.371" v="7160"/>
          <ac:graphicFrameMkLst>
            <pc:docMk/>
            <pc:sldMk cId="567666001" sldId="2147476073"/>
            <ac:graphicFrameMk id="4" creationId="{D3AA874C-4FEF-4710-A05D-88D754B8C6AB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2T08:05:17.287" v="7158" actId="1036"/>
          <ac:graphicFrameMkLst>
            <pc:docMk/>
            <pc:sldMk cId="567666001" sldId="2147476073"/>
            <ac:graphicFrameMk id="5" creationId="{3EDED0E2-F86C-434D-8674-4A6CCE4A792E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2T08:05:41.316" v="7179" actId="1035"/>
          <ac:graphicFrameMkLst>
            <pc:docMk/>
            <pc:sldMk cId="567666001" sldId="2147476073"/>
            <ac:graphicFrameMk id="6" creationId="{C13C133A-FA50-4798-9279-992D9D414216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2T08:05:41.316" v="7179" actId="1035"/>
          <ac:graphicFrameMkLst>
            <pc:docMk/>
            <pc:sldMk cId="567666001" sldId="2147476073"/>
            <ac:graphicFrameMk id="7" creationId="{CE443A4E-5268-4FDE-AF3C-91EBA1DD0A5D}"/>
          </ac:graphicFrameMkLst>
        </pc:graphicFrameChg>
        <pc:picChg chg="add mod">
          <ac:chgData name="MAIGNAN Victor FRSC" userId="94fc2294-f05d-4f6d-a45c-e2f1f1ee1e39" providerId="ADAL" clId="{47BDF592-310E-45FF-99AA-9BC13DA841CC}" dt="2024-02-23T07:45:24.831" v="9204" actId="1037"/>
          <ac:picMkLst>
            <pc:docMk/>
            <pc:sldMk cId="567666001" sldId="2147476073"/>
            <ac:picMk id="9" creationId="{A656F66A-F588-9019-5BF6-90A95789F6AB}"/>
          </ac:picMkLst>
        </pc:picChg>
        <pc:picChg chg="add mod modCrop">
          <ac:chgData name="MAIGNAN Victor FRSC" userId="94fc2294-f05d-4f6d-a45c-e2f1f1ee1e39" providerId="ADAL" clId="{47BDF592-310E-45FF-99AA-9BC13DA841CC}" dt="2024-02-22T08:05:17.287" v="7158" actId="1036"/>
          <ac:picMkLst>
            <pc:docMk/>
            <pc:sldMk cId="567666001" sldId="2147476073"/>
            <ac:picMk id="11" creationId="{1F5A6691-3AAA-7D06-EFB0-74D64C07AAD2}"/>
          </ac:picMkLst>
        </pc:picChg>
        <pc:picChg chg="add mod">
          <ac:chgData name="MAIGNAN Victor FRSC" userId="94fc2294-f05d-4f6d-a45c-e2f1f1ee1e39" providerId="ADAL" clId="{47BDF592-310E-45FF-99AA-9BC13DA841CC}" dt="2024-02-22T08:05:17.287" v="7158" actId="1036"/>
          <ac:picMkLst>
            <pc:docMk/>
            <pc:sldMk cId="567666001" sldId="2147476073"/>
            <ac:picMk id="13" creationId="{CA178CD2-9537-3E21-182B-90F288596E2E}"/>
          </ac:picMkLst>
        </pc:picChg>
        <pc:picChg chg="add del mod">
          <ac:chgData name="MAIGNAN Victor FRSC" userId="94fc2294-f05d-4f6d-a45c-e2f1f1ee1e39" providerId="ADAL" clId="{47BDF592-310E-45FF-99AA-9BC13DA841CC}" dt="2024-02-21T16:24:35.595" v="6417" actId="478"/>
          <ac:picMkLst>
            <pc:docMk/>
            <pc:sldMk cId="567666001" sldId="2147476073"/>
            <ac:picMk id="15" creationId="{E93DF967-2021-A4F5-0070-80195EAD0DF0}"/>
          </ac:picMkLst>
        </pc:picChg>
        <pc:picChg chg="add del mod">
          <ac:chgData name="MAIGNAN Victor FRSC" userId="94fc2294-f05d-4f6d-a45c-e2f1f1ee1e39" providerId="ADAL" clId="{47BDF592-310E-45FF-99AA-9BC13DA841CC}" dt="2024-02-21T16:24:35.595" v="6417" actId="478"/>
          <ac:picMkLst>
            <pc:docMk/>
            <pc:sldMk cId="567666001" sldId="2147476073"/>
            <ac:picMk id="17" creationId="{FD00C457-5E90-B29C-B0C5-85A488CC9770}"/>
          </ac:picMkLst>
        </pc:picChg>
        <pc:picChg chg="add mod">
          <ac:chgData name="MAIGNAN Victor FRSC" userId="94fc2294-f05d-4f6d-a45c-e2f1f1ee1e39" providerId="ADAL" clId="{47BDF592-310E-45FF-99AA-9BC13DA841CC}" dt="2024-02-21T16:28:14.119" v="6729"/>
          <ac:picMkLst>
            <pc:docMk/>
            <pc:sldMk cId="567666001" sldId="2147476073"/>
            <ac:picMk id="20" creationId="{FC35D3F5-97FD-9DAA-F030-73D4952215B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41:01.829" v="15324"/>
              <pc2:cmMkLst xmlns:pc2="http://schemas.microsoft.com/office/powerpoint/2019/9/main/command">
                <pc:docMk/>
                <pc:sldMk cId="567666001" sldId="2147476073"/>
                <pc2:cmMk id="{1B0454F3-3A3E-4EEC-8558-B0D42B7C5B53}"/>
              </pc2:cmMkLst>
            </pc226:cmChg>
          </p:ext>
        </pc:extLst>
      </pc:sldChg>
      <pc:sldChg chg="addSp delSp modSp add mod ord modTransition modClrScheme delCm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31521957" sldId="2147476074"/>
        </pc:sldMkLst>
        <pc:spChg chg="mod ord">
          <ac:chgData name="MAIGNAN Victor FRSC" userId="94fc2294-f05d-4f6d-a45c-e2f1f1ee1e39" providerId="ADAL" clId="{47BDF592-310E-45FF-99AA-9BC13DA841CC}" dt="2024-02-21T16:07:28.675" v="6347" actId="700"/>
          <ac:spMkLst>
            <pc:docMk/>
            <pc:sldMk cId="231521957" sldId="2147476074"/>
            <ac:spMk id="2" creationId="{0B2B4FB0-F5B5-362A-FE92-0016F8F92551}"/>
          </ac:spMkLst>
        </pc:spChg>
        <pc:spChg chg="add del mod ord">
          <ac:chgData name="MAIGNAN Victor FRSC" userId="94fc2294-f05d-4f6d-a45c-e2f1f1ee1e39" providerId="ADAL" clId="{47BDF592-310E-45FF-99AA-9BC13DA841CC}" dt="2024-02-21T16:07:15.921" v="6346" actId="700"/>
          <ac:spMkLst>
            <pc:docMk/>
            <pc:sldMk cId="231521957" sldId="2147476074"/>
            <ac:spMk id="3" creationId="{255D8E0A-C239-C912-2137-CB92DCF31C53}"/>
          </ac:spMkLst>
        </pc:spChg>
        <pc:spChg chg="add mod">
          <ac:chgData name="MAIGNAN Victor FRSC" userId="94fc2294-f05d-4f6d-a45c-e2f1f1ee1e39" providerId="ADAL" clId="{47BDF592-310E-45FF-99AA-9BC13DA841CC}" dt="2024-02-26T13:39:31.951" v="15293" actId="14100"/>
          <ac:spMkLst>
            <pc:docMk/>
            <pc:sldMk cId="231521957" sldId="2147476074"/>
            <ac:spMk id="3" creationId="{DAC81254-1A80-EB98-3A2F-357C57D790EF}"/>
          </ac:spMkLst>
        </pc:spChg>
        <pc:spChg chg="add mod">
          <ac:chgData name="MAIGNAN Victor FRSC" userId="94fc2294-f05d-4f6d-a45c-e2f1f1ee1e39" providerId="ADAL" clId="{47BDF592-310E-45FF-99AA-9BC13DA841CC}" dt="2024-02-26T13:39:06.835" v="15285" actId="1076"/>
          <ac:spMkLst>
            <pc:docMk/>
            <pc:sldMk cId="231521957" sldId="2147476074"/>
            <ac:spMk id="7" creationId="{1636AB4E-5CCA-52BD-DEC5-C656F22E42B8}"/>
          </ac:spMkLst>
        </pc:spChg>
        <pc:spChg chg="add mod">
          <ac:chgData name="MAIGNAN Victor FRSC" userId="94fc2294-f05d-4f6d-a45c-e2f1f1ee1e39" providerId="ADAL" clId="{47BDF592-310E-45FF-99AA-9BC13DA841CC}" dt="2024-02-26T13:39:39.373" v="15298" actId="1035"/>
          <ac:spMkLst>
            <pc:docMk/>
            <pc:sldMk cId="231521957" sldId="2147476074"/>
            <ac:spMk id="11" creationId="{87553C8F-D3F6-C384-DAD7-52C50B6AF79A}"/>
          </ac:spMkLst>
        </pc:spChg>
        <pc:spChg chg="add mod">
          <ac:chgData name="MAIGNAN Victor FRSC" userId="94fc2294-f05d-4f6d-a45c-e2f1f1ee1e39" providerId="ADAL" clId="{47BDF592-310E-45FF-99AA-9BC13DA841CC}" dt="2024-02-26T13:40:33.061" v="15323" actId="208"/>
          <ac:spMkLst>
            <pc:docMk/>
            <pc:sldMk cId="231521957" sldId="2147476074"/>
            <ac:spMk id="12" creationId="{37A3100C-496F-13D6-CD9A-2E27B1F7CEEB}"/>
          </ac:spMkLst>
        </pc:spChg>
        <pc:graphicFrameChg chg="mod ord modGraphic">
          <ac:chgData name="MAIGNAN Victor FRSC" userId="94fc2294-f05d-4f6d-a45c-e2f1f1ee1e39" providerId="ADAL" clId="{47BDF592-310E-45FF-99AA-9BC13DA841CC}" dt="2024-02-21T16:08:09.222" v="6375" actId="1076"/>
          <ac:graphicFrameMkLst>
            <pc:docMk/>
            <pc:sldMk cId="231521957" sldId="2147476074"/>
            <ac:graphicFrameMk id="6" creationId="{324DFEF1-0897-B259-F96C-068038066173}"/>
          </ac:graphicFrameMkLst>
        </pc:graphicFrameChg>
        <pc:picChg chg="add mod">
          <ac:chgData name="MAIGNAN Victor FRSC" userId="94fc2294-f05d-4f6d-a45c-e2f1f1ee1e39" providerId="ADAL" clId="{47BDF592-310E-45FF-99AA-9BC13DA841CC}" dt="2024-02-21T16:28:08.053" v="6726" actId="1076"/>
          <ac:picMkLst>
            <pc:docMk/>
            <pc:sldMk cId="231521957" sldId="2147476074"/>
            <ac:picMk id="4" creationId="{0F8ACFC5-2DC1-5654-9AC0-5C991226FB1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35:08.791" v="15063"/>
              <pc2:cmMkLst xmlns:pc2="http://schemas.microsoft.com/office/powerpoint/2019/9/main/command">
                <pc:docMk/>
                <pc:sldMk cId="231521957" sldId="2147476074"/>
                <pc2:cmMk id="{4A98B832-8115-40D9-825B-C9659CEC46F9}"/>
              </pc2:cmMkLst>
            </pc226:cmChg>
          </p:ext>
        </pc:extLst>
      </pc:sldChg>
      <pc:sldChg chg="modSp new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1216380553" sldId="2147476075"/>
        </pc:sldMkLst>
        <pc:spChg chg="mod">
          <ac:chgData name="MAIGNAN Victor FRSC" userId="94fc2294-f05d-4f6d-a45c-e2f1f1ee1e39" providerId="ADAL" clId="{47BDF592-310E-45FF-99AA-9BC13DA841CC}" dt="2024-02-21T16:38:27.717" v="6867" actId="20577"/>
          <ac:spMkLst>
            <pc:docMk/>
            <pc:sldMk cId="1216380553" sldId="2147476075"/>
            <ac:spMk id="2" creationId="{8BCE0D7B-A260-EB7A-E660-071C95C1C9DC}"/>
          </ac:spMkLst>
        </pc:spChg>
        <pc:spChg chg="mod">
          <ac:chgData name="MAIGNAN Victor FRSC" userId="94fc2294-f05d-4f6d-a45c-e2f1f1ee1e39" providerId="ADAL" clId="{47BDF592-310E-45FF-99AA-9BC13DA841CC}" dt="2024-02-22T08:55:08.858" v="8398" actId="14100"/>
          <ac:spMkLst>
            <pc:docMk/>
            <pc:sldMk cId="1216380553" sldId="2147476075"/>
            <ac:spMk id="3" creationId="{E1068925-CE89-3454-39C1-55D7023D85DD}"/>
          </ac:spMkLst>
        </pc:spChg>
      </pc:sldChg>
      <pc:sldChg chg="add del">
        <pc:chgData name="MAIGNAN Victor FRSC" userId="94fc2294-f05d-4f6d-a45c-e2f1f1ee1e39" providerId="ADAL" clId="{47BDF592-310E-45FF-99AA-9BC13DA841CC}" dt="2024-02-21T16:28:11.131" v="6728"/>
        <pc:sldMkLst>
          <pc:docMk/>
          <pc:sldMk cId="1653532097" sldId="2147476075"/>
        </pc:sldMkLst>
      </pc:sldChg>
      <pc:sldChg chg="addSp delSp modSp add mod modTransition delCm">
        <pc:chgData name="MAIGNAN Victor FRSC" userId="94fc2294-f05d-4f6d-a45c-e2f1f1ee1e39" providerId="ADAL" clId="{47BDF592-310E-45FF-99AA-9BC13DA841CC}" dt="2024-02-26T14:57:11.321" v="17051"/>
        <pc:sldMkLst>
          <pc:docMk/>
          <pc:sldMk cId="3888189113" sldId="2147476076"/>
        </pc:sldMkLst>
        <pc:spChg chg="mod">
          <ac:chgData name="MAIGNAN Victor FRSC" userId="94fc2294-f05d-4f6d-a45c-e2f1f1ee1e39" providerId="ADAL" clId="{47BDF592-310E-45FF-99AA-9BC13DA841CC}" dt="2024-02-26T13:44:51.222" v="15371" actId="20577"/>
          <ac:spMkLst>
            <pc:docMk/>
            <pc:sldMk cId="3888189113" sldId="2147476076"/>
            <ac:spMk id="2" creationId="{38B12303-7CC4-0BDB-30EC-BD727F68B9D6}"/>
          </ac:spMkLst>
        </pc:spChg>
        <pc:spChg chg="add mod">
          <ac:chgData name="MAIGNAN Victor FRSC" userId="94fc2294-f05d-4f6d-a45c-e2f1f1ee1e39" providerId="ADAL" clId="{47BDF592-310E-45FF-99AA-9BC13DA841CC}" dt="2024-02-22T08:06:01.144" v="7181"/>
          <ac:spMkLst>
            <pc:docMk/>
            <pc:sldMk cId="3888189113" sldId="2147476076"/>
            <ac:spMk id="3" creationId="{6D54B672-466D-2377-78A8-B721AC915EEC}"/>
          </ac:spMkLst>
        </pc:spChg>
        <pc:spChg chg="mod">
          <ac:chgData name="MAIGNAN Victor FRSC" userId="94fc2294-f05d-4f6d-a45c-e2f1f1ee1e39" providerId="ADAL" clId="{47BDF592-310E-45FF-99AA-9BC13DA841CC}" dt="2024-02-26T13:44:25.311" v="15358" actId="1076"/>
          <ac:spMkLst>
            <pc:docMk/>
            <pc:sldMk cId="3888189113" sldId="2147476076"/>
            <ac:spMk id="8" creationId="{1D65F32D-9BCC-F73D-ABB1-82D133653ACA}"/>
          </ac:spMkLst>
        </pc:spChg>
        <pc:spChg chg="add del mod">
          <ac:chgData name="MAIGNAN Victor FRSC" userId="94fc2294-f05d-4f6d-a45c-e2f1f1ee1e39" providerId="ADAL" clId="{47BDF592-310E-45FF-99AA-9BC13DA841CC}" dt="2024-02-22T08:12:26.914" v="7417" actId="1038"/>
          <ac:spMkLst>
            <pc:docMk/>
            <pc:sldMk cId="3888189113" sldId="2147476076"/>
            <ac:spMk id="15" creationId="{4D5A00B8-BCEE-2F36-75C0-7AC7019D4C0E}"/>
          </ac:spMkLst>
        </pc:spChg>
        <pc:spChg chg="add mod">
          <ac:chgData name="MAIGNAN Victor FRSC" userId="94fc2294-f05d-4f6d-a45c-e2f1f1ee1e39" providerId="ADAL" clId="{47BDF592-310E-45FF-99AA-9BC13DA841CC}" dt="2024-02-22T08:12:26.914" v="7417" actId="1038"/>
          <ac:spMkLst>
            <pc:docMk/>
            <pc:sldMk cId="3888189113" sldId="2147476076"/>
            <ac:spMk id="16" creationId="{D5D23D00-DBD2-CAE0-50B7-52FF355C27DC}"/>
          </ac:spMkLst>
        </pc:spChg>
        <pc:spChg chg="del">
          <ac:chgData name="MAIGNAN Victor FRSC" userId="94fc2294-f05d-4f6d-a45c-e2f1f1ee1e39" providerId="ADAL" clId="{47BDF592-310E-45FF-99AA-9BC13DA841CC}" dt="2024-02-22T08:08:02.297" v="7207" actId="478"/>
          <ac:spMkLst>
            <pc:docMk/>
            <pc:sldMk cId="3888189113" sldId="2147476076"/>
            <ac:spMk id="18" creationId="{29EFF437-1C9F-94E1-16D6-09ABE5D31F19}"/>
          </ac:spMkLst>
        </pc:spChg>
        <pc:spChg chg="del">
          <ac:chgData name="MAIGNAN Victor FRSC" userId="94fc2294-f05d-4f6d-a45c-e2f1f1ee1e39" providerId="ADAL" clId="{47BDF592-310E-45FF-99AA-9BC13DA841CC}" dt="2024-02-22T08:08:02.297" v="7207" actId="478"/>
          <ac:spMkLst>
            <pc:docMk/>
            <pc:sldMk cId="3888189113" sldId="2147476076"/>
            <ac:spMk id="19" creationId="{6F0F6621-8BFA-E2AC-BD78-9812EA89775A}"/>
          </ac:spMkLst>
        </pc:spChg>
        <pc:graphicFrameChg chg="del">
          <ac:chgData name="MAIGNAN Victor FRSC" userId="94fc2294-f05d-4f6d-a45c-e2f1f1ee1e39" providerId="ADAL" clId="{47BDF592-310E-45FF-99AA-9BC13DA841CC}" dt="2024-02-22T08:05:57.082" v="7180" actId="478"/>
          <ac:graphicFrameMkLst>
            <pc:docMk/>
            <pc:sldMk cId="3888189113" sldId="2147476076"/>
            <ac:graphicFrameMk id="4" creationId="{D3AA874C-4FEF-4710-A05D-88D754B8C6AB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2T08:05:57.082" v="7180" actId="478"/>
          <ac:graphicFrameMkLst>
            <pc:docMk/>
            <pc:sldMk cId="3888189113" sldId="2147476076"/>
            <ac:graphicFrameMk id="5" creationId="{3EDED0E2-F86C-434D-8674-4A6CCE4A792E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2T08:05:57.082" v="7180" actId="478"/>
          <ac:graphicFrameMkLst>
            <pc:docMk/>
            <pc:sldMk cId="3888189113" sldId="2147476076"/>
            <ac:graphicFrameMk id="6" creationId="{C13C133A-FA50-4798-9279-992D9D414216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2T08:05:57.082" v="7180" actId="478"/>
          <ac:graphicFrameMkLst>
            <pc:docMk/>
            <pc:sldMk cId="3888189113" sldId="2147476076"/>
            <ac:graphicFrameMk id="7" creationId="{CE443A4E-5268-4FDE-AF3C-91EBA1DD0A5D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6T13:43:05.789" v="15336" actId="20577"/>
          <ac:graphicFrameMkLst>
            <pc:docMk/>
            <pc:sldMk cId="3888189113" sldId="2147476076"/>
            <ac:graphicFrameMk id="14" creationId="{94E29EB0-A1E9-25E2-8484-4B20BE6AD573}"/>
          </ac:graphicFrameMkLst>
        </pc:graphicFrameChg>
        <pc:picChg chg="add mod modCrop">
          <ac:chgData name="MAIGNAN Victor FRSC" userId="94fc2294-f05d-4f6d-a45c-e2f1f1ee1e39" providerId="ADAL" clId="{47BDF592-310E-45FF-99AA-9BC13DA841CC}" dt="2024-02-26T13:44:39.486" v="15360" actId="732"/>
          <ac:picMkLst>
            <pc:docMk/>
            <pc:sldMk cId="3888189113" sldId="2147476076"/>
            <ac:picMk id="4" creationId="{D36036AB-06B1-5D55-10C2-5EE1076F1049}"/>
          </ac:picMkLst>
        </pc:picChg>
        <pc:picChg chg="mod">
          <ac:chgData name="MAIGNAN Victor FRSC" userId="94fc2294-f05d-4f6d-a45c-e2f1f1ee1e39" providerId="ADAL" clId="{47BDF592-310E-45FF-99AA-9BC13DA841CC}" dt="2024-02-26T13:44:25.311" v="15358" actId="1076"/>
          <ac:picMkLst>
            <pc:docMk/>
            <pc:sldMk cId="3888189113" sldId="2147476076"/>
            <ac:picMk id="9" creationId="{A656F66A-F588-9019-5BF6-90A95789F6AB}"/>
          </ac:picMkLst>
        </pc:picChg>
        <pc:picChg chg="del">
          <ac:chgData name="MAIGNAN Victor FRSC" userId="94fc2294-f05d-4f6d-a45c-e2f1f1ee1e39" providerId="ADAL" clId="{47BDF592-310E-45FF-99AA-9BC13DA841CC}" dt="2024-02-22T08:08:02.297" v="7207" actId="478"/>
          <ac:picMkLst>
            <pc:docMk/>
            <pc:sldMk cId="3888189113" sldId="2147476076"/>
            <ac:picMk id="11" creationId="{1F5A6691-3AAA-7D06-EFB0-74D64C07AAD2}"/>
          </ac:picMkLst>
        </pc:picChg>
        <pc:picChg chg="del">
          <ac:chgData name="MAIGNAN Victor FRSC" userId="94fc2294-f05d-4f6d-a45c-e2f1f1ee1e39" providerId="ADAL" clId="{47BDF592-310E-45FF-99AA-9BC13DA841CC}" dt="2024-02-22T08:08:02.297" v="7207" actId="478"/>
          <ac:picMkLst>
            <pc:docMk/>
            <pc:sldMk cId="3888189113" sldId="2147476076"/>
            <ac:picMk id="13" creationId="{CA178CD2-9537-3E21-182B-90F288596E2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43:24.734" v="15350"/>
              <pc2:cmMkLst xmlns:pc2="http://schemas.microsoft.com/office/powerpoint/2019/9/main/command">
                <pc:docMk/>
                <pc:sldMk cId="3888189113" sldId="2147476076"/>
                <pc2:cmMk id="{9CB24678-46EF-416C-8DCE-158F51811E29}"/>
              </pc2:cmMkLst>
            </pc226:cmChg>
          </p:ext>
        </pc:extLst>
      </pc:sldChg>
      <pc:sldChg chg="addSp delSp modSp add mod modTransition delCm">
        <pc:chgData name="MAIGNAN Victor FRSC" userId="94fc2294-f05d-4f6d-a45c-e2f1f1ee1e39" providerId="ADAL" clId="{47BDF592-310E-45FF-99AA-9BC13DA841CC}" dt="2024-02-26T14:57:11.321" v="17051"/>
        <pc:sldMkLst>
          <pc:docMk/>
          <pc:sldMk cId="1190624957" sldId="2147476077"/>
        </pc:sldMkLst>
        <pc:spChg chg="add del mod">
          <ac:chgData name="MAIGNAN Victor FRSC" userId="94fc2294-f05d-4f6d-a45c-e2f1f1ee1e39" providerId="ADAL" clId="{47BDF592-310E-45FF-99AA-9BC13DA841CC}" dt="2024-02-26T13:49:00.441" v="15441" actId="478"/>
          <ac:spMkLst>
            <pc:docMk/>
            <pc:sldMk cId="1190624957" sldId="2147476077"/>
            <ac:spMk id="5" creationId="{158DC68F-CFDD-FFD9-4265-E67F410C7949}"/>
          </ac:spMkLst>
        </pc:spChg>
        <pc:spChg chg="mod">
          <ac:chgData name="MAIGNAN Victor FRSC" userId="94fc2294-f05d-4f6d-a45c-e2f1f1ee1e39" providerId="ADAL" clId="{47BDF592-310E-45FF-99AA-9BC13DA841CC}" dt="2024-02-26T13:55:13.862" v="15558" actId="1037"/>
          <ac:spMkLst>
            <pc:docMk/>
            <pc:sldMk cId="1190624957" sldId="2147476077"/>
            <ac:spMk id="6" creationId="{6EFD45F3-6398-4008-408B-129EC46E0590}"/>
          </ac:spMkLst>
        </pc:spChg>
        <pc:spChg chg="add mod">
          <ac:chgData name="MAIGNAN Victor FRSC" userId="94fc2294-f05d-4f6d-a45c-e2f1f1ee1e39" providerId="ADAL" clId="{47BDF592-310E-45FF-99AA-9BC13DA841CC}" dt="2024-02-26T13:53:08.757" v="15524" actId="1037"/>
          <ac:spMkLst>
            <pc:docMk/>
            <pc:sldMk cId="1190624957" sldId="2147476077"/>
            <ac:spMk id="11" creationId="{0FE37AB0-C1D4-D2BB-4D85-885B9BD7F5DD}"/>
          </ac:spMkLst>
        </pc:spChg>
        <pc:spChg chg="add del mod">
          <ac:chgData name="MAIGNAN Victor FRSC" userId="94fc2294-f05d-4f6d-a45c-e2f1f1ee1e39" providerId="ADAL" clId="{47BDF592-310E-45FF-99AA-9BC13DA841CC}" dt="2024-02-26T13:48:45.301" v="15436" actId="478"/>
          <ac:spMkLst>
            <pc:docMk/>
            <pc:sldMk cId="1190624957" sldId="2147476077"/>
            <ac:spMk id="12" creationId="{E62BE093-C39C-A777-EF1F-450ED1A284B6}"/>
          </ac:spMkLst>
        </pc:spChg>
        <pc:spChg chg="del">
          <ac:chgData name="MAIGNAN Victor FRSC" userId="94fc2294-f05d-4f6d-a45c-e2f1f1ee1e39" providerId="ADAL" clId="{47BDF592-310E-45FF-99AA-9BC13DA841CC}" dt="2024-02-22T08:26:39.851" v="7468" actId="478"/>
          <ac:spMkLst>
            <pc:docMk/>
            <pc:sldMk cId="1190624957" sldId="2147476077"/>
            <ac:spMk id="13" creationId="{5A7B8709-535B-F2F4-C65E-D4EF7E929F00}"/>
          </ac:spMkLst>
        </pc:spChg>
        <pc:spChg chg="del">
          <ac:chgData name="MAIGNAN Victor FRSC" userId="94fc2294-f05d-4f6d-a45c-e2f1f1ee1e39" providerId="ADAL" clId="{47BDF592-310E-45FF-99AA-9BC13DA841CC}" dt="2024-02-22T08:26:39.851" v="7468" actId="478"/>
          <ac:spMkLst>
            <pc:docMk/>
            <pc:sldMk cId="1190624957" sldId="2147476077"/>
            <ac:spMk id="14" creationId="{6A1F83A0-3ABD-957E-8B06-5E2635E24D60}"/>
          </ac:spMkLst>
        </pc:spChg>
        <pc:spChg chg="add del mod">
          <ac:chgData name="MAIGNAN Victor FRSC" userId="94fc2294-f05d-4f6d-a45c-e2f1f1ee1e39" providerId="ADAL" clId="{47BDF592-310E-45FF-99AA-9BC13DA841CC}" dt="2024-02-26T13:54:32.645" v="15536" actId="1076"/>
          <ac:spMkLst>
            <pc:docMk/>
            <pc:sldMk cId="1190624957" sldId="2147476077"/>
            <ac:spMk id="15" creationId="{77656F69-A4AC-7A8D-AFDE-46890E2A41C7}"/>
          </ac:spMkLst>
        </pc:spChg>
        <pc:spChg chg="del">
          <ac:chgData name="MAIGNAN Victor FRSC" userId="94fc2294-f05d-4f6d-a45c-e2f1f1ee1e39" providerId="ADAL" clId="{47BDF592-310E-45FF-99AA-9BC13DA841CC}" dt="2024-02-22T08:26:37.297" v="7467" actId="478"/>
          <ac:spMkLst>
            <pc:docMk/>
            <pc:sldMk cId="1190624957" sldId="2147476077"/>
            <ac:spMk id="17" creationId="{F8E42A8F-EFC9-E15B-1989-1329560586DB}"/>
          </ac:spMkLst>
        </pc:spChg>
        <pc:spChg chg="del">
          <ac:chgData name="MAIGNAN Victor FRSC" userId="94fc2294-f05d-4f6d-a45c-e2f1f1ee1e39" providerId="ADAL" clId="{47BDF592-310E-45FF-99AA-9BC13DA841CC}" dt="2024-02-22T08:26:37.297" v="7467" actId="478"/>
          <ac:spMkLst>
            <pc:docMk/>
            <pc:sldMk cId="1190624957" sldId="2147476077"/>
            <ac:spMk id="18" creationId="{49AA168E-1FDF-988B-5561-AF87E1CF11BC}"/>
          </ac:spMkLst>
        </pc:spChg>
        <pc:spChg chg="del">
          <ac:chgData name="MAIGNAN Victor FRSC" userId="94fc2294-f05d-4f6d-a45c-e2f1f1ee1e39" providerId="ADAL" clId="{47BDF592-310E-45FF-99AA-9BC13DA841CC}" dt="2024-02-22T08:26:37.297" v="7467" actId="478"/>
          <ac:spMkLst>
            <pc:docMk/>
            <pc:sldMk cId="1190624957" sldId="2147476077"/>
            <ac:spMk id="20" creationId="{A18A7B3B-EF87-9BE0-A4C1-EBBE58307821}"/>
          </ac:spMkLst>
        </pc:spChg>
        <pc:spChg chg="del">
          <ac:chgData name="MAIGNAN Victor FRSC" userId="94fc2294-f05d-4f6d-a45c-e2f1f1ee1e39" providerId="ADAL" clId="{47BDF592-310E-45FF-99AA-9BC13DA841CC}" dt="2024-02-22T08:26:37.297" v="7467" actId="478"/>
          <ac:spMkLst>
            <pc:docMk/>
            <pc:sldMk cId="1190624957" sldId="2147476077"/>
            <ac:spMk id="30" creationId="{4038A10A-1F91-541A-010F-35A77FBB0963}"/>
          </ac:spMkLst>
        </pc:spChg>
        <pc:graphicFrameChg chg="add del mod modGraphic">
          <ac:chgData name="MAIGNAN Victor FRSC" userId="94fc2294-f05d-4f6d-a45c-e2f1f1ee1e39" providerId="ADAL" clId="{47BDF592-310E-45FF-99AA-9BC13DA841CC}" dt="2024-02-26T13:46:44.388" v="15383" actId="478"/>
          <ac:graphicFrameMkLst>
            <pc:docMk/>
            <pc:sldMk cId="1190624957" sldId="2147476077"/>
            <ac:graphicFrameMk id="2" creationId="{35F1D0D4-1901-81D6-D9AF-79F761CD3141}"/>
          </ac:graphicFrameMkLst>
        </pc:graphicFrameChg>
        <pc:graphicFrameChg chg="add mod modGraphic">
          <ac:chgData name="MAIGNAN Victor FRSC" userId="94fc2294-f05d-4f6d-a45c-e2f1f1ee1e39" providerId="ADAL" clId="{47BDF592-310E-45FF-99AA-9BC13DA841CC}" dt="2024-02-26T13:54:39.920" v="15537" actId="1076"/>
          <ac:graphicFrameMkLst>
            <pc:docMk/>
            <pc:sldMk cId="1190624957" sldId="2147476077"/>
            <ac:graphicFrameMk id="3" creationId="{9FA7D0FE-B7A7-C28A-A276-E718FDA779AC}"/>
          </ac:graphicFrameMkLst>
        </pc:graphicFrameChg>
        <pc:graphicFrameChg chg="del">
          <ac:chgData name="MAIGNAN Victor FRSC" userId="94fc2294-f05d-4f6d-a45c-e2f1f1ee1e39" providerId="ADAL" clId="{47BDF592-310E-45FF-99AA-9BC13DA841CC}" dt="2024-02-22T08:25:48.340" v="7423" actId="478"/>
          <ac:graphicFrameMkLst>
            <pc:docMk/>
            <pc:sldMk cId="1190624957" sldId="2147476077"/>
            <ac:graphicFrameMk id="11" creationId="{4F79C2FA-CE58-30C5-BBEE-9004CC8194CC}"/>
          </ac:graphicFrameMkLst>
        </pc:graphicFrameChg>
        <pc:picChg chg="del">
          <ac:chgData name="MAIGNAN Victor FRSC" userId="94fc2294-f05d-4f6d-a45c-e2f1f1ee1e39" providerId="ADAL" clId="{47BDF592-310E-45FF-99AA-9BC13DA841CC}" dt="2024-02-22T08:26:42.412" v="7469" actId="478"/>
          <ac:picMkLst>
            <pc:docMk/>
            <pc:sldMk cId="1190624957" sldId="2147476077"/>
            <ac:picMk id="3" creationId="{CECCFB8D-1E50-990E-4A3E-80CD645EDF96}"/>
          </ac:picMkLst>
        </pc:picChg>
        <pc:picChg chg="mod">
          <ac:chgData name="MAIGNAN Victor FRSC" userId="94fc2294-f05d-4f6d-a45c-e2f1f1ee1e39" providerId="ADAL" clId="{47BDF592-310E-45FF-99AA-9BC13DA841CC}" dt="2024-02-26T13:55:13.862" v="15558" actId="1037"/>
          <ac:picMkLst>
            <pc:docMk/>
            <pc:sldMk cId="1190624957" sldId="2147476077"/>
            <ac:picMk id="7" creationId="{A399C068-2FAA-A82A-832E-FFDB733EB6EF}"/>
          </ac:picMkLst>
        </pc:picChg>
        <pc:picChg chg="add del mod">
          <ac:chgData name="MAIGNAN Victor FRSC" userId="94fc2294-f05d-4f6d-a45c-e2f1f1ee1e39" providerId="ADAL" clId="{47BDF592-310E-45FF-99AA-9BC13DA841CC}" dt="2024-02-26T13:48:45.301" v="15436" actId="478"/>
          <ac:picMkLst>
            <pc:docMk/>
            <pc:sldMk cId="1190624957" sldId="2147476077"/>
            <ac:picMk id="8" creationId="{DFEC6B10-C429-ACF3-006B-AC9C690C9F49}"/>
          </ac:picMkLst>
        </pc:picChg>
        <pc:picChg chg="add mod">
          <ac:chgData name="MAIGNAN Victor FRSC" userId="94fc2294-f05d-4f6d-a45c-e2f1f1ee1e39" providerId="ADAL" clId="{47BDF592-310E-45FF-99AA-9BC13DA841CC}" dt="2024-02-26T13:53:08.757" v="15524" actId="1037"/>
          <ac:picMkLst>
            <pc:docMk/>
            <pc:sldMk cId="1190624957" sldId="2147476077"/>
            <ac:picMk id="9" creationId="{6DB8DCFD-7284-579E-2E1A-758C6772872F}"/>
          </ac:picMkLst>
        </pc:picChg>
        <pc:picChg chg="add mod">
          <ac:chgData name="MAIGNAN Victor FRSC" userId="94fc2294-f05d-4f6d-a45c-e2f1f1ee1e39" providerId="ADAL" clId="{47BDF592-310E-45FF-99AA-9BC13DA841CC}" dt="2024-02-26T13:53:08.757" v="15524" actId="1037"/>
          <ac:picMkLst>
            <pc:docMk/>
            <pc:sldMk cId="1190624957" sldId="2147476077"/>
            <ac:picMk id="13" creationId="{DD8F3675-7C01-6688-D8AF-0939E6792C3F}"/>
          </ac:picMkLst>
        </pc:picChg>
        <pc:picChg chg="add del mod">
          <ac:chgData name="MAIGNAN Victor FRSC" userId="94fc2294-f05d-4f6d-a45c-e2f1f1ee1e39" providerId="ADAL" clId="{47BDF592-310E-45FF-99AA-9BC13DA841CC}" dt="2024-02-26T13:48:45.301" v="15436" actId="478"/>
          <ac:picMkLst>
            <pc:docMk/>
            <pc:sldMk cId="1190624957" sldId="2147476077"/>
            <ac:picMk id="14" creationId="{1341D185-467C-CEB7-7B65-8FA2D48FCA0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3:52:59.458" v="15515"/>
              <pc2:cmMkLst xmlns:pc2="http://schemas.microsoft.com/office/powerpoint/2019/9/main/command">
                <pc:docMk/>
                <pc:sldMk cId="1190624957" sldId="2147476077"/>
                <pc2:cmMk id="{C47F04A5-1DF2-4EF9-B64F-4810C1B3CEF7}"/>
              </pc2:cmMkLst>
            </pc226:cmChg>
          </p:ext>
        </pc:extLst>
      </pc:sldChg>
      <pc:sldChg chg="addSp delSp modSp new mod modTransition modShow">
        <pc:chgData name="MAIGNAN Victor FRSC" userId="94fc2294-f05d-4f6d-a45c-e2f1f1ee1e39" providerId="ADAL" clId="{47BDF592-310E-45FF-99AA-9BC13DA841CC}" dt="2024-02-26T14:57:11.321" v="17051"/>
        <pc:sldMkLst>
          <pc:docMk/>
          <pc:sldMk cId="2915774271" sldId="2147476078"/>
        </pc:sldMkLst>
        <pc:spChg chg="mod">
          <ac:chgData name="MAIGNAN Victor FRSC" userId="94fc2294-f05d-4f6d-a45c-e2f1f1ee1e39" providerId="ADAL" clId="{47BDF592-310E-45FF-99AA-9BC13DA841CC}" dt="2024-02-22T09:07:14.725" v="8468" actId="20577"/>
          <ac:spMkLst>
            <pc:docMk/>
            <pc:sldMk cId="2915774271" sldId="2147476078"/>
            <ac:spMk id="2" creationId="{2FD68EBB-88C0-C668-D1ED-C223F6B3076E}"/>
          </ac:spMkLst>
        </pc:spChg>
        <pc:spChg chg="del">
          <ac:chgData name="MAIGNAN Victor FRSC" userId="94fc2294-f05d-4f6d-a45c-e2f1f1ee1e39" providerId="ADAL" clId="{47BDF592-310E-45FF-99AA-9BC13DA841CC}" dt="2024-02-22T09:05:54.423" v="8400" actId="478"/>
          <ac:spMkLst>
            <pc:docMk/>
            <pc:sldMk cId="2915774271" sldId="2147476078"/>
            <ac:spMk id="3" creationId="{43A72849-B8D5-3D63-5CA9-FB15AE8BC7C5}"/>
          </ac:spMkLst>
        </pc:spChg>
        <pc:spChg chg="add mod">
          <ac:chgData name="MAIGNAN Victor FRSC" userId="94fc2294-f05d-4f6d-a45c-e2f1f1ee1e39" providerId="ADAL" clId="{47BDF592-310E-45FF-99AA-9BC13DA841CC}" dt="2024-02-22T09:55:03.827" v="9175" actId="1076"/>
          <ac:spMkLst>
            <pc:docMk/>
            <pc:sldMk cId="2915774271" sldId="2147476078"/>
            <ac:spMk id="8" creationId="{B2BFF3B3-C96F-79D0-D5DB-C2771707188A}"/>
          </ac:spMkLst>
        </pc:spChg>
        <pc:picChg chg="add del mod modCrop">
          <ac:chgData name="MAIGNAN Victor FRSC" userId="94fc2294-f05d-4f6d-a45c-e2f1f1ee1e39" providerId="ADAL" clId="{47BDF592-310E-45FF-99AA-9BC13DA841CC}" dt="2024-02-22T09:06:21.312" v="8403" actId="478"/>
          <ac:picMkLst>
            <pc:docMk/>
            <pc:sldMk cId="2915774271" sldId="2147476078"/>
            <ac:picMk id="5" creationId="{647A313E-ACB0-0584-0EE1-757A90676C6D}"/>
          </ac:picMkLst>
        </pc:picChg>
        <pc:picChg chg="add mod modCrop">
          <ac:chgData name="MAIGNAN Victor FRSC" userId="94fc2294-f05d-4f6d-a45c-e2f1f1ee1e39" providerId="ADAL" clId="{47BDF592-310E-45FF-99AA-9BC13DA841CC}" dt="2024-02-22T09:54:14.737" v="9093" actId="1076"/>
          <ac:picMkLst>
            <pc:docMk/>
            <pc:sldMk cId="2915774271" sldId="2147476078"/>
            <ac:picMk id="7" creationId="{5F6E0D6A-B9CF-EF50-8837-23088E6BE7A9}"/>
          </ac:picMkLst>
        </pc:picChg>
      </pc:sldChg>
      <pc:sldChg chg="addSp delSp modSp new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1661706484" sldId="2147476079"/>
        </pc:sldMkLst>
        <pc:spChg chg="mod">
          <ac:chgData name="MAIGNAN Victor FRSC" userId="94fc2294-f05d-4f6d-a45c-e2f1f1ee1e39" providerId="ADAL" clId="{47BDF592-310E-45FF-99AA-9BC13DA841CC}" dt="2024-02-22T09:42:55.111" v="8542" actId="20577"/>
          <ac:spMkLst>
            <pc:docMk/>
            <pc:sldMk cId="1661706484" sldId="2147476079"/>
            <ac:spMk id="2" creationId="{11DCB136-4295-26DF-34B2-30FC44A2D1A2}"/>
          </ac:spMkLst>
        </pc:spChg>
        <pc:spChg chg="del">
          <ac:chgData name="MAIGNAN Victor FRSC" userId="94fc2294-f05d-4f6d-a45c-e2f1f1ee1e39" providerId="ADAL" clId="{47BDF592-310E-45FF-99AA-9BC13DA841CC}" dt="2024-02-22T09:42:58.313" v="8543" actId="478"/>
          <ac:spMkLst>
            <pc:docMk/>
            <pc:sldMk cId="1661706484" sldId="2147476079"/>
            <ac:spMk id="3" creationId="{BD31EE94-8293-17F3-90B6-2AB5519B4D7E}"/>
          </ac:spMkLst>
        </pc:spChg>
        <pc:spChg chg="add mod">
          <ac:chgData name="MAIGNAN Victor FRSC" userId="94fc2294-f05d-4f6d-a45c-e2f1f1ee1e39" providerId="ADAL" clId="{47BDF592-310E-45FF-99AA-9BC13DA841CC}" dt="2024-02-22T09:48:40.836" v="9042" actId="1076"/>
          <ac:spMkLst>
            <pc:docMk/>
            <pc:sldMk cId="1661706484" sldId="2147476079"/>
            <ac:spMk id="5" creationId="{ED527103-9499-16D2-3860-5BBA8F5A6856}"/>
          </ac:spMkLst>
        </pc:spChg>
        <pc:spChg chg="add mod">
          <ac:chgData name="MAIGNAN Victor FRSC" userId="94fc2294-f05d-4f6d-a45c-e2f1f1ee1e39" providerId="ADAL" clId="{47BDF592-310E-45FF-99AA-9BC13DA841CC}" dt="2024-02-22T09:48:15.747" v="9036" actId="1076"/>
          <ac:spMkLst>
            <pc:docMk/>
            <pc:sldMk cId="1661706484" sldId="2147476079"/>
            <ac:spMk id="7" creationId="{2459C250-B940-9EFA-F91E-54E0D1D841EB}"/>
          </ac:spMkLst>
        </pc:spChg>
        <pc:spChg chg="add mod">
          <ac:chgData name="MAIGNAN Victor FRSC" userId="94fc2294-f05d-4f6d-a45c-e2f1f1ee1e39" providerId="ADAL" clId="{47BDF592-310E-45FF-99AA-9BC13DA841CC}" dt="2024-02-22T09:47:43.171" v="9030" actId="1076"/>
          <ac:spMkLst>
            <pc:docMk/>
            <pc:sldMk cId="1661706484" sldId="2147476079"/>
            <ac:spMk id="8" creationId="{B5ECD0C1-75E7-486B-6DC5-54C6E5700898}"/>
          </ac:spMkLst>
        </pc:spChg>
        <pc:graphicFrameChg chg="add mod">
          <ac:chgData name="MAIGNAN Victor FRSC" userId="94fc2294-f05d-4f6d-a45c-e2f1f1ee1e39" providerId="ADAL" clId="{47BDF592-310E-45FF-99AA-9BC13DA841CC}" dt="2024-02-22T09:48:04.763" v="9034"/>
          <ac:graphicFrameMkLst>
            <pc:docMk/>
            <pc:sldMk cId="1661706484" sldId="2147476079"/>
            <ac:graphicFrameMk id="4" creationId="{3933337E-FD58-33A8-92B4-C3AC78376FCF}"/>
          </ac:graphicFrameMkLst>
        </pc:graphicFrameChg>
        <pc:picChg chg="add mod">
          <ac:chgData name="MAIGNAN Victor FRSC" userId="94fc2294-f05d-4f6d-a45c-e2f1f1ee1e39" providerId="ADAL" clId="{47BDF592-310E-45FF-99AA-9BC13DA841CC}" dt="2024-02-22T09:48:37.010" v="9041" actId="1076"/>
          <ac:picMkLst>
            <pc:docMk/>
            <pc:sldMk cId="1661706484" sldId="2147476079"/>
            <ac:picMk id="6" creationId="{DB961326-EBCE-D8A7-5F87-499BFC36E8E5}"/>
          </ac:picMkLst>
        </pc:picChg>
      </pc:sldChg>
      <pc:sldChg chg="addSp delSp modSp new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169990974" sldId="2147476080"/>
        </pc:sldMkLst>
        <pc:spChg chg="del mod ord">
          <ac:chgData name="MAIGNAN Victor FRSC" userId="94fc2294-f05d-4f6d-a45c-e2f1f1ee1e39" providerId="ADAL" clId="{47BDF592-310E-45FF-99AA-9BC13DA841CC}" dt="2024-02-23T07:51:32.214" v="9249" actId="700"/>
          <ac:spMkLst>
            <pc:docMk/>
            <pc:sldMk cId="169990974" sldId="2147476080"/>
            <ac:spMk id="2" creationId="{2D89CA0B-4A2F-0F87-4577-2B4091E92B6F}"/>
          </ac:spMkLst>
        </pc:spChg>
        <pc:spChg chg="add mod ord">
          <ac:chgData name="MAIGNAN Victor FRSC" userId="94fc2294-f05d-4f6d-a45c-e2f1f1ee1e39" providerId="ADAL" clId="{47BDF592-310E-45FF-99AA-9BC13DA841CC}" dt="2024-02-23T07:51:38.855" v="9270" actId="20577"/>
          <ac:spMkLst>
            <pc:docMk/>
            <pc:sldMk cId="169990974" sldId="2147476080"/>
            <ac:spMk id="3" creationId="{38037388-0687-B90E-176E-A9C4FD7B91BA}"/>
          </ac:spMkLst>
        </pc:spChg>
        <pc:spChg chg="add mod ord">
          <ac:chgData name="MAIGNAN Victor FRSC" userId="94fc2294-f05d-4f6d-a45c-e2f1f1ee1e39" providerId="ADAL" clId="{47BDF592-310E-45FF-99AA-9BC13DA841CC}" dt="2024-02-23T07:51:32.214" v="9249" actId="700"/>
          <ac:spMkLst>
            <pc:docMk/>
            <pc:sldMk cId="169990974" sldId="2147476080"/>
            <ac:spMk id="4" creationId="{14F0636B-FDFD-A294-A65D-C860DB50666F}"/>
          </ac:spMkLst>
        </pc:spChg>
      </pc:sldChg>
      <pc:sldChg chg="addSp delSp modSp add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602071458" sldId="2147476081"/>
        </pc:sldMkLst>
        <pc:spChg chg="mod ord">
          <ac:chgData name="MAIGNAN Victor FRSC" userId="94fc2294-f05d-4f6d-a45c-e2f1f1ee1e39" providerId="ADAL" clId="{47BDF592-310E-45FF-99AA-9BC13DA841CC}" dt="2024-02-26T12:46:54.969" v="14191" actId="20577"/>
          <ac:spMkLst>
            <pc:docMk/>
            <pc:sldMk cId="602071458" sldId="2147476081"/>
            <ac:spMk id="2" creationId="{D2DBDDDF-AAA5-AD4F-8926-50C677C2D09A}"/>
          </ac:spMkLst>
        </pc:spChg>
        <pc:spChg chg="mod">
          <ac:chgData name="MAIGNAN Victor FRSC" userId="94fc2294-f05d-4f6d-a45c-e2f1f1ee1e39" providerId="ADAL" clId="{47BDF592-310E-45FF-99AA-9BC13DA841CC}" dt="2024-02-26T08:46:59.915" v="9747" actId="1036"/>
          <ac:spMkLst>
            <pc:docMk/>
            <pc:sldMk cId="602071458" sldId="2147476081"/>
            <ac:spMk id="3" creationId="{91A6D60D-D4C5-9F0C-B23F-351CAA5FAA58}"/>
          </ac:spMkLst>
        </pc:spChg>
        <pc:spChg chg="add del mod ord">
          <ac:chgData name="MAIGNAN Victor FRSC" userId="94fc2294-f05d-4f6d-a45c-e2f1f1ee1e39" providerId="ADAL" clId="{47BDF592-310E-45FF-99AA-9BC13DA841CC}" dt="2024-02-26T10:38:19.468" v="12507" actId="700"/>
          <ac:spMkLst>
            <pc:docMk/>
            <pc:sldMk cId="602071458" sldId="2147476081"/>
            <ac:spMk id="4" creationId="{059D16EE-085C-B21E-D4CA-429FB737ABBF}"/>
          </ac:spMkLst>
        </pc:spChg>
        <pc:spChg chg="add del mod ord">
          <ac:chgData name="MAIGNAN Victor FRSC" userId="94fc2294-f05d-4f6d-a45c-e2f1f1ee1e39" providerId="ADAL" clId="{47BDF592-310E-45FF-99AA-9BC13DA841CC}" dt="2024-02-26T10:38:28.207" v="12509" actId="478"/>
          <ac:spMkLst>
            <pc:docMk/>
            <pc:sldMk cId="602071458" sldId="2147476081"/>
            <ac:spMk id="5" creationId="{D723F5A5-BB59-5B5C-2147-314E9940A819}"/>
          </ac:spMkLst>
        </pc:spChg>
        <pc:spChg chg="add mod">
          <ac:chgData name="MAIGNAN Victor FRSC" userId="94fc2294-f05d-4f6d-a45c-e2f1f1ee1e39" providerId="ADAL" clId="{47BDF592-310E-45FF-99AA-9BC13DA841CC}" dt="2024-02-26T12:47:49.918" v="14205" actId="1076"/>
          <ac:spMkLst>
            <pc:docMk/>
            <pc:sldMk cId="602071458" sldId="2147476081"/>
            <ac:spMk id="9" creationId="{69FA436B-7A7D-F3A7-8443-59E3EAF5DE47}"/>
          </ac:spMkLst>
        </pc:spChg>
        <pc:spChg chg="mod">
          <ac:chgData name="MAIGNAN Victor FRSC" userId="94fc2294-f05d-4f6d-a45c-e2f1f1ee1e39" providerId="ADAL" clId="{47BDF592-310E-45FF-99AA-9BC13DA841CC}" dt="2024-02-26T08:46:59.915" v="9747" actId="1036"/>
          <ac:spMkLst>
            <pc:docMk/>
            <pc:sldMk cId="602071458" sldId="2147476081"/>
            <ac:spMk id="19" creationId="{223C6E39-C604-A5F3-6526-20A249884C0A}"/>
          </ac:spMkLst>
        </pc:spChg>
        <pc:spChg chg="add mod">
          <ac:chgData name="MAIGNAN Victor FRSC" userId="94fc2294-f05d-4f6d-a45c-e2f1f1ee1e39" providerId="ADAL" clId="{47BDF592-310E-45FF-99AA-9BC13DA841CC}" dt="2024-02-26T12:47:59.236" v="14209" actId="1076"/>
          <ac:spMkLst>
            <pc:docMk/>
            <pc:sldMk cId="602071458" sldId="2147476081"/>
            <ac:spMk id="20" creationId="{A42EDA04-9456-C616-D7A0-6892C2EE782D}"/>
          </ac:spMkLst>
        </pc:spChg>
        <pc:spChg chg="mod">
          <ac:chgData name="MAIGNAN Victor FRSC" userId="94fc2294-f05d-4f6d-a45c-e2f1f1ee1e39" providerId="ADAL" clId="{47BDF592-310E-45FF-99AA-9BC13DA841CC}" dt="2024-02-26T12:48:49.753" v="14230" actId="20577"/>
          <ac:spMkLst>
            <pc:docMk/>
            <pc:sldMk cId="602071458" sldId="2147476081"/>
            <ac:spMk id="23" creationId="{6F8DD931-93B3-D96B-B40C-D6770BFBC8B2}"/>
          </ac:spMkLst>
        </pc:spChg>
        <pc:spChg chg="mod">
          <ac:chgData name="MAIGNAN Victor FRSC" userId="94fc2294-f05d-4f6d-a45c-e2f1f1ee1e39" providerId="ADAL" clId="{47BDF592-310E-45FF-99AA-9BC13DA841CC}" dt="2024-02-26T12:48:10.739" v="14213" actId="404"/>
          <ac:spMkLst>
            <pc:docMk/>
            <pc:sldMk cId="602071458" sldId="2147476081"/>
            <ac:spMk id="38" creationId="{F667565E-8133-3156-9083-55BB67122BCD}"/>
          </ac:spMkLst>
        </pc:spChg>
        <pc:spChg chg="mod">
          <ac:chgData name="MAIGNAN Victor FRSC" userId="94fc2294-f05d-4f6d-a45c-e2f1f1ee1e39" providerId="ADAL" clId="{47BDF592-310E-45FF-99AA-9BC13DA841CC}" dt="2024-02-26T08:46:59.915" v="9747" actId="1036"/>
          <ac:spMkLst>
            <pc:docMk/>
            <pc:sldMk cId="602071458" sldId="2147476081"/>
            <ac:spMk id="41" creationId="{2A2C381A-D47C-D162-952C-DD975DFF7EBC}"/>
          </ac:spMkLst>
        </pc:spChg>
        <pc:grpChg chg="mod">
          <ac:chgData name="MAIGNAN Victor FRSC" userId="94fc2294-f05d-4f6d-a45c-e2f1f1ee1e39" providerId="ADAL" clId="{47BDF592-310E-45FF-99AA-9BC13DA841CC}" dt="2024-02-26T08:46:59.915" v="9747" actId="1036"/>
          <ac:grpSpMkLst>
            <pc:docMk/>
            <pc:sldMk cId="602071458" sldId="2147476081"/>
            <ac:grpSpMk id="11" creationId="{C3EFF118-0B5B-D29A-6DA0-C5C0351172F9}"/>
          </ac:grpSpMkLst>
        </pc:grpChg>
        <pc:grpChg chg="mod">
          <ac:chgData name="MAIGNAN Victor FRSC" userId="94fc2294-f05d-4f6d-a45c-e2f1f1ee1e39" providerId="ADAL" clId="{47BDF592-310E-45FF-99AA-9BC13DA841CC}" dt="2024-02-26T08:46:59.915" v="9747" actId="1036"/>
          <ac:grpSpMkLst>
            <pc:docMk/>
            <pc:sldMk cId="602071458" sldId="2147476081"/>
            <ac:grpSpMk id="17" creationId="{8A63FD79-6485-C6D8-E956-7B60F88590DD}"/>
          </ac:grpSpMkLst>
        </pc:grpChg>
        <pc:grpChg chg="mod">
          <ac:chgData name="MAIGNAN Victor FRSC" userId="94fc2294-f05d-4f6d-a45c-e2f1f1ee1e39" providerId="ADAL" clId="{47BDF592-310E-45FF-99AA-9BC13DA841CC}" dt="2024-02-26T08:46:59.915" v="9747" actId="1036"/>
          <ac:grpSpMkLst>
            <pc:docMk/>
            <pc:sldMk cId="602071458" sldId="2147476081"/>
            <ac:grpSpMk id="18" creationId="{2CC48C5E-9111-9678-86A6-649074583623}"/>
          </ac:grpSpMkLst>
        </pc:grpChg>
        <pc:grpChg chg="mod">
          <ac:chgData name="MAIGNAN Victor FRSC" userId="94fc2294-f05d-4f6d-a45c-e2f1f1ee1e39" providerId="ADAL" clId="{47BDF592-310E-45FF-99AA-9BC13DA841CC}" dt="2024-02-26T08:46:59.915" v="9747" actId="1036"/>
          <ac:grpSpMkLst>
            <pc:docMk/>
            <pc:sldMk cId="602071458" sldId="2147476081"/>
            <ac:grpSpMk id="45" creationId="{0089FCCA-85AB-41A9-2AFD-8542FE6C1EBC}"/>
          </ac:grpSpMkLst>
        </pc:grpChg>
        <pc:picChg chg="mod">
          <ac:chgData name="MAIGNAN Victor FRSC" userId="94fc2294-f05d-4f6d-a45c-e2f1f1ee1e39" providerId="ADAL" clId="{47BDF592-310E-45FF-99AA-9BC13DA841CC}" dt="2024-02-26T12:47:06.264" v="14195" actId="1036"/>
          <ac:picMkLst>
            <pc:docMk/>
            <pc:sldMk cId="602071458" sldId="2147476081"/>
            <ac:picMk id="7" creationId="{E9AC9B1A-A567-662A-BFAC-08D7BA7C887C}"/>
          </ac:picMkLst>
        </pc:picChg>
        <pc:picChg chg="add mod">
          <ac:chgData name="MAIGNAN Victor FRSC" userId="94fc2294-f05d-4f6d-a45c-e2f1f1ee1e39" providerId="ADAL" clId="{47BDF592-310E-45FF-99AA-9BC13DA841CC}" dt="2024-02-26T13:19:34.922" v="14719"/>
          <ac:picMkLst>
            <pc:docMk/>
            <pc:sldMk cId="602071458" sldId="2147476081"/>
            <ac:picMk id="21" creationId="{5D674BEF-1884-7ADD-79D3-66B964BFC6DF}"/>
          </ac:picMkLst>
        </pc:picChg>
        <pc:picChg chg="mod">
          <ac:chgData name="MAIGNAN Victor FRSC" userId="94fc2294-f05d-4f6d-a45c-e2f1f1ee1e39" providerId="ADAL" clId="{47BDF592-310E-45FF-99AA-9BC13DA841CC}" dt="2024-02-26T08:46:59.915" v="9747" actId="1036"/>
          <ac:picMkLst>
            <pc:docMk/>
            <pc:sldMk cId="602071458" sldId="2147476081"/>
            <ac:picMk id="36" creationId="{F78F0F8E-9EC6-A4A5-5F65-49FD2637EF41}"/>
          </ac:picMkLst>
        </pc:picChg>
        <pc:cxnChg chg="mod">
          <ac:chgData name="MAIGNAN Victor FRSC" userId="94fc2294-f05d-4f6d-a45c-e2f1f1ee1e39" providerId="ADAL" clId="{47BDF592-310E-45FF-99AA-9BC13DA841CC}" dt="2024-02-26T08:46:59.915" v="9747" actId="1036"/>
          <ac:cxnSpMkLst>
            <pc:docMk/>
            <pc:sldMk cId="602071458" sldId="2147476081"/>
            <ac:cxnSpMk id="27" creationId="{E7F2F11C-1234-DA30-DB0E-1E52ADCD2012}"/>
          </ac:cxnSpMkLst>
        </pc:cxnChg>
        <pc:cxnChg chg="mod">
          <ac:chgData name="MAIGNAN Victor FRSC" userId="94fc2294-f05d-4f6d-a45c-e2f1f1ee1e39" providerId="ADAL" clId="{47BDF592-310E-45FF-99AA-9BC13DA841CC}" dt="2024-02-26T08:46:59.915" v="9747" actId="1036"/>
          <ac:cxnSpMkLst>
            <pc:docMk/>
            <pc:sldMk cId="602071458" sldId="2147476081"/>
            <ac:cxnSpMk id="31" creationId="{D1BE87CA-ACEF-4D64-6516-2DF7B97BB4B5}"/>
          </ac:cxnSpMkLst>
        </pc:cxnChg>
        <pc:cxnChg chg="mod">
          <ac:chgData name="MAIGNAN Victor FRSC" userId="94fc2294-f05d-4f6d-a45c-e2f1f1ee1e39" providerId="ADAL" clId="{47BDF592-310E-45FF-99AA-9BC13DA841CC}" dt="2024-02-26T08:46:59.915" v="9747" actId="1036"/>
          <ac:cxnSpMkLst>
            <pc:docMk/>
            <pc:sldMk cId="602071458" sldId="2147476081"/>
            <ac:cxnSpMk id="42" creationId="{ED008DDE-1471-497F-98F3-EE4C281EA91A}"/>
          </ac:cxnSpMkLst>
        </pc:cxnChg>
        <pc:cxnChg chg="mod">
          <ac:chgData name="MAIGNAN Victor FRSC" userId="94fc2294-f05d-4f6d-a45c-e2f1f1ee1e39" providerId="ADAL" clId="{47BDF592-310E-45FF-99AA-9BC13DA841CC}" dt="2024-02-26T08:46:59.915" v="9747" actId="1036"/>
          <ac:cxnSpMkLst>
            <pc:docMk/>
            <pc:sldMk cId="602071458" sldId="2147476081"/>
            <ac:cxnSpMk id="48" creationId="{A7A10C5C-CB33-EF4F-3196-61E298841A29}"/>
          </ac:cxnSpMkLst>
        </pc:cxnChg>
        <pc:cxnChg chg="mod">
          <ac:chgData name="MAIGNAN Victor FRSC" userId="94fc2294-f05d-4f6d-a45c-e2f1f1ee1e39" providerId="ADAL" clId="{47BDF592-310E-45FF-99AA-9BC13DA841CC}" dt="2024-02-26T08:46:59.915" v="9747" actId="1036"/>
          <ac:cxnSpMkLst>
            <pc:docMk/>
            <pc:sldMk cId="602071458" sldId="2147476081"/>
            <ac:cxnSpMk id="50" creationId="{7543F35A-2A4B-487C-45B8-1AA0AC9BB6B4}"/>
          </ac:cxnSpMkLst>
        </pc:cxnChg>
        <pc:cxnChg chg="mod">
          <ac:chgData name="MAIGNAN Victor FRSC" userId="94fc2294-f05d-4f6d-a45c-e2f1f1ee1e39" providerId="ADAL" clId="{47BDF592-310E-45FF-99AA-9BC13DA841CC}" dt="2024-02-26T08:46:59.915" v="9747" actId="1036"/>
          <ac:cxnSpMkLst>
            <pc:docMk/>
            <pc:sldMk cId="602071458" sldId="2147476081"/>
            <ac:cxnSpMk id="54" creationId="{EC0F2586-2D92-CEAE-77B7-26ECF7E8179A}"/>
          </ac:cxnSpMkLst>
        </pc:cxnChg>
      </pc:sldChg>
      <pc:sldChg chg="addSp delSp modSp new mod modTransition delCm modCm modNotesTx">
        <pc:chgData name="MAIGNAN Victor FRSC" userId="94fc2294-f05d-4f6d-a45c-e2f1f1ee1e39" providerId="ADAL" clId="{47BDF592-310E-45FF-99AA-9BC13DA841CC}" dt="2024-03-04T09:18:09.446" v="17329"/>
        <pc:sldMkLst>
          <pc:docMk/>
          <pc:sldMk cId="3432348099" sldId="2147476082"/>
        </pc:sldMkLst>
        <pc:spChg chg="mod">
          <ac:chgData name="MAIGNAN Victor FRSC" userId="94fc2294-f05d-4f6d-a45c-e2f1f1ee1e39" providerId="ADAL" clId="{47BDF592-310E-45FF-99AA-9BC13DA841CC}" dt="2024-02-26T11:01:06.280" v="13505" actId="20577"/>
          <ac:spMkLst>
            <pc:docMk/>
            <pc:sldMk cId="3432348099" sldId="2147476082"/>
            <ac:spMk id="2" creationId="{A2510A35-BAD3-6C24-A0D2-B110703D0D1B}"/>
          </ac:spMkLst>
        </pc:spChg>
        <pc:spChg chg="del">
          <ac:chgData name="MAIGNAN Victor FRSC" userId="94fc2294-f05d-4f6d-a45c-e2f1f1ee1e39" providerId="ADAL" clId="{47BDF592-310E-45FF-99AA-9BC13DA841CC}" dt="2024-02-26T10:59:49.550" v="13394" actId="478"/>
          <ac:spMkLst>
            <pc:docMk/>
            <pc:sldMk cId="3432348099" sldId="2147476082"/>
            <ac:spMk id="3" creationId="{F6AC9749-EA4C-199A-5A5F-50BCEA7DDFC3}"/>
          </ac:spMkLst>
        </pc:spChg>
        <pc:spChg chg="add mod">
          <ac:chgData name="MAIGNAN Victor FRSC" userId="94fc2294-f05d-4f6d-a45c-e2f1f1ee1e39" providerId="ADAL" clId="{47BDF592-310E-45FF-99AA-9BC13DA841CC}" dt="2024-03-04T09:17:40.162" v="17327" actId="1037"/>
          <ac:spMkLst>
            <pc:docMk/>
            <pc:sldMk cId="3432348099" sldId="2147476082"/>
            <ac:spMk id="4" creationId="{713C163E-6E8B-103E-522A-3CF641D88421}"/>
          </ac:spMkLst>
        </pc:spChg>
        <pc:spChg chg="add mod">
          <ac:chgData name="MAIGNAN Victor FRSC" userId="94fc2294-f05d-4f6d-a45c-e2f1f1ee1e39" providerId="ADAL" clId="{47BDF592-310E-45FF-99AA-9BC13DA841CC}" dt="2024-02-26T11:06:28.519" v="13738" actId="1035"/>
          <ac:spMkLst>
            <pc:docMk/>
            <pc:sldMk cId="3432348099" sldId="2147476082"/>
            <ac:spMk id="6" creationId="{D998536A-8C04-E241-5DC1-9FBAD07D24E6}"/>
          </ac:spMkLst>
        </pc:spChg>
        <pc:spChg chg="add mod">
          <ac:chgData name="MAIGNAN Victor FRSC" userId="94fc2294-f05d-4f6d-a45c-e2f1f1ee1e39" providerId="ADAL" clId="{47BDF592-310E-45FF-99AA-9BC13DA841CC}" dt="2024-02-26T11:05:52.804" v="13726" actId="1076"/>
          <ac:spMkLst>
            <pc:docMk/>
            <pc:sldMk cId="3432348099" sldId="2147476082"/>
            <ac:spMk id="8" creationId="{476963F1-D510-7C8F-4A36-4C2AE9CF033D}"/>
          </ac:spMkLst>
        </pc:spChg>
        <pc:spChg chg="add mod">
          <ac:chgData name="MAIGNAN Victor FRSC" userId="94fc2294-f05d-4f6d-a45c-e2f1f1ee1e39" providerId="ADAL" clId="{47BDF592-310E-45FF-99AA-9BC13DA841CC}" dt="2024-02-26T11:06:00.320" v="13729" actId="1076"/>
          <ac:spMkLst>
            <pc:docMk/>
            <pc:sldMk cId="3432348099" sldId="2147476082"/>
            <ac:spMk id="12" creationId="{7DEE28F2-9A2E-19E6-8E92-24E90066FBF6}"/>
          </ac:spMkLst>
        </pc:spChg>
        <pc:spChg chg="add mod">
          <ac:chgData name="MAIGNAN Victor FRSC" userId="94fc2294-f05d-4f6d-a45c-e2f1f1ee1e39" providerId="ADAL" clId="{47BDF592-310E-45FF-99AA-9BC13DA841CC}" dt="2024-02-26T11:07:09.010" v="13764" actId="1076"/>
          <ac:spMkLst>
            <pc:docMk/>
            <pc:sldMk cId="3432348099" sldId="2147476082"/>
            <ac:spMk id="13" creationId="{D7FFC22F-7FFC-F68C-61E7-F580B05390B9}"/>
          </ac:spMkLst>
        </pc:spChg>
        <pc:spChg chg="add mod">
          <ac:chgData name="MAIGNAN Victor FRSC" userId="94fc2294-f05d-4f6d-a45c-e2f1f1ee1e39" providerId="ADAL" clId="{47BDF592-310E-45FF-99AA-9BC13DA841CC}" dt="2024-02-26T11:09:07.745" v="13864" actId="1037"/>
          <ac:spMkLst>
            <pc:docMk/>
            <pc:sldMk cId="3432348099" sldId="2147476082"/>
            <ac:spMk id="16" creationId="{71163BF0-21E2-D98B-8695-206104EA1731}"/>
          </ac:spMkLst>
        </pc:spChg>
        <pc:spChg chg="add mod">
          <ac:chgData name="MAIGNAN Victor FRSC" userId="94fc2294-f05d-4f6d-a45c-e2f1f1ee1e39" providerId="ADAL" clId="{47BDF592-310E-45FF-99AA-9BC13DA841CC}" dt="2024-02-26T11:10:12.955" v="13875" actId="1076"/>
          <ac:spMkLst>
            <pc:docMk/>
            <pc:sldMk cId="3432348099" sldId="2147476082"/>
            <ac:spMk id="19" creationId="{BDEFD82D-12FE-0746-B16B-22B87D1E6C4B}"/>
          </ac:spMkLst>
        </pc:spChg>
        <pc:spChg chg="add mod">
          <ac:chgData name="MAIGNAN Victor FRSC" userId="94fc2294-f05d-4f6d-a45c-e2f1f1ee1e39" providerId="ADAL" clId="{47BDF592-310E-45FF-99AA-9BC13DA841CC}" dt="2024-02-26T11:10:08.660" v="13874" actId="1076"/>
          <ac:spMkLst>
            <pc:docMk/>
            <pc:sldMk cId="3432348099" sldId="2147476082"/>
            <ac:spMk id="22" creationId="{04110EE5-5EA1-C2F1-69D7-DA0FDE841AE0}"/>
          </ac:spMkLst>
        </pc:spChg>
        <pc:spChg chg="add mod">
          <ac:chgData name="MAIGNAN Victor FRSC" userId="94fc2294-f05d-4f6d-a45c-e2f1f1ee1e39" providerId="ADAL" clId="{47BDF592-310E-45FF-99AA-9BC13DA841CC}" dt="2024-02-26T11:11:31.525" v="13890" actId="1076"/>
          <ac:spMkLst>
            <pc:docMk/>
            <pc:sldMk cId="3432348099" sldId="2147476082"/>
            <ac:spMk id="26" creationId="{F598BCE9-2088-29F7-C3FE-893A8DE729C4}"/>
          </ac:spMkLst>
        </pc:spChg>
        <pc:spChg chg="add mod">
          <ac:chgData name="MAIGNAN Victor FRSC" userId="94fc2294-f05d-4f6d-a45c-e2f1f1ee1e39" providerId="ADAL" clId="{47BDF592-310E-45FF-99AA-9BC13DA841CC}" dt="2024-02-26T11:12:50.768" v="13905" actId="1076"/>
          <ac:spMkLst>
            <pc:docMk/>
            <pc:sldMk cId="3432348099" sldId="2147476082"/>
            <ac:spMk id="29" creationId="{01F36CAA-EF7A-8558-1869-9374FD620EB4}"/>
          </ac:spMkLst>
        </pc:spChg>
        <pc:spChg chg="add mod">
          <ac:chgData name="MAIGNAN Victor FRSC" userId="94fc2294-f05d-4f6d-a45c-e2f1f1ee1e39" providerId="ADAL" clId="{47BDF592-310E-45FF-99AA-9BC13DA841CC}" dt="2024-02-26T11:14:24.140" v="13921" actId="1076"/>
          <ac:spMkLst>
            <pc:docMk/>
            <pc:sldMk cId="3432348099" sldId="2147476082"/>
            <ac:spMk id="32" creationId="{CE892C6E-1E6E-3A2B-9472-FD0D3B5A5743}"/>
          </ac:spMkLst>
        </pc:spChg>
        <pc:spChg chg="add mod">
          <ac:chgData name="MAIGNAN Victor FRSC" userId="94fc2294-f05d-4f6d-a45c-e2f1f1ee1e39" providerId="ADAL" clId="{47BDF592-310E-45FF-99AA-9BC13DA841CC}" dt="2024-02-26T12:45:12.987" v="14095" actId="20577"/>
          <ac:spMkLst>
            <pc:docMk/>
            <pc:sldMk cId="3432348099" sldId="2147476082"/>
            <ac:spMk id="33" creationId="{1A429640-775D-7278-017D-3D8E57170B35}"/>
          </ac:spMkLst>
        </pc:spChg>
        <pc:picChg chg="add mod modCrop">
          <ac:chgData name="MAIGNAN Victor FRSC" userId="94fc2294-f05d-4f6d-a45c-e2f1f1ee1e39" providerId="ADAL" clId="{47BDF592-310E-45FF-99AA-9BC13DA841CC}" dt="2024-02-26T11:05:39.253" v="13724" actId="1035"/>
          <ac:picMkLst>
            <pc:docMk/>
            <pc:sldMk cId="3432348099" sldId="2147476082"/>
            <ac:picMk id="5" creationId="{0F747569-DBE2-150F-F4C2-DC7AD25A4CB7}"/>
          </ac:picMkLst>
        </pc:picChg>
        <pc:picChg chg="add mod modCrop">
          <ac:chgData name="MAIGNAN Victor FRSC" userId="94fc2294-f05d-4f6d-a45c-e2f1f1ee1e39" providerId="ADAL" clId="{47BDF592-310E-45FF-99AA-9BC13DA841CC}" dt="2024-02-26T11:05:39.253" v="13724" actId="1035"/>
          <ac:picMkLst>
            <pc:docMk/>
            <pc:sldMk cId="3432348099" sldId="2147476082"/>
            <ac:picMk id="7" creationId="{94866995-DD57-7D54-56A4-E4C53D7A1CA3}"/>
          </ac:picMkLst>
        </pc:picChg>
        <pc:picChg chg="add mod">
          <ac:chgData name="MAIGNAN Victor FRSC" userId="94fc2294-f05d-4f6d-a45c-e2f1f1ee1e39" providerId="ADAL" clId="{47BDF592-310E-45FF-99AA-9BC13DA841CC}" dt="2024-02-26T11:15:54.100" v="13932" actId="1035"/>
          <ac:picMkLst>
            <pc:docMk/>
            <pc:sldMk cId="3432348099" sldId="2147476082"/>
            <ac:picMk id="10" creationId="{88664CCB-2424-78F2-D5C8-2FAAE25FA64A}"/>
          </ac:picMkLst>
        </pc:picChg>
        <pc:picChg chg="add mod">
          <ac:chgData name="MAIGNAN Victor FRSC" userId="94fc2294-f05d-4f6d-a45c-e2f1f1ee1e39" providerId="ADAL" clId="{47BDF592-310E-45FF-99AA-9BC13DA841CC}" dt="2024-02-26T11:05:39.253" v="13724" actId="1035"/>
          <ac:picMkLst>
            <pc:docMk/>
            <pc:sldMk cId="3432348099" sldId="2147476082"/>
            <ac:picMk id="11" creationId="{B3F98E86-1664-D9A0-EBE8-BF95C9A39874}"/>
          </ac:picMkLst>
        </pc:picChg>
        <pc:picChg chg="add mod">
          <ac:chgData name="MAIGNAN Victor FRSC" userId="94fc2294-f05d-4f6d-a45c-e2f1f1ee1e39" providerId="ADAL" clId="{47BDF592-310E-45FF-99AA-9BC13DA841CC}" dt="2024-02-26T11:09:07.745" v="13864" actId="1037"/>
          <ac:picMkLst>
            <pc:docMk/>
            <pc:sldMk cId="3432348099" sldId="2147476082"/>
            <ac:picMk id="15" creationId="{BBA3FB60-B610-4840-B881-6822BED46910}"/>
          </ac:picMkLst>
        </pc:picChg>
        <pc:picChg chg="add mod">
          <ac:chgData name="MAIGNAN Victor FRSC" userId="94fc2294-f05d-4f6d-a45c-e2f1f1ee1e39" providerId="ADAL" clId="{47BDF592-310E-45FF-99AA-9BC13DA841CC}" dt="2024-02-26T11:08:44.052" v="13828" actId="14100"/>
          <ac:picMkLst>
            <pc:docMk/>
            <pc:sldMk cId="3432348099" sldId="2147476082"/>
            <ac:picMk id="18" creationId="{055CA15C-06FC-6DB1-319E-06002AEBA6D1}"/>
          </ac:picMkLst>
        </pc:picChg>
        <pc:picChg chg="add mod">
          <ac:chgData name="MAIGNAN Victor FRSC" userId="94fc2294-f05d-4f6d-a45c-e2f1f1ee1e39" providerId="ADAL" clId="{47BDF592-310E-45FF-99AA-9BC13DA841CC}" dt="2024-02-26T11:09:59.379" v="13867" actId="14100"/>
          <ac:picMkLst>
            <pc:docMk/>
            <pc:sldMk cId="3432348099" sldId="2147476082"/>
            <ac:picMk id="21" creationId="{35EBA9EA-F418-6EC8-FFDC-0D977DCF62AD}"/>
          </ac:picMkLst>
        </pc:picChg>
        <pc:picChg chg="add mod">
          <ac:chgData name="MAIGNAN Victor FRSC" userId="94fc2294-f05d-4f6d-a45c-e2f1f1ee1e39" providerId="ADAL" clId="{47BDF592-310E-45FF-99AA-9BC13DA841CC}" dt="2024-02-26T11:11:16.534" v="13882" actId="14100"/>
          <ac:picMkLst>
            <pc:docMk/>
            <pc:sldMk cId="3432348099" sldId="2147476082"/>
            <ac:picMk id="24" creationId="{58CE19BE-3408-261E-612A-6A2E89DB495F}"/>
          </ac:picMkLst>
        </pc:picChg>
        <pc:picChg chg="add del mod">
          <ac:chgData name="MAIGNAN Victor FRSC" userId="94fc2294-f05d-4f6d-a45c-e2f1f1ee1e39" providerId="ADAL" clId="{47BDF592-310E-45FF-99AA-9BC13DA841CC}" dt="2024-02-26T11:11:20.549" v="13884"/>
          <ac:picMkLst>
            <pc:docMk/>
            <pc:sldMk cId="3432348099" sldId="2147476082"/>
            <ac:picMk id="25" creationId="{C6459166-8236-C273-2AB6-1B58F77687BB}"/>
          </ac:picMkLst>
        </pc:picChg>
        <pc:picChg chg="add mod">
          <ac:chgData name="MAIGNAN Victor FRSC" userId="94fc2294-f05d-4f6d-a45c-e2f1f1ee1e39" providerId="ADAL" clId="{47BDF592-310E-45FF-99AA-9BC13DA841CC}" dt="2024-02-26T11:12:11.263" v="13893" actId="14100"/>
          <ac:picMkLst>
            <pc:docMk/>
            <pc:sldMk cId="3432348099" sldId="2147476082"/>
            <ac:picMk id="28" creationId="{224E969A-55E8-68B3-6E3C-C5B4D8D1F747}"/>
          </ac:picMkLst>
        </pc:picChg>
        <pc:picChg chg="add mod">
          <ac:chgData name="MAIGNAN Victor FRSC" userId="94fc2294-f05d-4f6d-a45c-e2f1f1ee1e39" providerId="ADAL" clId="{47BDF592-310E-45FF-99AA-9BC13DA841CC}" dt="2024-02-26T11:14:07.739" v="13909" actId="14100"/>
          <ac:picMkLst>
            <pc:docMk/>
            <pc:sldMk cId="3432348099" sldId="2147476082"/>
            <ac:picMk id="31" creationId="{238AD78B-189B-D1FC-DDB4-D5E167C3E3B7}"/>
          </ac:picMkLst>
        </pc:picChg>
        <pc:picChg chg="add mod">
          <ac:chgData name="MAIGNAN Victor FRSC" userId="94fc2294-f05d-4f6d-a45c-e2f1f1ee1e39" providerId="ADAL" clId="{47BDF592-310E-45FF-99AA-9BC13DA841CC}" dt="2024-02-26T13:19:32.335" v="14717"/>
          <ac:picMkLst>
            <pc:docMk/>
            <pc:sldMk cId="3432348099" sldId="2147476082"/>
            <ac:picMk id="34" creationId="{1E7E8EC1-69AC-3BB1-17E8-A587D497F43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3-04T09:17:46.677" v="17328"/>
              <pc2:cmMkLst xmlns:pc2="http://schemas.microsoft.com/office/powerpoint/2019/9/main/command">
                <pc:docMk/>
                <pc:sldMk cId="3432348099" sldId="2147476082"/>
                <pc2:cmMk id="{4CB11A7A-560B-4D76-B99F-7810F3A189EA}"/>
              </pc2:cmMkLst>
            </pc226:cmChg>
            <pc226:cmChg xmlns:pc226="http://schemas.microsoft.com/office/powerpoint/2022/06/main/command" chg="">
              <pc226:chgData name="MAIGNAN Victor FRSC" userId="94fc2294-f05d-4f6d-a45c-e2f1f1ee1e39" providerId="ADAL" clId="{47BDF592-310E-45FF-99AA-9BC13DA841CC}" dt="2024-03-04T09:18:09.446" v="17329"/>
              <pc2:cmMkLst xmlns:pc2="http://schemas.microsoft.com/office/powerpoint/2019/9/main/command">
                <pc:docMk/>
                <pc:sldMk cId="3432348099" sldId="2147476082"/>
                <pc2:cmMk id="{7528B8BB-6C3B-4360-A896-5D51E75076EC}"/>
              </pc2:cmMkLst>
              <pc226:cmRplyChg chg="add">
                <pc226:chgData name="MAIGNAN Victor FRSC" userId="94fc2294-f05d-4f6d-a45c-e2f1f1ee1e39" providerId="ADAL" clId="{47BDF592-310E-45FF-99AA-9BC13DA841CC}" dt="2024-03-04T09:18:09.446" v="17329"/>
                <pc2:cmRplyMkLst xmlns:pc2="http://schemas.microsoft.com/office/powerpoint/2019/9/main/command">
                  <pc:docMk/>
                  <pc:sldMk cId="3432348099" sldId="2147476082"/>
                  <pc2:cmMk id="{7528B8BB-6C3B-4360-A896-5D51E75076EC}"/>
                  <pc2:cmRplyMk id="{95C6817D-696C-488B-81FD-1258C370C298}"/>
                </pc2:cmRplyMkLst>
              </pc226:cmRplyChg>
            </pc226:cmChg>
          </p:ext>
        </pc:extLst>
      </pc:sldChg>
      <pc:sldChg chg="addSp delSp modSp new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3435911670" sldId="2147476083"/>
        </pc:sldMkLst>
        <pc:spChg chg="del mod ord">
          <ac:chgData name="MAIGNAN Victor FRSC" userId="94fc2294-f05d-4f6d-a45c-e2f1f1ee1e39" providerId="ADAL" clId="{47BDF592-310E-45FF-99AA-9BC13DA841CC}" dt="2024-02-26T09:22:07.496" v="10528" actId="700"/>
          <ac:spMkLst>
            <pc:docMk/>
            <pc:sldMk cId="3435911670" sldId="2147476083"/>
            <ac:spMk id="2" creationId="{80B2BBD6-F122-893B-635D-3998E74DE71A}"/>
          </ac:spMkLst>
        </pc:spChg>
        <pc:spChg chg="del">
          <ac:chgData name="MAIGNAN Victor FRSC" userId="94fc2294-f05d-4f6d-a45c-e2f1f1ee1e39" providerId="ADAL" clId="{47BDF592-310E-45FF-99AA-9BC13DA841CC}" dt="2024-02-26T09:11:40.712" v="10182" actId="478"/>
          <ac:spMkLst>
            <pc:docMk/>
            <pc:sldMk cId="3435911670" sldId="2147476083"/>
            <ac:spMk id="3" creationId="{EACB0CDC-CEC1-5BF4-D336-EE0AFA35F8C0}"/>
          </ac:spMkLst>
        </pc:spChg>
        <pc:spChg chg="add mod">
          <ac:chgData name="MAIGNAN Victor FRSC" userId="94fc2294-f05d-4f6d-a45c-e2f1f1ee1e39" providerId="ADAL" clId="{47BDF592-310E-45FF-99AA-9BC13DA841CC}" dt="2024-02-26T09:13:39.074" v="10214" actId="20577"/>
          <ac:spMkLst>
            <pc:docMk/>
            <pc:sldMk cId="3435911670" sldId="2147476083"/>
            <ac:spMk id="5" creationId="{3C3D0D0F-8DFC-4EB9-0BD0-5BFEC84181A7}"/>
          </ac:spMkLst>
        </pc:spChg>
        <pc:spChg chg="add mod">
          <ac:chgData name="MAIGNAN Victor FRSC" userId="94fc2294-f05d-4f6d-a45c-e2f1f1ee1e39" providerId="ADAL" clId="{47BDF592-310E-45FF-99AA-9BC13DA841CC}" dt="2024-02-26T09:20:40.142" v="10517" actId="20577"/>
          <ac:spMkLst>
            <pc:docMk/>
            <pc:sldMk cId="3435911670" sldId="2147476083"/>
            <ac:spMk id="7" creationId="{CC756902-EFD8-11D7-683E-01714B45952B}"/>
          </ac:spMkLst>
        </pc:spChg>
        <pc:spChg chg="add mod">
          <ac:chgData name="MAIGNAN Victor FRSC" userId="94fc2294-f05d-4f6d-a45c-e2f1f1ee1e39" providerId="ADAL" clId="{47BDF592-310E-45FF-99AA-9BC13DA841CC}" dt="2024-02-26T09:27:09.213" v="10926" actId="113"/>
          <ac:spMkLst>
            <pc:docMk/>
            <pc:sldMk cId="3435911670" sldId="2147476083"/>
            <ac:spMk id="8" creationId="{FC26EC9C-D550-A992-B5F8-7848440F2B90}"/>
          </ac:spMkLst>
        </pc:spChg>
        <pc:spChg chg="add mod ord">
          <ac:chgData name="MAIGNAN Victor FRSC" userId="94fc2294-f05d-4f6d-a45c-e2f1f1ee1e39" providerId="ADAL" clId="{47BDF592-310E-45FF-99AA-9BC13DA841CC}" dt="2024-02-26T09:27:48.024" v="11000" actId="20577"/>
          <ac:spMkLst>
            <pc:docMk/>
            <pc:sldMk cId="3435911670" sldId="2147476083"/>
            <ac:spMk id="10" creationId="{1844F37F-0CF4-30E7-7758-247DA284A9F4}"/>
          </ac:spMkLst>
        </pc:spChg>
        <pc:spChg chg="add del mod ord">
          <ac:chgData name="MAIGNAN Victor FRSC" userId="94fc2294-f05d-4f6d-a45c-e2f1f1ee1e39" providerId="ADAL" clId="{47BDF592-310E-45FF-99AA-9BC13DA841CC}" dt="2024-02-26T09:22:09.942" v="10529" actId="478"/>
          <ac:spMkLst>
            <pc:docMk/>
            <pc:sldMk cId="3435911670" sldId="2147476083"/>
            <ac:spMk id="11" creationId="{127ABA79-BB23-7D08-69E4-C54DA344E7E0}"/>
          </ac:spMkLst>
        </pc:spChg>
        <pc:graphicFrameChg chg="add mod">
          <ac:chgData name="MAIGNAN Victor FRSC" userId="94fc2294-f05d-4f6d-a45c-e2f1f1ee1e39" providerId="ADAL" clId="{47BDF592-310E-45FF-99AA-9BC13DA841CC}" dt="2024-02-26T09:23:15.741" v="10547" actId="208"/>
          <ac:graphicFrameMkLst>
            <pc:docMk/>
            <pc:sldMk cId="3435911670" sldId="2147476083"/>
            <ac:graphicFrameMk id="4" creationId="{597AB24F-49C0-EA6B-6A2B-DCDCB7AF6930}"/>
          </ac:graphicFrameMkLst>
        </pc:graphicFrameChg>
        <pc:graphicFrameChg chg="add mod modGraphic">
          <ac:chgData name="MAIGNAN Victor FRSC" userId="94fc2294-f05d-4f6d-a45c-e2f1f1ee1e39" providerId="ADAL" clId="{47BDF592-310E-45FF-99AA-9BC13DA841CC}" dt="2024-02-26T10:39:24.394" v="12514" actId="207"/>
          <ac:graphicFrameMkLst>
            <pc:docMk/>
            <pc:sldMk cId="3435911670" sldId="2147476083"/>
            <ac:graphicFrameMk id="6" creationId="{57C0451A-99B0-437F-A0B1-30FD9831BF6B}"/>
          </ac:graphicFrameMkLst>
        </pc:graphicFrameChg>
        <pc:picChg chg="add del mod">
          <ac:chgData name="MAIGNAN Victor FRSC" userId="94fc2294-f05d-4f6d-a45c-e2f1f1ee1e39" providerId="ADAL" clId="{47BDF592-310E-45FF-99AA-9BC13DA841CC}" dt="2024-02-26T09:22:29.519" v="10533" actId="478"/>
          <ac:picMkLst>
            <pc:docMk/>
            <pc:sldMk cId="3435911670" sldId="2147476083"/>
            <ac:picMk id="9" creationId="{19D90D1E-11CF-450B-68D3-71CD7218AF04}"/>
          </ac:picMkLst>
        </pc:picChg>
        <pc:picChg chg="add mod">
          <ac:chgData name="MAIGNAN Victor FRSC" userId="94fc2294-f05d-4f6d-a45c-e2f1f1ee1e39" providerId="ADAL" clId="{47BDF592-310E-45FF-99AA-9BC13DA841CC}" dt="2024-02-26T09:26:36.661" v="10921" actId="1038"/>
          <ac:picMkLst>
            <pc:docMk/>
            <pc:sldMk cId="3435911670" sldId="2147476083"/>
            <ac:picMk id="12" creationId="{4E4F6D09-4A12-A090-3855-B0871F59BDDB}"/>
          </ac:picMkLst>
        </pc:picChg>
        <pc:picChg chg="add mod">
          <ac:chgData name="MAIGNAN Victor FRSC" userId="94fc2294-f05d-4f6d-a45c-e2f1f1ee1e39" providerId="ADAL" clId="{47BDF592-310E-45FF-99AA-9BC13DA841CC}" dt="2024-02-26T13:19:43.594" v="14723"/>
          <ac:picMkLst>
            <pc:docMk/>
            <pc:sldMk cId="3435911670" sldId="2147476083"/>
            <ac:picMk id="13" creationId="{F90E6DF8-C219-61CD-67E3-CF00B521B9B2}"/>
          </ac:picMkLst>
        </pc:picChg>
      </pc:sldChg>
      <pc:sldChg chg="addSp delSp modSp add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2437393057" sldId="2147476084"/>
        </pc:sldMkLst>
        <pc:spChg chg="mod ord">
          <ac:chgData name="MAIGNAN Victor FRSC" userId="94fc2294-f05d-4f6d-a45c-e2f1f1ee1e39" providerId="ADAL" clId="{47BDF592-310E-45FF-99AA-9BC13DA841CC}" dt="2024-02-26T09:12:13.789" v="10189" actId="700"/>
          <ac:spMkLst>
            <pc:docMk/>
            <pc:sldMk cId="2437393057" sldId="2147476084"/>
            <ac:spMk id="3" creationId="{97888BE1-3C8C-49FE-B3B6-C721301F8F7F}"/>
          </ac:spMkLst>
        </pc:spChg>
        <pc:spChg chg="add del mod ord">
          <ac:chgData name="MAIGNAN Victor FRSC" userId="94fc2294-f05d-4f6d-a45c-e2f1f1ee1e39" providerId="ADAL" clId="{47BDF592-310E-45FF-99AA-9BC13DA841CC}" dt="2024-02-26T09:12:16.708" v="10190" actId="478"/>
          <ac:spMkLst>
            <pc:docMk/>
            <pc:sldMk cId="2437393057" sldId="2147476084"/>
            <ac:spMk id="5" creationId="{9373A135-1824-13B4-5952-EE1F1C7369A0}"/>
          </ac:spMkLst>
        </pc:spChg>
        <pc:picChg chg="add mod">
          <ac:chgData name="MAIGNAN Victor FRSC" userId="94fc2294-f05d-4f6d-a45c-e2f1f1ee1e39" providerId="ADAL" clId="{47BDF592-310E-45FF-99AA-9BC13DA841CC}" dt="2024-02-26T13:19:41.658" v="14721"/>
          <ac:picMkLst>
            <pc:docMk/>
            <pc:sldMk cId="2437393057" sldId="2147476084"/>
            <ac:picMk id="6" creationId="{D57F6CB5-E521-3E4E-C1DF-8511C999B635}"/>
          </ac:picMkLst>
        </pc:picChg>
      </pc:sldChg>
      <pc:sldChg chg="addSp delSp modSp new mod ord modTransition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1742210489" sldId="2147476085"/>
        </pc:sldMkLst>
        <pc:spChg chg="mod">
          <ac:chgData name="MAIGNAN Victor FRSC" userId="94fc2294-f05d-4f6d-a45c-e2f1f1ee1e39" providerId="ADAL" clId="{47BDF592-310E-45FF-99AA-9BC13DA841CC}" dt="2024-02-26T09:29:53.100" v="11050" actId="5793"/>
          <ac:spMkLst>
            <pc:docMk/>
            <pc:sldMk cId="1742210489" sldId="2147476085"/>
            <ac:spMk id="2" creationId="{888D39C7-27A2-7150-06F5-912D14185BF4}"/>
          </ac:spMkLst>
        </pc:spChg>
        <pc:spChg chg="del">
          <ac:chgData name="MAIGNAN Victor FRSC" userId="94fc2294-f05d-4f6d-a45c-e2f1f1ee1e39" providerId="ADAL" clId="{47BDF592-310E-45FF-99AA-9BC13DA841CC}" dt="2024-02-26T09:29:56.092" v="11051" actId="478"/>
          <ac:spMkLst>
            <pc:docMk/>
            <pc:sldMk cId="1742210489" sldId="2147476085"/>
            <ac:spMk id="3" creationId="{731053A9-4401-CAA0-9B9A-DD6F968C0FE0}"/>
          </ac:spMkLst>
        </pc:spChg>
        <pc:spChg chg="add mod">
          <ac:chgData name="MAIGNAN Victor FRSC" userId="94fc2294-f05d-4f6d-a45c-e2f1f1ee1e39" providerId="ADAL" clId="{47BDF592-310E-45FF-99AA-9BC13DA841CC}" dt="2024-02-26T09:33:17.129" v="11079" actId="255"/>
          <ac:spMkLst>
            <pc:docMk/>
            <pc:sldMk cId="1742210489" sldId="2147476085"/>
            <ac:spMk id="7" creationId="{3F82035F-ABDF-08F3-B774-1F74D70A3D2F}"/>
          </ac:spMkLst>
        </pc:spChg>
        <pc:spChg chg="add mod">
          <ac:chgData name="MAIGNAN Victor FRSC" userId="94fc2294-f05d-4f6d-a45c-e2f1f1ee1e39" providerId="ADAL" clId="{47BDF592-310E-45FF-99AA-9BC13DA841CC}" dt="2024-02-26T09:57:44.920" v="11525" actId="113"/>
          <ac:spMkLst>
            <pc:docMk/>
            <pc:sldMk cId="1742210489" sldId="2147476085"/>
            <ac:spMk id="8" creationId="{40312BA9-74D4-0EFA-535C-A0C5A419C985}"/>
          </ac:spMkLst>
        </pc:spChg>
        <pc:spChg chg="add mod">
          <ac:chgData name="MAIGNAN Victor FRSC" userId="94fc2294-f05d-4f6d-a45c-e2f1f1ee1e39" providerId="ADAL" clId="{47BDF592-310E-45FF-99AA-9BC13DA841CC}" dt="2024-02-26T09:57:29.349" v="11524" actId="20577"/>
          <ac:spMkLst>
            <pc:docMk/>
            <pc:sldMk cId="1742210489" sldId="2147476085"/>
            <ac:spMk id="10" creationId="{CCA86319-B08D-4CD5-269E-A4EC8C94A738}"/>
          </ac:spMkLst>
        </pc:spChg>
        <pc:graphicFrameChg chg="add del mod">
          <ac:chgData name="MAIGNAN Victor FRSC" userId="94fc2294-f05d-4f6d-a45c-e2f1f1ee1e39" providerId="ADAL" clId="{47BDF592-310E-45FF-99AA-9BC13DA841CC}" dt="2024-02-26T09:31:58.486" v="11056" actId="478"/>
          <ac:graphicFrameMkLst>
            <pc:docMk/>
            <pc:sldMk cId="1742210489" sldId="2147476085"/>
            <ac:graphicFrameMk id="4" creationId="{7AC9088C-260C-5213-B319-EEAB5AC9E71D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6T09:56:56.412" v="11492"/>
          <ac:graphicFrameMkLst>
            <pc:docMk/>
            <pc:sldMk cId="1742210489" sldId="2147476085"/>
            <ac:graphicFrameMk id="5" creationId="{7AC9088C-260C-5213-B319-EEAB5AC9E71D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6T09:56:40.771" v="11482" actId="1038"/>
          <ac:graphicFrameMkLst>
            <pc:docMk/>
            <pc:sldMk cId="1742210489" sldId="2147476085"/>
            <ac:graphicFrameMk id="11" creationId="{D6238019-139F-E163-DF78-842701E6501A}"/>
          </ac:graphicFrameMkLst>
        </pc:graphicFrameChg>
        <pc:picChg chg="add mod">
          <ac:chgData name="MAIGNAN Victor FRSC" userId="94fc2294-f05d-4f6d-a45c-e2f1f1ee1e39" providerId="ADAL" clId="{47BDF592-310E-45FF-99AA-9BC13DA841CC}" dt="2024-02-26T09:56:46.100" v="11491" actId="1037"/>
          <ac:picMkLst>
            <pc:docMk/>
            <pc:sldMk cId="1742210489" sldId="2147476085"/>
            <ac:picMk id="9" creationId="{B2865E14-D825-D5F6-9583-E370AB56B0AF}"/>
          </ac:picMkLst>
        </pc:picChg>
        <pc:picChg chg="add mod">
          <ac:chgData name="MAIGNAN Victor FRSC" userId="94fc2294-f05d-4f6d-a45c-e2f1f1ee1e39" providerId="ADAL" clId="{47BDF592-310E-45FF-99AA-9BC13DA841CC}" dt="2024-02-26T13:19:42.676" v="14722"/>
          <ac:picMkLst>
            <pc:docMk/>
            <pc:sldMk cId="1742210489" sldId="2147476085"/>
            <ac:picMk id="12" creationId="{40A88EA9-AFC1-8CE3-7193-9B2885B1EF23}"/>
          </ac:picMkLst>
        </pc:picChg>
      </pc:sldChg>
      <pc:sldChg chg="addSp delSp modSp add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2240863608" sldId="2147476086"/>
        </pc:sldMkLst>
        <pc:spChg chg="mod">
          <ac:chgData name="MAIGNAN Victor FRSC" userId="94fc2294-f05d-4f6d-a45c-e2f1f1ee1e39" providerId="ADAL" clId="{47BDF592-310E-45FF-99AA-9BC13DA841CC}" dt="2024-02-26T10:08:28.334" v="11924" actId="20577"/>
          <ac:spMkLst>
            <pc:docMk/>
            <pc:sldMk cId="2240863608" sldId="2147476086"/>
            <ac:spMk id="2" creationId="{888D39C7-27A2-7150-06F5-912D14185BF4}"/>
          </ac:spMkLst>
        </pc:spChg>
        <pc:spChg chg="del">
          <ac:chgData name="MAIGNAN Victor FRSC" userId="94fc2294-f05d-4f6d-a45c-e2f1f1ee1e39" providerId="ADAL" clId="{47BDF592-310E-45FF-99AA-9BC13DA841CC}" dt="2024-02-26T09:59:45.591" v="11532" actId="478"/>
          <ac:spMkLst>
            <pc:docMk/>
            <pc:sldMk cId="2240863608" sldId="2147476086"/>
            <ac:spMk id="3" creationId="{731053A9-4401-CAA0-9B9A-DD6F968C0FE0}"/>
          </ac:spMkLst>
        </pc:spChg>
        <pc:spChg chg="add mod">
          <ac:chgData name="MAIGNAN Victor FRSC" userId="94fc2294-f05d-4f6d-a45c-e2f1f1ee1e39" providerId="ADAL" clId="{47BDF592-310E-45FF-99AA-9BC13DA841CC}" dt="2024-02-26T12:52:18.764" v="14292" actId="20577"/>
          <ac:spMkLst>
            <pc:docMk/>
            <pc:sldMk cId="2240863608" sldId="2147476086"/>
            <ac:spMk id="6" creationId="{BED5C12A-E798-FC68-1F6C-B7748E51B6B7}"/>
          </ac:spMkLst>
        </pc:spChg>
        <pc:spChg chg="add mod">
          <ac:chgData name="MAIGNAN Victor FRSC" userId="94fc2294-f05d-4f6d-a45c-e2f1f1ee1e39" providerId="ADAL" clId="{47BDF592-310E-45FF-99AA-9BC13DA841CC}" dt="2024-02-26T10:37:35.955" v="12502" actId="20577"/>
          <ac:spMkLst>
            <pc:docMk/>
            <pc:sldMk cId="2240863608" sldId="2147476086"/>
            <ac:spMk id="8" creationId="{2347104A-82ED-92BB-FD49-FC9BD3B27040}"/>
          </ac:spMkLst>
        </pc:spChg>
        <pc:spChg chg="add mod">
          <ac:chgData name="MAIGNAN Victor FRSC" userId="94fc2294-f05d-4f6d-a45c-e2f1f1ee1e39" providerId="ADAL" clId="{47BDF592-310E-45FF-99AA-9BC13DA841CC}" dt="2024-02-26T10:00:28.481" v="11581"/>
          <ac:spMkLst>
            <pc:docMk/>
            <pc:sldMk cId="2240863608" sldId="2147476086"/>
            <ac:spMk id="9" creationId="{B9C0EC97-CCD8-B165-2642-B6B6DA9582C0}"/>
          </ac:spMkLst>
        </pc:spChg>
        <pc:graphicFrameChg chg="add mod">
          <ac:chgData name="MAIGNAN Victor FRSC" userId="94fc2294-f05d-4f6d-a45c-e2f1f1ee1e39" providerId="ADAL" clId="{47BDF592-310E-45FF-99AA-9BC13DA841CC}" dt="2024-02-26T10:08:14.552" v="11905" actId="208"/>
          <ac:graphicFrameMkLst>
            <pc:docMk/>
            <pc:sldMk cId="2240863608" sldId="2147476086"/>
            <ac:graphicFrameMk id="4" creationId="{B62CA238-E546-49EE-1677-C4A8638B1AA7}"/>
          </ac:graphicFrameMkLst>
        </pc:graphicFrameChg>
        <pc:graphicFrameChg chg="add mod modGraphic">
          <ac:chgData name="MAIGNAN Victor FRSC" userId="94fc2294-f05d-4f6d-a45c-e2f1f1ee1e39" providerId="ADAL" clId="{47BDF592-310E-45FF-99AA-9BC13DA841CC}" dt="2024-02-26T10:40:02.884" v="12519" actId="207"/>
          <ac:graphicFrameMkLst>
            <pc:docMk/>
            <pc:sldMk cId="2240863608" sldId="2147476086"/>
            <ac:graphicFrameMk id="5" creationId="{63B6587A-554B-BC95-CD2E-91C899954DE6}"/>
          </ac:graphicFrameMkLst>
        </pc:graphicFrameChg>
        <pc:picChg chg="add mod">
          <ac:chgData name="MAIGNAN Victor FRSC" userId="94fc2294-f05d-4f6d-a45c-e2f1f1ee1e39" providerId="ADAL" clId="{47BDF592-310E-45FF-99AA-9BC13DA841CC}" dt="2024-02-26T10:08:23.086" v="11906" actId="1076"/>
          <ac:picMkLst>
            <pc:docMk/>
            <pc:sldMk cId="2240863608" sldId="2147476086"/>
            <ac:picMk id="7" creationId="{1999F285-DDBF-CC30-7D97-21571BE4C6C2}"/>
          </ac:picMkLst>
        </pc:picChg>
      </pc:sldChg>
      <pc:sldChg chg="addSp delSp modSp add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3711803898" sldId="2147476087"/>
        </pc:sldMkLst>
        <pc:spChg chg="mod ord">
          <ac:chgData name="MAIGNAN Victor FRSC" userId="94fc2294-f05d-4f6d-a45c-e2f1f1ee1e39" providerId="ADAL" clId="{47BDF592-310E-45FF-99AA-9BC13DA841CC}" dt="2024-02-26T10:13:01.267" v="11967" actId="700"/>
          <ac:spMkLst>
            <pc:docMk/>
            <pc:sldMk cId="3711803898" sldId="2147476087"/>
            <ac:spMk id="3" creationId="{97888BE1-3C8C-49FE-B3B6-C721301F8F7F}"/>
          </ac:spMkLst>
        </pc:spChg>
        <pc:spChg chg="add del mod ord">
          <ac:chgData name="MAIGNAN Victor FRSC" userId="94fc2294-f05d-4f6d-a45c-e2f1f1ee1e39" providerId="ADAL" clId="{47BDF592-310E-45FF-99AA-9BC13DA841CC}" dt="2024-02-26T10:13:02.966" v="11968" actId="478"/>
          <ac:spMkLst>
            <pc:docMk/>
            <pc:sldMk cId="3711803898" sldId="2147476087"/>
            <ac:spMk id="4" creationId="{180B7EEA-40D8-AA1D-E697-97D984404FA9}"/>
          </ac:spMkLst>
        </pc:spChg>
        <pc:spChg chg="del">
          <ac:chgData name="MAIGNAN Victor FRSC" userId="94fc2294-f05d-4f6d-a45c-e2f1f1ee1e39" providerId="ADAL" clId="{47BDF592-310E-45FF-99AA-9BC13DA841CC}" dt="2024-02-26T10:13:05.739" v="11969" actId="478"/>
          <ac:spMkLst>
            <pc:docMk/>
            <pc:sldMk cId="3711803898" sldId="2147476087"/>
            <ac:spMk id="8" creationId="{5F051D67-BEA1-D605-09E3-2DDB844E3029}"/>
          </ac:spMkLst>
        </pc:spChg>
        <pc:spChg chg="mod">
          <ac:chgData name="MAIGNAN Victor FRSC" userId="94fc2294-f05d-4f6d-a45c-e2f1f1ee1e39" providerId="ADAL" clId="{47BDF592-310E-45FF-99AA-9BC13DA841CC}" dt="2024-02-26T10:40:31.746" v="12545" actId="20577"/>
          <ac:spMkLst>
            <pc:docMk/>
            <pc:sldMk cId="3711803898" sldId="2147476087"/>
            <ac:spMk id="10" creationId="{77E51ED8-3D99-4F13-9849-195CD9EE81EA}"/>
          </ac:spMkLst>
        </pc:spChg>
        <pc:graphicFrameChg chg="mod modGraphic">
          <ac:chgData name="MAIGNAN Victor FRSC" userId="94fc2294-f05d-4f6d-a45c-e2f1f1ee1e39" providerId="ADAL" clId="{47BDF592-310E-45FF-99AA-9BC13DA841CC}" dt="2024-02-26T10:23:31.982" v="12066" actId="14100"/>
          <ac:graphicFrameMkLst>
            <pc:docMk/>
            <pc:sldMk cId="3711803898" sldId="2147476087"/>
            <ac:graphicFrameMk id="9" creationId="{1111BD95-9F6B-EB42-1FCA-7CB92ECB8135}"/>
          </ac:graphicFrameMkLst>
        </pc:graphicFrameChg>
        <pc:picChg chg="add mod">
          <ac:chgData name="MAIGNAN Victor FRSC" userId="94fc2294-f05d-4f6d-a45c-e2f1f1ee1e39" providerId="ADAL" clId="{47BDF592-310E-45FF-99AA-9BC13DA841CC}" dt="2024-02-26T13:19:46.267" v="14724"/>
          <ac:picMkLst>
            <pc:docMk/>
            <pc:sldMk cId="3711803898" sldId="2147476087"/>
            <ac:picMk id="5" creationId="{E2B55277-0484-6206-5262-D41ECDBB7F54}"/>
          </ac:picMkLst>
        </pc:picChg>
      </pc:sldChg>
      <pc:sldChg chg="addSp delSp modSp new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2177961677" sldId="2147476088"/>
        </pc:sldMkLst>
        <pc:spChg chg="mod">
          <ac:chgData name="MAIGNAN Victor FRSC" userId="94fc2294-f05d-4f6d-a45c-e2f1f1ee1e39" providerId="ADAL" clId="{47BDF592-310E-45FF-99AA-9BC13DA841CC}" dt="2024-02-26T10:32:44.590" v="12268" actId="20577"/>
          <ac:spMkLst>
            <pc:docMk/>
            <pc:sldMk cId="2177961677" sldId="2147476088"/>
            <ac:spMk id="2" creationId="{289C8BB7-63A9-1350-9C8B-043E4657AD4C}"/>
          </ac:spMkLst>
        </pc:spChg>
        <pc:spChg chg="del">
          <ac:chgData name="MAIGNAN Victor FRSC" userId="94fc2294-f05d-4f6d-a45c-e2f1f1ee1e39" providerId="ADAL" clId="{47BDF592-310E-45FF-99AA-9BC13DA841CC}" dt="2024-02-26T10:28:42.635" v="12134" actId="478"/>
          <ac:spMkLst>
            <pc:docMk/>
            <pc:sldMk cId="2177961677" sldId="2147476088"/>
            <ac:spMk id="3" creationId="{70604C48-6E63-4466-7AF2-EFA94D07FEA1}"/>
          </ac:spMkLst>
        </pc:spChg>
        <pc:spChg chg="add mod">
          <ac:chgData name="MAIGNAN Victor FRSC" userId="94fc2294-f05d-4f6d-a45c-e2f1f1ee1e39" providerId="ADAL" clId="{47BDF592-310E-45FF-99AA-9BC13DA841CC}" dt="2024-02-26T10:31:56.820" v="12207" actId="255"/>
          <ac:spMkLst>
            <pc:docMk/>
            <pc:sldMk cId="2177961677" sldId="2147476088"/>
            <ac:spMk id="8" creationId="{FF78D073-ACBC-14CF-646A-1C727AA95EA9}"/>
          </ac:spMkLst>
        </pc:spChg>
        <pc:spChg chg="add mod">
          <ac:chgData name="MAIGNAN Victor FRSC" userId="94fc2294-f05d-4f6d-a45c-e2f1f1ee1e39" providerId="ADAL" clId="{47BDF592-310E-45FF-99AA-9BC13DA841CC}" dt="2024-02-26T12:54:37.284" v="14325" actId="14100"/>
          <ac:spMkLst>
            <pc:docMk/>
            <pc:sldMk cId="2177961677" sldId="2147476088"/>
            <ac:spMk id="9" creationId="{B73B1A87-E9CD-1A42-8300-14704870FB80}"/>
          </ac:spMkLst>
        </pc:spChg>
        <pc:spChg chg="add mod">
          <ac:chgData name="MAIGNAN Victor FRSC" userId="94fc2294-f05d-4f6d-a45c-e2f1f1ee1e39" providerId="ADAL" clId="{47BDF592-310E-45FF-99AA-9BC13DA841CC}" dt="2024-02-26T10:33:25.029" v="12284" actId="14100"/>
          <ac:spMkLst>
            <pc:docMk/>
            <pc:sldMk cId="2177961677" sldId="2147476088"/>
            <ac:spMk id="11" creationId="{9F98F70A-56DD-A9BA-2033-194D5A129B11}"/>
          </ac:spMkLst>
        </pc:spChg>
        <pc:spChg chg="add mod">
          <ac:chgData name="MAIGNAN Victor FRSC" userId="94fc2294-f05d-4f6d-a45c-e2f1f1ee1e39" providerId="ADAL" clId="{47BDF592-310E-45FF-99AA-9BC13DA841CC}" dt="2024-02-26T10:36:00.781" v="12499" actId="1037"/>
          <ac:spMkLst>
            <pc:docMk/>
            <pc:sldMk cId="2177961677" sldId="2147476088"/>
            <ac:spMk id="12" creationId="{D989CB03-0E5C-165A-D42D-08C4362A93F8}"/>
          </ac:spMkLst>
        </pc:spChg>
        <pc:spChg chg="add mod">
          <ac:chgData name="MAIGNAN Victor FRSC" userId="94fc2294-f05d-4f6d-a45c-e2f1f1ee1e39" providerId="ADAL" clId="{47BDF592-310E-45FF-99AA-9BC13DA841CC}" dt="2024-02-26T10:37:41.288" v="12503"/>
          <ac:spMkLst>
            <pc:docMk/>
            <pc:sldMk cId="2177961677" sldId="2147476088"/>
            <ac:spMk id="13" creationId="{EF209BA2-5D19-334C-ED5B-916A4E1D5F09}"/>
          </ac:spMkLst>
        </pc:spChg>
        <pc:graphicFrameChg chg="add mod">
          <ac:chgData name="MAIGNAN Victor FRSC" userId="94fc2294-f05d-4f6d-a45c-e2f1f1ee1e39" providerId="ADAL" clId="{47BDF592-310E-45FF-99AA-9BC13DA841CC}" dt="2024-02-26T10:32:15.534" v="12216"/>
          <ac:graphicFrameMkLst>
            <pc:docMk/>
            <pc:sldMk cId="2177961677" sldId="2147476088"/>
            <ac:graphicFrameMk id="6" creationId="{A777109E-ED43-C4A8-C6F1-4DFD19553915}"/>
          </ac:graphicFrameMkLst>
        </pc:graphicFrameChg>
        <pc:graphicFrameChg chg="add mod">
          <ac:chgData name="MAIGNAN Victor FRSC" userId="94fc2294-f05d-4f6d-a45c-e2f1f1ee1e39" providerId="ADAL" clId="{47BDF592-310E-45FF-99AA-9BC13DA841CC}" dt="2024-02-26T10:36:00.781" v="12499" actId="1037"/>
          <ac:graphicFrameMkLst>
            <pc:docMk/>
            <pc:sldMk cId="2177961677" sldId="2147476088"/>
            <ac:graphicFrameMk id="7" creationId="{3B442F92-4394-4F6D-B724-86FA04756E36}"/>
          </ac:graphicFrameMkLst>
        </pc:graphicFrameChg>
        <pc:picChg chg="add mod modCrop">
          <ac:chgData name="MAIGNAN Victor FRSC" userId="94fc2294-f05d-4f6d-a45c-e2f1f1ee1e39" providerId="ADAL" clId="{47BDF592-310E-45FF-99AA-9BC13DA841CC}" dt="2024-02-26T10:30:53.719" v="12182" actId="1076"/>
          <ac:picMkLst>
            <pc:docMk/>
            <pc:sldMk cId="2177961677" sldId="2147476088"/>
            <ac:picMk id="4" creationId="{DD34885C-9DB2-D183-F064-421A756568E5}"/>
          </ac:picMkLst>
        </pc:picChg>
        <pc:picChg chg="add mod modCrop">
          <ac:chgData name="MAIGNAN Victor FRSC" userId="94fc2294-f05d-4f6d-a45c-e2f1f1ee1e39" providerId="ADAL" clId="{47BDF592-310E-45FF-99AA-9BC13DA841CC}" dt="2024-02-26T10:36:00.781" v="12499" actId="1037"/>
          <ac:picMkLst>
            <pc:docMk/>
            <pc:sldMk cId="2177961677" sldId="2147476088"/>
            <ac:picMk id="5" creationId="{36D26B55-B29C-BD1C-1A5B-CDD031E5C900}"/>
          </ac:picMkLst>
        </pc:picChg>
        <pc:picChg chg="add mod">
          <ac:chgData name="MAIGNAN Victor FRSC" userId="94fc2294-f05d-4f6d-a45c-e2f1f1ee1e39" providerId="ADAL" clId="{47BDF592-310E-45FF-99AA-9BC13DA841CC}" dt="2024-02-26T10:36:00.781" v="12499" actId="1037"/>
          <ac:picMkLst>
            <pc:docMk/>
            <pc:sldMk cId="2177961677" sldId="2147476088"/>
            <ac:picMk id="10" creationId="{271952D7-C3BC-7D24-400F-ECCD0335CC98}"/>
          </ac:picMkLst>
        </pc:picChg>
        <pc:picChg chg="add mod">
          <ac:chgData name="MAIGNAN Victor FRSC" userId="94fc2294-f05d-4f6d-a45c-e2f1f1ee1e39" providerId="ADAL" clId="{47BDF592-310E-45FF-99AA-9BC13DA841CC}" dt="2024-02-26T13:19:47.986" v="14725"/>
          <ac:picMkLst>
            <pc:docMk/>
            <pc:sldMk cId="2177961677" sldId="2147476088"/>
            <ac:picMk id="14" creationId="{113D95FD-37C0-10BE-274C-9A396EAD6DAF}"/>
          </ac:picMkLst>
        </pc:picChg>
      </pc:sldChg>
      <pc:sldChg chg="add del">
        <pc:chgData name="MAIGNAN Victor FRSC" userId="94fc2294-f05d-4f6d-a45c-e2f1f1ee1e39" providerId="ADAL" clId="{47BDF592-310E-45FF-99AA-9BC13DA841CC}" dt="2024-02-26T10:38:13.315" v="12505"/>
        <pc:sldMkLst>
          <pc:docMk/>
          <pc:sldMk cId="3792972198" sldId="2147476089"/>
        </pc:sldMkLst>
      </pc:sldChg>
      <pc:sldChg chg="addSp delSp modSp add mod ord modTransition modAnim delCm modNotesTx">
        <pc:chgData name="MAIGNAN Victor FRSC" userId="94fc2294-f05d-4f6d-a45c-e2f1f1ee1e39" providerId="ADAL" clId="{47BDF592-310E-45FF-99AA-9BC13DA841CC}" dt="2024-02-26T14:57:11.321" v="17051"/>
        <pc:sldMkLst>
          <pc:docMk/>
          <pc:sldMk cId="4075460870" sldId="2147476089"/>
        </pc:sldMkLst>
        <pc:spChg chg="mod">
          <ac:chgData name="MAIGNAN Victor FRSC" userId="94fc2294-f05d-4f6d-a45c-e2f1f1ee1e39" providerId="ADAL" clId="{47BDF592-310E-45FF-99AA-9BC13DA841CC}" dt="2024-02-26T10:46:17.729" v="12706" actId="20577"/>
          <ac:spMkLst>
            <pc:docMk/>
            <pc:sldMk cId="4075460870" sldId="2147476089"/>
            <ac:spMk id="2" creationId="{7E72DA71-4BE4-474F-A216-2BF219CDE161}"/>
          </ac:spMkLst>
        </pc:spChg>
        <pc:spChg chg="mod">
          <ac:chgData name="MAIGNAN Victor FRSC" userId="94fc2294-f05d-4f6d-a45c-e2f1f1ee1e39" providerId="ADAL" clId="{47BDF592-310E-45FF-99AA-9BC13DA841CC}" dt="2024-02-26T12:59:44.822" v="14434" actId="20577"/>
          <ac:spMkLst>
            <pc:docMk/>
            <pc:sldMk cId="4075460870" sldId="2147476089"/>
            <ac:spMk id="5" creationId="{EE3514EC-7FAC-C192-69CE-3E4FD306111E}"/>
          </ac:spMkLst>
        </pc:spChg>
        <pc:spChg chg="del mod">
          <ac:chgData name="MAIGNAN Victor FRSC" userId="94fc2294-f05d-4f6d-a45c-e2f1f1ee1e39" providerId="ADAL" clId="{47BDF592-310E-45FF-99AA-9BC13DA841CC}" dt="2024-02-26T10:46:34.746" v="12710" actId="478"/>
          <ac:spMkLst>
            <pc:docMk/>
            <pc:sldMk cId="4075460870" sldId="2147476089"/>
            <ac:spMk id="6" creationId="{91A8EE5C-191A-F60F-7E74-189E73863664}"/>
          </ac:spMkLst>
        </pc:spChg>
        <pc:spChg chg="del">
          <ac:chgData name="MAIGNAN Victor FRSC" userId="94fc2294-f05d-4f6d-a45c-e2f1f1ee1e39" providerId="ADAL" clId="{47BDF592-310E-45FF-99AA-9BC13DA841CC}" dt="2024-02-26T10:49:10.052" v="12884" actId="478"/>
          <ac:spMkLst>
            <pc:docMk/>
            <pc:sldMk cId="4075460870" sldId="2147476089"/>
            <ac:spMk id="7" creationId="{6BACBE82-409C-9ABC-3887-3089F18C396F}"/>
          </ac:spMkLst>
        </pc:spChg>
        <pc:graphicFrameChg chg="del">
          <ac:chgData name="MAIGNAN Victor FRSC" userId="94fc2294-f05d-4f6d-a45c-e2f1f1ee1e39" providerId="ADAL" clId="{47BDF592-310E-45FF-99AA-9BC13DA841CC}" dt="2024-02-26T10:46:39.529" v="12711" actId="478"/>
          <ac:graphicFrameMkLst>
            <pc:docMk/>
            <pc:sldMk cId="4075460870" sldId="2147476089"/>
            <ac:graphicFrameMk id="3" creationId="{4AE865B1-5199-D71F-FBEA-4232FEADCF76}"/>
          </ac:graphicFrameMkLst>
        </pc:graphicFrameChg>
        <pc:picChg chg="del">
          <ac:chgData name="MAIGNAN Victor FRSC" userId="94fc2294-f05d-4f6d-a45c-e2f1f1ee1e39" providerId="ADAL" clId="{47BDF592-310E-45FF-99AA-9BC13DA841CC}" dt="2024-02-26T10:45:47.279" v="12673" actId="478"/>
          <ac:picMkLst>
            <pc:docMk/>
            <pc:sldMk cId="4075460870" sldId="2147476089"/>
            <ac:picMk id="4" creationId="{D1AB14D4-F963-EC54-7A1A-692B1FCDF603}"/>
          </ac:picMkLst>
        </pc:picChg>
        <pc:picChg chg="add mod">
          <ac:chgData name="MAIGNAN Victor FRSC" userId="94fc2294-f05d-4f6d-a45c-e2f1f1ee1e39" providerId="ADAL" clId="{47BDF592-310E-45FF-99AA-9BC13DA841CC}" dt="2024-02-26T10:46:11.062" v="12679" actId="1076"/>
          <ac:picMkLst>
            <pc:docMk/>
            <pc:sldMk cId="4075460870" sldId="2147476089"/>
            <ac:picMk id="8" creationId="{17E986F9-6FB6-EDE5-085E-0F508F481F13}"/>
          </ac:picMkLst>
        </pc:picChg>
        <pc:picChg chg="add mod">
          <ac:chgData name="MAIGNAN Victor FRSC" userId="94fc2294-f05d-4f6d-a45c-e2f1f1ee1e39" providerId="ADAL" clId="{47BDF592-310E-45FF-99AA-9BC13DA841CC}" dt="2024-02-26T10:53:30.139" v="13391" actId="14100"/>
          <ac:picMkLst>
            <pc:docMk/>
            <pc:sldMk cId="4075460870" sldId="2147476089"/>
            <ac:picMk id="9" creationId="{628D4D97-95D6-3CEA-A009-128DE1424DBD}"/>
          </ac:picMkLst>
        </pc:picChg>
        <pc:picChg chg="add mod">
          <ac:chgData name="MAIGNAN Victor FRSC" userId="94fc2294-f05d-4f6d-a45c-e2f1f1ee1e39" providerId="ADAL" clId="{47BDF592-310E-45FF-99AA-9BC13DA841CC}" dt="2024-02-26T13:19:54.533" v="14730"/>
          <ac:picMkLst>
            <pc:docMk/>
            <pc:sldMk cId="4075460870" sldId="2147476089"/>
            <ac:picMk id="10" creationId="{6F5FE7CD-1069-0B9A-8B6E-33B0BDD9758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0:45:52.576" v="12675"/>
              <pc2:cmMkLst xmlns:pc2="http://schemas.microsoft.com/office/powerpoint/2019/9/main/command">
                <pc:docMk/>
                <pc:sldMk cId="4075460870" sldId="2147476089"/>
                <pc2:cmMk id="{528AF90E-56B8-4562-909B-8F45498D8D31}"/>
              </pc2:cmMkLst>
            </pc226:cmChg>
            <pc226:cmChg xmlns:pc226="http://schemas.microsoft.com/office/powerpoint/2022/06/main/command" chg="del">
              <pc226:chgData name="MAIGNAN Victor FRSC" userId="94fc2294-f05d-4f6d-a45c-e2f1f1ee1e39" providerId="ADAL" clId="{47BDF592-310E-45FF-99AA-9BC13DA841CC}" dt="2024-02-26T10:45:50.809" v="12674"/>
              <pc2:cmMkLst xmlns:pc2="http://schemas.microsoft.com/office/powerpoint/2019/9/main/command">
                <pc:docMk/>
                <pc:sldMk cId="4075460870" sldId="2147476089"/>
                <pc2:cmMk id="{FCC9E159-5714-4F97-9328-47F7135467E4}"/>
              </pc2:cmMkLst>
            </pc226:cmChg>
          </p:ext>
        </pc:extLst>
      </pc:sldChg>
      <pc:sldChg chg="new del">
        <pc:chgData name="MAIGNAN Victor FRSC" userId="94fc2294-f05d-4f6d-a45c-e2f1f1ee1e39" providerId="ADAL" clId="{47BDF592-310E-45FF-99AA-9BC13DA841CC}" dt="2024-02-26T13:02:21.793" v="14439" actId="47"/>
        <pc:sldMkLst>
          <pc:docMk/>
          <pc:sldMk cId="1899444612" sldId="2147476090"/>
        </pc:sldMkLst>
      </pc:sldChg>
      <pc:sldChg chg="delSp add del mod">
        <pc:chgData name="MAIGNAN Victor FRSC" userId="94fc2294-f05d-4f6d-a45c-e2f1f1ee1e39" providerId="ADAL" clId="{47BDF592-310E-45FF-99AA-9BC13DA841CC}" dt="2024-02-26T13:01:15.579" v="14436" actId="47"/>
        <pc:sldMkLst>
          <pc:docMk/>
          <pc:sldMk cId="2009588278" sldId="2147476090"/>
        </pc:sldMkLst>
        <pc:graphicFrameChg chg="del">
          <ac:chgData name="MAIGNAN Victor FRSC" userId="94fc2294-f05d-4f6d-a45c-e2f1f1ee1e39" providerId="ADAL" clId="{47BDF592-310E-45FF-99AA-9BC13DA841CC}" dt="2024-02-26T10:47:57.957" v="12791" actId="478"/>
          <ac:graphicFrameMkLst>
            <pc:docMk/>
            <pc:sldMk cId="2009588278" sldId="2147476090"/>
            <ac:graphicFrameMk id="4" creationId="{153345E0-6E38-6F63-5890-D5372B5C8C74}"/>
          </ac:graphicFrameMkLst>
        </pc:graphicFrameChg>
      </pc:sldChg>
      <pc:sldChg chg="modSp add del mod">
        <pc:chgData name="MAIGNAN Victor FRSC" userId="94fc2294-f05d-4f6d-a45c-e2f1f1ee1e39" providerId="ADAL" clId="{47BDF592-310E-45FF-99AA-9BC13DA841CC}" dt="2024-02-26T13:01:15.579" v="14436" actId="47"/>
        <pc:sldMkLst>
          <pc:docMk/>
          <pc:sldMk cId="3176394141" sldId="2147476091"/>
        </pc:sldMkLst>
        <pc:spChg chg="mod">
          <ac:chgData name="MAIGNAN Victor FRSC" userId="94fc2294-f05d-4f6d-a45c-e2f1f1ee1e39" providerId="ADAL" clId="{47BDF592-310E-45FF-99AA-9BC13DA841CC}" dt="2024-02-26T10:48:08.625" v="12818" actId="20577"/>
          <ac:spMkLst>
            <pc:docMk/>
            <pc:sldMk cId="3176394141" sldId="2147476091"/>
            <ac:spMk id="3" creationId="{E1068925-CE89-3454-39C1-55D7023D85DD}"/>
          </ac:spMkLst>
        </pc:spChg>
      </pc:sldChg>
      <pc:sldChg chg="modSp new mod modTransition">
        <pc:chgData name="MAIGNAN Victor FRSC" userId="94fc2294-f05d-4f6d-a45c-e2f1f1ee1e39" providerId="ADAL" clId="{47BDF592-310E-45FF-99AA-9BC13DA841CC}" dt="2024-02-26T14:57:11.321" v="17051"/>
        <pc:sldMkLst>
          <pc:docMk/>
          <pc:sldMk cId="3196635340" sldId="2147476091"/>
        </pc:sldMkLst>
        <pc:spChg chg="mod">
          <ac:chgData name="MAIGNAN Victor FRSC" userId="94fc2294-f05d-4f6d-a45c-e2f1f1ee1e39" providerId="ADAL" clId="{47BDF592-310E-45FF-99AA-9BC13DA841CC}" dt="2024-02-26T13:02:27.418" v="14460" actId="20577"/>
          <ac:spMkLst>
            <pc:docMk/>
            <pc:sldMk cId="3196635340" sldId="2147476091"/>
            <ac:spMk id="2" creationId="{0AC0A0FE-9685-5C22-3E77-9BB1BE3915DA}"/>
          </ac:spMkLst>
        </pc:spChg>
      </pc:sldChg>
      <pc:sldChg chg="addSp delSp modSp new mod modTransition modClrScheme chgLayout">
        <pc:chgData name="MAIGNAN Victor FRSC" userId="94fc2294-f05d-4f6d-a45c-e2f1f1ee1e39" providerId="ADAL" clId="{47BDF592-310E-45FF-99AA-9BC13DA841CC}" dt="2024-02-26T14:57:11.321" v="17051"/>
        <pc:sldMkLst>
          <pc:docMk/>
          <pc:sldMk cId="3166421683" sldId="2147476092"/>
        </pc:sldMkLst>
        <pc:spChg chg="del mod ord">
          <ac:chgData name="MAIGNAN Victor FRSC" userId="94fc2294-f05d-4f6d-a45c-e2f1f1ee1e39" providerId="ADAL" clId="{47BDF592-310E-45FF-99AA-9BC13DA841CC}" dt="2024-02-26T13:02:34.512" v="14462" actId="700"/>
          <ac:spMkLst>
            <pc:docMk/>
            <pc:sldMk cId="3166421683" sldId="2147476092"/>
            <ac:spMk id="2" creationId="{DB5EBAA7-7884-4468-75F7-A87084C9EDC4}"/>
          </ac:spMkLst>
        </pc:spChg>
        <pc:spChg chg="add mod ord">
          <ac:chgData name="MAIGNAN Victor FRSC" userId="94fc2294-f05d-4f6d-a45c-e2f1f1ee1e39" providerId="ADAL" clId="{47BDF592-310E-45FF-99AA-9BC13DA841CC}" dt="2024-02-26T13:10:52.425" v="14623" actId="20577"/>
          <ac:spMkLst>
            <pc:docMk/>
            <pc:sldMk cId="3166421683" sldId="2147476092"/>
            <ac:spMk id="3" creationId="{2D71A4DC-8D38-489C-67CF-D9308A2501CB}"/>
          </ac:spMkLst>
        </pc:spChg>
        <pc:spChg chg="add del mod ord">
          <ac:chgData name="MAIGNAN Victor FRSC" userId="94fc2294-f05d-4f6d-a45c-e2f1f1ee1e39" providerId="ADAL" clId="{47BDF592-310E-45FF-99AA-9BC13DA841CC}" dt="2024-02-26T13:07:04.633" v="14550" actId="478"/>
          <ac:spMkLst>
            <pc:docMk/>
            <pc:sldMk cId="3166421683" sldId="2147476092"/>
            <ac:spMk id="4" creationId="{67E05664-A059-E139-7BDA-8BFDF0C51F9E}"/>
          </ac:spMkLst>
        </pc:spChg>
        <pc:spChg chg="add mod">
          <ac:chgData name="MAIGNAN Victor FRSC" userId="94fc2294-f05d-4f6d-a45c-e2f1f1ee1e39" providerId="ADAL" clId="{47BDF592-310E-45FF-99AA-9BC13DA841CC}" dt="2024-02-26T13:12:36.024" v="14703" actId="1076"/>
          <ac:spMkLst>
            <pc:docMk/>
            <pc:sldMk cId="3166421683" sldId="2147476092"/>
            <ac:spMk id="11" creationId="{9911E7BD-09F4-7727-C63B-7B336A0C3DB0}"/>
          </ac:spMkLst>
        </pc:spChg>
        <pc:picChg chg="add mod">
          <ac:chgData name="MAIGNAN Victor FRSC" userId="94fc2294-f05d-4f6d-a45c-e2f1f1ee1e39" providerId="ADAL" clId="{47BDF592-310E-45FF-99AA-9BC13DA841CC}" dt="2024-02-26T13:11:52.477" v="14624" actId="1076"/>
          <ac:picMkLst>
            <pc:docMk/>
            <pc:sldMk cId="3166421683" sldId="2147476092"/>
            <ac:picMk id="5" creationId="{4E87F473-0E13-4FA1-5ECB-F550DA9A0B24}"/>
          </ac:picMkLst>
        </pc:picChg>
        <pc:picChg chg="add del mod modCrop">
          <ac:chgData name="MAIGNAN Victor FRSC" userId="94fc2294-f05d-4f6d-a45c-e2f1f1ee1e39" providerId="ADAL" clId="{47BDF592-310E-45FF-99AA-9BC13DA841CC}" dt="2024-02-26T13:09:22.602" v="14556" actId="478"/>
          <ac:picMkLst>
            <pc:docMk/>
            <pc:sldMk cId="3166421683" sldId="2147476092"/>
            <ac:picMk id="7" creationId="{F6168BE3-C700-DFF4-994F-445CC7978859}"/>
          </ac:picMkLst>
        </pc:picChg>
        <pc:picChg chg="add mod modCrop">
          <ac:chgData name="MAIGNAN Victor FRSC" userId="94fc2294-f05d-4f6d-a45c-e2f1f1ee1e39" providerId="ADAL" clId="{47BDF592-310E-45FF-99AA-9BC13DA841CC}" dt="2024-02-26T13:10:14.238" v="14590" actId="14100"/>
          <ac:picMkLst>
            <pc:docMk/>
            <pc:sldMk cId="3166421683" sldId="2147476092"/>
            <ac:picMk id="9" creationId="{26B80869-E2AB-E158-2161-FD782D73EB5B}"/>
          </ac:picMkLst>
        </pc:picChg>
        <pc:picChg chg="add mod">
          <ac:chgData name="MAIGNAN Victor FRSC" userId="94fc2294-f05d-4f6d-a45c-e2f1f1ee1e39" providerId="ADAL" clId="{47BDF592-310E-45FF-99AA-9BC13DA841CC}" dt="2024-02-26T13:11:52.477" v="14624" actId="1076"/>
          <ac:picMkLst>
            <pc:docMk/>
            <pc:sldMk cId="3166421683" sldId="2147476092"/>
            <ac:picMk id="10" creationId="{BDACCFC2-C930-06D6-52A3-9F90E3510B8D}"/>
          </ac:picMkLst>
        </pc:picChg>
      </pc:sldChg>
      <pc:sldChg chg="addSp delSp modSp new mod modTransition modClrScheme chgLayout">
        <pc:chgData name="MAIGNAN Victor FRSC" userId="94fc2294-f05d-4f6d-a45c-e2f1f1ee1e39" providerId="ADAL" clId="{47BDF592-310E-45FF-99AA-9BC13DA841CC}" dt="2024-02-27T10:20:49.272" v="17060" actId="1076"/>
        <pc:sldMkLst>
          <pc:docMk/>
          <pc:sldMk cId="1106631119" sldId="2147476093"/>
        </pc:sldMkLst>
        <pc:spChg chg="del mod ord">
          <ac:chgData name="MAIGNAN Victor FRSC" userId="94fc2294-f05d-4f6d-a45c-e2f1f1ee1e39" providerId="ADAL" clId="{47BDF592-310E-45FF-99AA-9BC13DA841CC}" dt="2024-02-26T14:07:56.387" v="15708" actId="700"/>
          <ac:spMkLst>
            <pc:docMk/>
            <pc:sldMk cId="1106631119" sldId="2147476093"/>
            <ac:spMk id="2" creationId="{7A35EE8E-73A2-DF75-026F-E0547C2597C2}"/>
          </ac:spMkLst>
        </pc:spChg>
        <pc:spChg chg="del mod ord">
          <ac:chgData name="MAIGNAN Victor FRSC" userId="94fc2294-f05d-4f6d-a45c-e2f1f1ee1e39" providerId="ADAL" clId="{47BDF592-310E-45FF-99AA-9BC13DA841CC}" dt="2024-02-26T14:08:16.626" v="15758" actId="478"/>
          <ac:spMkLst>
            <pc:docMk/>
            <pc:sldMk cId="1106631119" sldId="2147476093"/>
            <ac:spMk id="3" creationId="{1AA7DC8E-2B16-41FD-4CF5-E3E49C1E894E}"/>
          </ac:spMkLst>
        </pc:spChg>
        <pc:spChg chg="add mod ord">
          <ac:chgData name="MAIGNAN Victor FRSC" userId="94fc2294-f05d-4f6d-a45c-e2f1f1ee1e39" providerId="ADAL" clId="{47BDF592-310E-45FF-99AA-9BC13DA841CC}" dt="2024-02-26T14:08:12.548" v="15757" actId="20577"/>
          <ac:spMkLst>
            <pc:docMk/>
            <pc:sldMk cId="1106631119" sldId="2147476093"/>
            <ac:spMk id="4" creationId="{8645240B-63AE-62BE-E6B0-D8DAEFD0A226}"/>
          </ac:spMkLst>
        </pc:spChg>
        <pc:spChg chg="add mod ord">
          <ac:chgData name="MAIGNAN Victor FRSC" userId="94fc2294-f05d-4f6d-a45c-e2f1f1ee1e39" providerId="ADAL" clId="{47BDF592-310E-45FF-99AA-9BC13DA841CC}" dt="2024-02-26T14:19:44.452" v="16188" actId="1035"/>
          <ac:spMkLst>
            <pc:docMk/>
            <pc:sldMk cId="1106631119" sldId="2147476093"/>
            <ac:spMk id="5" creationId="{47B6A9FE-C58E-D2E7-BECA-EC62919C7E6A}"/>
          </ac:spMkLst>
        </pc:spChg>
        <pc:spChg chg="add mod">
          <ac:chgData name="MAIGNAN Victor FRSC" userId="94fc2294-f05d-4f6d-a45c-e2f1f1ee1e39" providerId="ADAL" clId="{47BDF592-310E-45FF-99AA-9BC13DA841CC}" dt="2024-02-26T14:19:35.749" v="16182" actId="12"/>
          <ac:spMkLst>
            <pc:docMk/>
            <pc:sldMk cId="1106631119" sldId="2147476093"/>
            <ac:spMk id="8" creationId="{A0DF0CA6-F005-88BB-8E38-D0337C5FFB23}"/>
          </ac:spMkLst>
        </pc:spChg>
        <pc:picChg chg="add mod">
          <ac:chgData name="MAIGNAN Victor FRSC" userId="94fc2294-f05d-4f6d-a45c-e2f1f1ee1e39" providerId="ADAL" clId="{47BDF592-310E-45FF-99AA-9BC13DA841CC}" dt="2024-02-27T10:13:09.335" v="17056"/>
          <ac:picMkLst>
            <pc:docMk/>
            <pc:sldMk cId="1106631119" sldId="2147476093"/>
            <ac:picMk id="2" creationId="{3264A02F-B3D4-5E57-7749-CAE674695087}"/>
          </ac:picMkLst>
        </pc:picChg>
        <pc:picChg chg="add mod">
          <ac:chgData name="MAIGNAN Victor FRSC" userId="94fc2294-f05d-4f6d-a45c-e2f1f1ee1e39" providerId="ADAL" clId="{47BDF592-310E-45FF-99AA-9BC13DA841CC}" dt="2024-02-26T14:15:48.563" v="15849" actId="1076"/>
          <ac:picMkLst>
            <pc:docMk/>
            <pc:sldMk cId="1106631119" sldId="2147476093"/>
            <ac:picMk id="7" creationId="{893E95FC-5B58-BA83-6C4D-9207A99C4B83}"/>
          </ac:picMkLst>
        </pc:picChg>
        <pc:picChg chg="add mod">
          <ac:chgData name="MAIGNAN Victor FRSC" userId="94fc2294-f05d-4f6d-a45c-e2f1f1ee1e39" providerId="ADAL" clId="{47BDF592-310E-45FF-99AA-9BC13DA841CC}" dt="2024-02-27T10:20:49.272" v="17060" actId="1076"/>
          <ac:picMkLst>
            <pc:docMk/>
            <pc:sldMk cId="1106631119" sldId="2147476093"/>
            <ac:picMk id="1026" creationId="{A53E82C7-8F7E-DC54-96CB-7E1025F7BFC0}"/>
          </ac:picMkLst>
        </pc:picChg>
      </pc:sldChg>
      <pc:sldChg chg="add del">
        <pc:chgData name="MAIGNAN Victor FRSC" userId="94fc2294-f05d-4f6d-a45c-e2f1f1ee1e39" providerId="ADAL" clId="{47BDF592-310E-45FF-99AA-9BC13DA841CC}" dt="2024-02-26T13:03:43.490" v="14484" actId="47"/>
        <pc:sldMkLst>
          <pc:docMk/>
          <pc:sldMk cId="3544404545" sldId="2147476093"/>
        </pc:sldMkLst>
      </pc:sldChg>
      <pc:sldChg chg="addSp modSp add mod modTransition">
        <pc:chgData name="MAIGNAN Victor FRSC" userId="94fc2294-f05d-4f6d-a45c-e2f1f1ee1e39" providerId="ADAL" clId="{47BDF592-310E-45FF-99AA-9BC13DA841CC}" dt="2024-02-27T10:22:32.694" v="17069" actId="20577"/>
        <pc:sldMkLst>
          <pc:docMk/>
          <pc:sldMk cId="1347766728" sldId="2147476094"/>
        </pc:sldMkLst>
        <pc:spChg chg="add mod">
          <ac:chgData name="MAIGNAN Victor FRSC" userId="94fc2294-f05d-4f6d-a45c-e2f1f1ee1e39" providerId="ADAL" clId="{47BDF592-310E-45FF-99AA-9BC13DA841CC}" dt="2024-02-27T10:22:32.694" v="17069" actId="20577"/>
          <ac:spMkLst>
            <pc:docMk/>
            <pc:sldMk cId="1347766728" sldId="2147476094"/>
            <ac:spMk id="3" creationId="{2504F7A6-2F2B-826E-06F9-264ADF7D48CB}"/>
          </ac:spMkLst>
        </pc:spChg>
        <pc:spChg chg="mod">
          <ac:chgData name="MAIGNAN Victor FRSC" userId="94fc2294-f05d-4f6d-a45c-e2f1f1ee1e39" providerId="ADAL" clId="{47BDF592-310E-45FF-99AA-9BC13DA841CC}" dt="2024-02-26T14:56:58.072" v="17050" actId="20577"/>
          <ac:spMkLst>
            <pc:docMk/>
            <pc:sldMk cId="1347766728" sldId="2147476094"/>
            <ac:spMk id="12" creationId="{F4F00770-0ECB-C905-768C-3D3F903BA55A}"/>
          </ac:spMkLst>
        </pc:spChg>
      </pc:sldChg>
      <pc:sldChg chg="addSp delSp modSp add del mod chgLayout modNotesTx">
        <pc:chgData name="MAIGNAN Victor FRSC" userId="94fc2294-f05d-4f6d-a45c-e2f1f1ee1e39" providerId="ADAL" clId="{47BDF592-310E-45FF-99AA-9BC13DA841CC}" dt="2024-02-26T14:53:33.690" v="16858" actId="2696"/>
        <pc:sldMkLst>
          <pc:docMk/>
          <pc:sldMk cId="1545645962" sldId="2147476094"/>
        </pc:sldMkLst>
        <pc:spChg chg="add del mod">
          <ac:chgData name="MAIGNAN Victor FRSC" userId="94fc2294-f05d-4f6d-a45c-e2f1f1ee1e39" providerId="ADAL" clId="{47BDF592-310E-45FF-99AA-9BC13DA841CC}" dt="2024-02-26T14:42:37.757" v="16605" actId="478"/>
          <ac:spMkLst>
            <pc:docMk/>
            <pc:sldMk cId="1545645962" sldId="2147476094"/>
            <ac:spMk id="2" creationId="{8A460048-332B-36B2-EA46-7AE806A25E7E}"/>
          </ac:spMkLst>
        </pc:spChg>
        <pc:spChg chg="mod ord">
          <ac:chgData name="MAIGNAN Victor FRSC" userId="94fc2294-f05d-4f6d-a45c-e2f1f1ee1e39" providerId="ADAL" clId="{47BDF592-310E-45FF-99AA-9BC13DA841CC}" dt="2024-02-26T14:31:19.412" v="16211" actId="700"/>
          <ac:spMkLst>
            <pc:docMk/>
            <pc:sldMk cId="1545645962" sldId="2147476094"/>
            <ac:spMk id="4" creationId="{8645240B-63AE-62BE-E6B0-D8DAEFD0A226}"/>
          </ac:spMkLst>
        </pc:spChg>
        <pc:spChg chg="del">
          <ac:chgData name="MAIGNAN Victor FRSC" userId="94fc2294-f05d-4f6d-a45c-e2f1f1ee1e39" providerId="ADAL" clId="{47BDF592-310E-45FF-99AA-9BC13DA841CC}" dt="2024-02-26T14:22:06.837" v="16193" actId="478"/>
          <ac:spMkLst>
            <pc:docMk/>
            <pc:sldMk cId="1545645962" sldId="2147476094"/>
            <ac:spMk id="5" creationId="{47B6A9FE-C58E-D2E7-BECA-EC62919C7E6A}"/>
          </ac:spMkLst>
        </pc:spChg>
        <pc:spChg chg="add mod ord">
          <ac:chgData name="MAIGNAN Victor FRSC" userId="94fc2294-f05d-4f6d-a45c-e2f1f1ee1e39" providerId="ADAL" clId="{47BDF592-310E-45FF-99AA-9BC13DA841CC}" dt="2024-02-26T14:42:08.579" v="16553" actId="20577"/>
          <ac:spMkLst>
            <pc:docMk/>
            <pc:sldMk cId="1545645962" sldId="2147476094"/>
            <ac:spMk id="9" creationId="{290EF557-333D-098C-0598-E5D34EA7EC1E}"/>
          </ac:spMkLst>
        </pc:spChg>
        <pc:spChg chg="add del mod">
          <ac:chgData name="MAIGNAN Victor FRSC" userId="94fc2294-f05d-4f6d-a45c-e2f1f1ee1e39" providerId="ADAL" clId="{47BDF592-310E-45FF-99AA-9BC13DA841CC}" dt="2024-02-26T14:44:30.737" v="16628" actId="478"/>
          <ac:spMkLst>
            <pc:docMk/>
            <pc:sldMk cId="1545645962" sldId="2147476094"/>
            <ac:spMk id="10" creationId="{57D4F9DD-0A81-9FB6-A224-C39FD691EC26}"/>
          </ac:spMkLst>
        </pc:spChg>
        <pc:spChg chg="add mod">
          <ac:chgData name="MAIGNAN Victor FRSC" userId="94fc2294-f05d-4f6d-a45c-e2f1f1ee1e39" providerId="ADAL" clId="{47BDF592-310E-45FF-99AA-9BC13DA841CC}" dt="2024-02-26T14:45:59.729" v="16646" actId="1038"/>
          <ac:spMkLst>
            <pc:docMk/>
            <pc:sldMk cId="1545645962" sldId="2147476094"/>
            <ac:spMk id="11" creationId="{E7B72073-5252-6512-4554-84C2767875D2}"/>
          </ac:spMkLst>
        </pc:spChg>
        <pc:spChg chg="add mod">
          <ac:chgData name="MAIGNAN Victor FRSC" userId="94fc2294-f05d-4f6d-a45c-e2f1f1ee1e39" providerId="ADAL" clId="{47BDF592-310E-45FF-99AA-9BC13DA841CC}" dt="2024-02-26T14:53:24.251" v="16857" actId="27636"/>
          <ac:spMkLst>
            <pc:docMk/>
            <pc:sldMk cId="1545645962" sldId="2147476094"/>
            <ac:spMk id="12" creationId="{F4F00770-0ECB-C905-768C-3D3F903BA55A}"/>
          </ac:spMkLst>
        </pc:spChg>
        <pc:picChg chg="add del mod">
          <ac:chgData name="MAIGNAN Victor FRSC" userId="94fc2294-f05d-4f6d-a45c-e2f1f1ee1e39" providerId="ADAL" clId="{47BDF592-310E-45FF-99AA-9BC13DA841CC}" dt="2024-02-26T14:44:27.244" v="16625" actId="478"/>
          <ac:picMkLst>
            <pc:docMk/>
            <pc:sldMk cId="1545645962" sldId="2147476094"/>
            <ac:picMk id="6" creationId="{79FDFD16-9FBF-0AEA-1723-362434022EB2}"/>
          </ac:picMkLst>
        </pc:picChg>
        <pc:picChg chg="add mod modCrop">
          <ac:chgData name="MAIGNAN Victor FRSC" userId="94fc2294-f05d-4f6d-a45c-e2f1f1ee1e39" providerId="ADAL" clId="{47BDF592-310E-45FF-99AA-9BC13DA841CC}" dt="2024-02-26T14:42:26.112" v="16594" actId="1076"/>
          <ac:picMkLst>
            <pc:docMk/>
            <pc:sldMk cId="1545645962" sldId="2147476094"/>
            <ac:picMk id="8" creationId="{02A009AC-B7C9-7963-E6CA-45FACE5BE8C1}"/>
          </ac:picMkLst>
        </pc:picChg>
        <pc:picChg chg="add mod">
          <ac:chgData name="MAIGNAN Victor FRSC" userId="94fc2294-f05d-4f6d-a45c-e2f1f1ee1e39" providerId="ADAL" clId="{47BDF592-310E-45FF-99AA-9BC13DA841CC}" dt="2024-02-26T14:45:59.729" v="16646" actId="1038"/>
          <ac:picMkLst>
            <pc:docMk/>
            <pc:sldMk cId="1545645962" sldId="2147476094"/>
            <ac:picMk id="8194" creationId="{CEB6C8B0-8236-A7A2-7D56-AA5717164672}"/>
          </ac:picMkLst>
        </pc:picChg>
      </pc:sldChg>
      <pc:sldChg chg="add del">
        <pc:chgData name="MAIGNAN Victor FRSC" userId="94fc2294-f05d-4f6d-a45c-e2f1f1ee1e39" providerId="ADAL" clId="{47BDF592-310E-45FF-99AA-9BC13DA841CC}" dt="2024-02-26T13:03:43.490" v="14484" actId="47"/>
        <pc:sldMkLst>
          <pc:docMk/>
          <pc:sldMk cId="2938418390" sldId="2147476094"/>
        </pc:sldMkLst>
      </pc:sldChg>
      <pc:sldChg chg="add del">
        <pc:chgData name="MAIGNAN Victor FRSC" userId="94fc2294-f05d-4f6d-a45c-e2f1f1ee1e39" providerId="ADAL" clId="{47BDF592-310E-45FF-99AA-9BC13DA841CC}" dt="2024-02-26T13:03:43.490" v="14484" actId="47"/>
        <pc:sldMkLst>
          <pc:docMk/>
          <pc:sldMk cId="4278943702" sldId="2147476095"/>
        </pc:sldMkLst>
      </pc:sldChg>
      <pc:sldChg chg="add del">
        <pc:chgData name="MAIGNAN Victor FRSC" userId="94fc2294-f05d-4f6d-a45c-e2f1f1ee1e39" providerId="ADAL" clId="{47BDF592-310E-45FF-99AA-9BC13DA841CC}" dt="2024-02-26T13:03:43.490" v="14484" actId="47"/>
        <pc:sldMkLst>
          <pc:docMk/>
          <pc:sldMk cId="2564786924" sldId="2147476096"/>
        </pc:sldMkLst>
      </pc:sldChg>
      <pc:sldMasterChg chg="addSp delSp modSp mod delSldLayout modSldLayout">
        <pc:chgData name="MAIGNAN Victor FRSC" userId="94fc2294-f05d-4f6d-a45c-e2f1f1ee1e39" providerId="ADAL" clId="{47BDF592-310E-45FF-99AA-9BC13DA841CC}" dt="2024-02-21T16:06:43.556" v="6337" actId="47"/>
        <pc:sldMasterMkLst>
          <pc:docMk/>
          <pc:sldMasterMk cId="3842139820" sldId="2147483724"/>
        </pc:sldMasterMkLst>
        <pc:spChg chg="add mod">
          <ac:chgData name="MAIGNAN Victor FRSC" userId="94fc2294-f05d-4f6d-a45c-e2f1f1ee1e39" providerId="ADAL" clId="{47BDF592-310E-45FF-99AA-9BC13DA841CC}" dt="2024-02-19T09:56:12.048" v="1145"/>
          <ac:spMkLst>
            <pc:docMk/>
            <pc:sldMasterMk cId="3842139820" sldId="2147483724"/>
            <ac:spMk id="4" creationId="{E8ABA3F5-F786-B27D-1E5D-79A32021186F}"/>
          </ac:spMkLst>
        </pc:spChg>
        <pc:spChg chg="add del mod">
          <ac:chgData name="MAIGNAN Victor FRSC" userId="94fc2294-f05d-4f6d-a45c-e2f1f1ee1e39" providerId="ADAL" clId="{47BDF592-310E-45FF-99AA-9BC13DA841CC}" dt="2024-02-19T09:56:16.265" v="1146" actId="478"/>
          <ac:spMkLst>
            <pc:docMk/>
            <pc:sldMasterMk cId="3842139820" sldId="2147483724"/>
            <ac:spMk id="5" creationId="{9046BC4F-26FD-027E-410F-EFEA4A592725}"/>
          </ac:spMkLst>
        </pc:spChg>
        <pc:sldLayoutChg chg="addSp modSp mod">
          <pc:chgData name="MAIGNAN Victor FRSC" userId="94fc2294-f05d-4f6d-a45c-e2f1f1ee1e39" providerId="ADAL" clId="{47BDF592-310E-45FF-99AA-9BC13DA841CC}" dt="2024-02-19T10:01:34.844" v="1311" actId="1076"/>
          <pc:sldLayoutMkLst>
            <pc:docMk/>
            <pc:sldMasterMk cId="3842139820" sldId="2147483724"/>
            <pc:sldLayoutMk cId="2474812549" sldId="2147483725"/>
          </pc:sldLayoutMkLst>
          <pc:spChg chg="add mod">
            <ac:chgData name="MAIGNAN Victor FRSC" userId="94fc2294-f05d-4f6d-a45c-e2f1f1ee1e39" providerId="ADAL" clId="{47BDF592-310E-45FF-99AA-9BC13DA841CC}" dt="2024-02-19T10:01:34.844" v="1311" actId="1076"/>
            <ac:spMkLst>
              <pc:docMk/>
              <pc:sldMasterMk cId="3842139820" sldId="2147483724"/>
              <pc:sldLayoutMk cId="2474812549" sldId="2147483725"/>
              <ac:spMk id="2" creationId="{BCCFEE11-0D08-2058-DAA5-7DD5CDE1A1E8}"/>
            </ac:spMkLst>
          </pc:spChg>
        </pc:sldLayoutChg>
        <pc:sldLayoutChg chg="addSp modSp">
          <pc:chgData name="MAIGNAN Victor FRSC" userId="94fc2294-f05d-4f6d-a45c-e2f1f1ee1e39" providerId="ADAL" clId="{47BDF592-310E-45FF-99AA-9BC13DA841CC}" dt="2024-02-19T10:01:39.598" v="1312"/>
          <pc:sldLayoutMkLst>
            <pc:docMk/>
            <pc:sldMasterMk cId="3842139820" sldId="2147483724"/>
            <pc:sldLayoutMk cId="477466406" sldId="2147483726"/>
          </pc:sldLayoutMkLst>
          <pc:spChg chg="add mod">
            <ac:chgData name="MAIGNAN Victor FRSC" userId="94fc2294-f05d-4f6d-a45c-e2f1f1ee1e39" providerId="ADAL" clId="{47BDF592-310E-45FF-99AA-9BC13DA841CC}" dt="2024-02-19T10:01:39.598" v="1312"/>
            <ac:spMkLst>
              <pc:docMk/>
              <pc:sldMasterMk cId="3842139820" sldId="2147483724"/>
              <pc:sldLayoutMk cId="477466406" sldId="2147483726"/>
              <ac:spMk id="2" creationId="{B1E7B46A-D370-07C4-850C-AE7D3E5FAB72}"/>
            </ac:spMkLst>
          </pc:spChg>
        </pc:sldLayoutChg>
        <pc:sldLayoutChg chg="addSp modSp">
          <pc:chgData name="MAIGNAN Victor FRSC" userId="94fc2294-f05d-4f6d-a45c-e2f1f1ee1e39" providerId="ADAL" clId="{47BDF592-310E-45FF-99AA-9BC13DA841CC}" dt="2024-02-19T10:01:40.471" v="1313"/>
          <pc:sldLayoutMkLst>
            <pc:docMk/>
            <pc:sldMasterMk cId="3842139820" sldId="2147483724"/>
            <pc:sldLayoutMk cId="3224872845" sldId="2147483727"/>
          </pc:sldLayoutMkLst>
          <pc:spChg chg="add mod">
            <ac:chgData name="MAIGNAN Victor FRSC" userId="94fc2294-f05d-4f6d-a45c-e2f1f1ee1e39" providerId="ADAL" clId="{47BDF592-310E-45FF-99AA-9BC13DA841CC}" dt="2024-02-19T10:01:40.471" v="1313"/>
            <ac:spMkLst>
              <pc:docMk/>
              <pc:sldMasterMk cId="3842139820" sldId="2147483724"/>
              <pc:sldLayoutMk cId="3224872845" sldId="2147483727"/>
              <ac:spMk id="2" creationId="{7BAB5792-6A5A-621B-9AA4-B29E751A1523}"/>
            </ac:spMkLst>
          </pc:spChg>
        </pc:sldLayoutChg>
        <pc:sldLayoutChg chg="addSp modSp">
          <pc:chgData name="MAIGNAN Victor FRSC" userId="94fc2294-f05d-4f6d-a45c-e2f1f1ee1e39" providerId="ADAL" clId="{47BDF592-310E-45FF-99AA-9BC13DA841CC}" dt="2024-02-19T10:01:49.966" v="1314"/>
          <pc:sldLayoutMkLst>
            <pc:docMk/>
            <pc:sldMasterMk cId="3842139820" sldId="2147483724"/>
            <pc:sldLayoutMk cId="4228799762" sldId="2147483728"/>
          </pc:sldLayoutMkLst>
          <pc:spChg chg="add mod">
            <ac:chgData name="MAIGNAN Victor FRSC" userId="94fc2294-f05d-4f6d-a45c-e2f1f1ee1e39" providerId="ADAL" clId="{47BDF592-310E-45FF-99AA-9BC13DA841CC}" dt="2024-02-19T10:01:49.966" v="1314"/>
            <ac:spMkLst>
              <pc:docMk/>
              <pc:sldMasterMk cId="3842139820" sldId="2147483724"/>
              <pc:sldLayoutMk cId="4228799762" sldId="2147483728"/>
              <ac:spMk id="4" creationId="{526D0CEB-B899-486D-9607-2F6FCB2B9543}"/>
            </ac:spMkLst>
          </pc:spChg>
        </pc:sldLayoutChg>
        <pc:sldLayoutChg chg="addSp modSp">
          <pc:chgData name="MAIGNAN Victor FRSC" userId="94fc2294-f05d-4f6d-a45c-e2f1f1ee1e39" providerId="ADAL" clId="{47BDF592-310E-45FF-99AA-9BC13DA841CC}" dt="2024-02-19T10:01:51.636" v="1315"/>
          <pc:sldLayoutMkLst>
            <pc:docMk/>
            <pc:sldMasterMk cId="3842139820" sldId="2147483724"/>
            <pc:sldLayoutMk cId="2912847993" sldId="2147483729"/>
          </pc:sldLayoutMkLst>
          <pc:spChg chg="add mod">
            <ac:chgData name="MAIGNAN Victor FRSC" userId="94fc2294-f05d-4f6d-a45c-e2f1f1ee1e39" providerId="ADAL" clId="{47BDF592-310E-45FF-99AA-9BC13DA841CC}" dt="2024-02-19T10:01:51.636" v="1315"/>
            <ac:spMkLst>
              <pc:docMk/>
              <pc:sldMasterMk cId="3842139820" sldId="2147483724"/>
              <pc:sldLayoutMk cId="2912847993" sldId="2147483729"/>
              <ac:spMk id="3" creationId="{DAF1D393-9219-4468-1DAE-A89953C8D394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9:06.460" v="1470" actId="478"/>
          <pc:sldLayoutMkLst>
            <pc:docMk/>
            <pc:sldMasterMk cId="3842139820" sldId="2147483724"/>
            <pc:sldLayoutMk cId="102644355" sldId="2147483730"/>
          </pc:sldLayoutMkLst>
          <pc:spChg chg="add mod">
            <ac:chgData name="MAIGNAN Victor FRSC" userId="94fc2294-f05d-4f6d-a45c-e2f1f1ee1e39" providerId="ADAL" clId="{47BDF592-310E-45FF-99AA-9BC13DA841CC}" dt="2024-02-19T10:01:53.185" v="1316"/>
            <ac:spMkLst>
              <pc:docMk/>
              <pc:sldMasterMk cId="3842139820" sldId="2147483724"/>
              <pc:sldLayoutMk cId="102644355" sldId="2147483730"/>
              <ac:spMk id="3" creationId="{1CD97EF0-E629-A5E7-6A77-EC6BC72E10F1}"/>
            </ac:spMkLst>
          </pc:spChg>
          <pc:picChg chg="del">
            <ac:chgData name="MAIGNAN Victor FRSC" userId="94fc2294-f05d-4f6d-a45c-e2f1f1ee1e39" providerId="ADAL" clId="{47BDF592-310E-45FF-99AA-9BC13DA841CC}" dt="2024-02-19T10:09:06.460" v="1470" actId="478"/>
            <ac:picMkLst>
              <pc:docMk/>
              <pc:sldMasterMk cId="3842139820" sldId="2147483724"/>
              <pc:sldLayoutMk cId="102644355" sldId="2147483730"/>
              <ac:picMk id="2" creationId="{5B2C0371-3DCA-5D00-7B9A-A2083BD5F976}"/>
            </ac:picMkLst>
          </pc:picChg>
        </pc:sldLayoutChg>
        <pc:sldLayoutChg chg="addSp modSp">
          <pc:chgData name="MAIGNAN Victor FRSC" userId="94fc2294-f05d-4f6d-a45c-e2f1f1ee1e39" providerId="ADAL" clId="{47BDF592-310E-45FF-99AA-9BC13DA841CC}" dt="2024-02-19T10:01:54.017" v="1317"/>
          <pc:sldLayoutMkLst>
            <pc:docMk/>
            <pc:sldMasterMk cId="3842139820" sldId="2147483724"/>
            <pc:sldLayoutMk cId="3410257911" sldId="2147483731"/>
          </pc:sldLayoutMkLst>
          <pc:spChg chg="add mod">
            <ac:chgData name="MAIGNAN Victor FRSC" userId="94fc2294-f05d-4f6d-a45c-e2f1f1ee1e39" providerId="ADAL" clId="{47BDF592-310E-45FF-99AA-9BC13DA841CC}" dt="2024-02-19T10:01:54.017" v="1317"/>
            <ac:spMkLst>
              <pc:docMk/>
              <pc:sldMasterMk cId="3842139820" sldId="2147483724"/>
              <pc:sldLayoutMk cId="3410257911" sldId="2147483731"/>
              <ac:spMk id="4" creationId="{279F782A-ED78-F4F7-458C-61FF9C2A5343}"/>
            </ac:spMkLst>
          </pc:spChg>
        </pc:sldLayoutChg>
        <pc:sldLayoutChg chg="addSp modSp">
          <pc:chgData name="MAIGNAN Victor FRSC" userId="94fc2294-f05d-4f6d-a45c-e2f1f1ee1e39" providerId="ADAL" clId="{47BDF592-310E-45FF-99AA-9BC13DA841CC}" dt="2024-02-19T10:01:54.710" v="1318"/>
          <pc:sldLayoutMkLst>
            <pc:docMk/>
            <pc:sldMasterMk cId="3842139820" sldId="2147483724"/>
            <pc:sldLayoutMk cId="501301495" sldId="2147483732"/>
          </pc:sldLayoutMkLst>
          <pc:spChg chg="add mod">
            <ac:chgData name="MAIGNAN Victor FRSC" userId="94fc2294-f05d-4f6d-a45c-e2f1f1ee1e39" providerId="ADAL" clId="{47BDF592-310E-45FF-99AA-9BC13DA841CC}" dt="2024-02-19T10:01:54.710" v="1318"/>
            <ac:spMkLst>
              <pc:docMk/>
              <pc:sldMasterMk cId="3842139820" sldId="2147483724"/>
              <pc:sldLayoutMk cId="501301495" sldId="2147483732"/>
              <ac:spMk id="4" creationId="{1A81006D-5A29-A7E8-6C65-4516EF0F78F8}"/>
            </ac:spMkLst>
          </pc:spChg>
        </pc:sldLayoutChg>
        <pc:sldLayoutChg chg="delSp mod">
          <pc:chgData name="MAIGNAN Victor FRSC" userId="94fc2294-f05d-4f6d-a45c-e2f1f1ee1e39" providerId="ADAL" clId="{47BDF592-310E-45FF-99AA-9BC13DA841CC}" dt="2024-02-19T10:01:59.186" v="1319" actId="478"/>
          <pc:sldLayoutMkLst>
            <pc:docMk/>
            <pc:sldMasterMk cId="3842139820" sldId="2147483724"/>
            <pc:sldLayoutMk cId="3037587073" sldId="2147483795"/>
          </pc:sldLayoutMkLst>
          <pc:spChg chg="del">
            <ac:chgData name="MAIGNAN Victor FRSC" userId="94fc2294-f05d-4f6d-a45c-e2f1f1ee1e39" providerId="ADAL" clId="{47BDF592-310E-45FF-99AA-9BC13DA841CC}" dt="2024-02-19T10:01:59.186" v="1319" actId="478"/>
            <ac:spMkLst>
              <pc:docMk/>
              <pc:sldMasterMk cId="3842139820" sldId="2147483724"/>
              <pc:sldLayoutMk cId="3037587073" sldId="2147483795"/>
              <ac:spMk id="5" creationId="{0AB34D72-7A98-4DC3-8CA0-20EBFCBD07BD}"/>
            </ac:spMkLst>
          </pc:spChg>
        </pc:sldLayoutChg>
        <pc:sldLayoutChg chg="del">
          <pc:chgData name="MAIGNAN Victor FRSC" userId="94fc2294-f05d-4f6d-a45c-e2f1f1ee1e39" providerId="ADAL" clId="{47BDF592-310E-45FF-99AA-9BC13DA841CC}" dt="2024-02-19T10:14:33.769" v="1589" actId="47"/>
          <pc:sldLayoutMkLst>
            <pc:docMk/>
            <pc:sldMasterMk cId="3842139820" sldId="2147483724"/>
            <pc:sldLayoutMk cId="1685801900" sldId="2147483853"/>
          </pc:sldLayoutMkLst>
        </pc:sldLayoutChg>
        <pc:sldLayoutChg chg="del">
          <pc:chgData name="MAIGNAN Victor FRSC" userId="94fc2294-f05d-4f6d-a45c-e2f1f1ee1e39" providerId="ADAL" clId="{47BDF592-310E-45FF-99AA-9BC13DA841CC}" dt="2024-02-21T16:06:43.556" v="6337" actId="47"/>
          <pc:sldLayoutMkLst>
            <pc:docMk/>
            <pc:sldMasterMk cId="3842139820" sldId="2147483724"/>
            <pc:sldLayoutMk cId="1500583075" sldId="2147483859"/>
          </pc:sldLayoutMkLst>
        </pc:sldLayoutChg>
      </pc:sldMasterChg>
      <pc:sldMasterChg chg="addSp delSp modSp mod delSldLayout modSldLayout">
        <pc:chgData name="MAIGNAN Victor FRSC" userId="94fc2294-f05d-4f6d-a45c-e2f1f1ee1e39" providerId="ADAL" clId="{47BDF592-310E-45FF-99AA-9BC13DA841CC}" dt="2024-02-19T10:03:20.420" v="1349"/>
        <pc:sldMasterMkLst>
          <pc:docMk/>
          <pc:sldMasterMk cId="4080229513" sldId="2147483734"/>
        </pc:sldMasterMkLst>
        <pc:spChg chg="del">
          <ac:chgData name="MAIGNAN Victor FRSC" userId="94fc2294-f05d-4f6d-a45c-e2f1f1ee1e39" providerId="ADAL" clId="{47BDF592-310E-45FF-99AA-9BC13DA841CC}" dt="2024-02-19T09:56:47.327" v="1147" actId="478"/>
          <ac:spMkLst>
            <pc:docMk/>
            <pc:sldMasterMk cId="4080229513" sldId="2147483734"/>
            <ac:spMk id="4" creationId="{65915399-77E8-32CE-6ABB-EAD7BDC2EC62}"/>
          </ac:spMkLst>
        </pc:spChg>
        <pc:spChg chg="add mod">
          <ac:chgData name="MAIGNAN Victor FRSC" userId="94fc2294-f05d-4f6d-a45c-e2f1f1ee1e39" providerId="ADAL" clId="{47BDF592-310E-45FF-99AA-9BC13DA841CC}" dt="2024-02-19T09:56:48.109" v="1148"/>
          <ac:spMkLst>
            <pc:docMk/>
            <pc:sldMasterMk cId="4080229513" sldId="2147483734"/>
            <ac:spMk id="5" creationId="{EB8A58AC-2A78-6033-2477-79E9E4B1D135}"/>
          </ac:spMkLst>
        </pc:spChg>
        <pc:spChg chg="add del mod">
          <ac:chgData name="MAIGNAN Victor FRSC" userId="94fc2294-f05d-4f6d-a45c-e2f1f1ee1e39" providerId="ADAL" clId="{47BDF592-310E-45FF-99AA-9BC13DA841CC}" dt="2024-02-19T09:56:50.262" v="1149" actId="478"/>
          <ac:spMkLst>
            <pc:docMk/>
            <pc:sldMasterMk cId="4080229513" sldId="2147483734"/>
            <ac:spMk id="7" creationId="{885E91DB-7BCF-DF7A-853F-E59005756CB6}"/>
          </ac:spMkLst>
        </pc:spChg>
        <pc:sldLayoutChg chg="addSp delSp modSp mod">
          <pc:chgData name="MAIGNAN Victor FRSC" userId="94fc2294-f05d-4f6d-a45c-e2f1f1ee1e39" providerId="ADAL" clId="{47BDF592-310E-45FF-99AA-9BC13DA841CC}" dt="2024-02-19T09:56:59.757" v="1152" actId="1076"/>
          <pc:sldLayoutMkLst>
            <pc:docMk/>
            <pc:sldMasterMk cId="4080229513" sldId="2147483734"/>
            <pc:sldLayoutMk cId="1456357351" sldId="2147483735"/>
          </pc:sldLayoutMkLst>
          <pc:spChg chg="add mod">
            <ac:chgData name="MAIGNAN Victor FRSC" userId="94fc2294-f05d-4f6d-a45c-e2f1f1ee1e39" providerId="ADAL" clId="{47BDF592-310E-45FF-99AA-9BC13DA841CC}" dt="2024-02-19T09:56:59.757" v="1152" actId="1076"/>
            <ac:spMkLst>
              <pc:docMk/>
              <pc:sldMasterMk cId="4080229513" sldId="2147483734"/>
              <pc:sldLayoutMk cId="1456357351" sldId="2147483735"/>
              <ac:spMk id="2" creationId="{065D00CF-27E9-ED76-8BDA-C8C99D7BBB19}"/>
            </ac:spMkLst>
          </pc:spChg>
          <pc:spChg chg="del">
            <ac:chgData name="MAIGNAN Victor FRSC" userId="94fc2294-f05d-4f6d-a45c-e2f1f1ee1e39" providerId="ADAL" clId="{47BDF592-310E-45FF-99AA-9BC13DA841CC}" dt="2024-02-19T09:56:55.829" v="1150" actId="478"/>
            <ac:spMkLst>
              <pc:docMk/>
              <pc:sldMasterMk cId="4080229513" sldId="2147483734"/>
              <pc:sldLayoutMk cId="1456357351" sldId="2147483735"/>
              <ac:spMk id="20" creationId="{F469BBF5-C137-7ECC-7887-F35988092A5F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09:57:07.842" v="1155" actId="1076"/>
          <pc:sldLayoutMkLst>
            <pc:docMk/>
            <pc:sldMasterMk cId="4080229513" sldId="2147483734"/>
            <pc:sldLayoutMk cId="3343099566" sldId="2147483736"/>
          </pc:sldLayoutMkLst>
          <pc:spChg chg="add mod">
            <ac:chgData name="MAIGNAN Victor FRSC" userId="94fc2294-f05d-4f6d-a45c-e2f1f1ee1e39" providerId="ADAL" clId="{47BDF592-310E-45FF-99AA-9BC13DA841CC}" dt="2024-02-19T09:57:07.842" v="1155" actId="1076"/>
            <ac:spMkLst>
              <pc:docMk/>
              <pc:sldMasterMk cId="4080229513" sldId="2147483734"/>
              <pc:sldLayoutMk cId="3343099566" sldId="2147483736"/>
              <ac:spMk id="2" creationId="{19028C21-8075-578E-6E32-E9089142105E}"/>
            </ac:spMkLst>
          </pc:spChg>
          <pc:spChg chg="del">
            <ac:chgData name="MAIGNAN Victor FRSC" userId="94fc2294-f05d-4f6d-a45c-e2f1f1ee1e39" providerId="ADAL" clId="{47BDF592-310E-45FF-99AA-9BC13DA841CC}" dt="2024-02-19T09:57:04.595" v="1153" actId="478"/>
            <ac:spMkLst>
              <pc:docMk/>
              <pc:sldMasterMk cId="4080229513" sldId="2147483734"/>
              <pc:sldLayoutMk cId="3343099566" sldId="2147483736"/>
              <ac:spMk id="22" creationId="{0EBEA1F7-0223-C5B9-4239-98B4FD2F0D93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36.952" v="1329" actId="1076"/>
          <pc:sldLayoutMkLst>
            <pc:docMk/>
            <pc:sldMasterMk cId="4080229513" sldId="2147483734"/>
            <pc:sldLayoutMk cId="691444806" sldId="2147483737"/>
          </pc:sldLayoutMkLst>
          <pc:spChg chg="add mod">
            <ac:chgData name="MAIGNAN Victor FRSC" userId="94fc2294-f05d-4f6d-a45c-e2f1f1ee1e39" providerId="ADAL" clId="{47BDF592-310E-45FF-99AA-9BC13DA841CC}" dt="2024-02-19T10:02:36.952" v="1329" actId="1076"/>
            <ac:spMkLst>
              <pc:docMk/>
              <pc:sldMasterMk cId="4080229513" sldId="2147483734"/>
              <pc:sldLayoutMk cId="691444806" sldId="2147483737"/>
              <ac:spMk id="2" creationId="{C63FD90D-5846-E05E-F124-427A399F8B2D}"/>
            </ac:spMkLst>
          </pc:spChg>
          <pc:spChg chg="del">
            <ac:chgData name="MAIGNAN Victor FRSC" userId="94fc2294-f05d-4f6d-a45c-e2f1f1ee1e39" providerId="ADAL" clId="{47BDF592-310E-45FF-99AA-9BC13DA841CC}" dt="2024-02-19T10:02:33.525" v="1327" actId="478"/>
            <ac:spMkLst>
              <pc:docMk/>
              <pc:sldMasterMk cId="4080229513" sldId="2147483734"/>
              <pc:sldLayoutMk cId="691444806" sldId="2147483737"/>
              <ac:spMk id="26" creationId="{E6DEE6C3-5C40-1921-E9D8-F935A35E6A5D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45.010" v="1331"/>
          <pc:sldLayoutMkLst>
            <pc:docMk/>
            <pc:sldMasterMk cId="4080229513" sldId="2147483734"/>
            <pc:sldLayoutMk cId="2154514306" sldId="2147483738"/>
          </pc:sldLayoutMkLst>
          <pc:spChg chg="add mod">
            <ac:chgData name="MAIGNAN Victor FRSC" userId="94fc2294-f05d-4f6d-a45c-e2f1f1ee1e39" providerId="ADAL" clId="{47BDF592-310E-45FF-99AA-9BC13DA841CC}" dt="2024-02-19T10:02:45.010" v="1331"/>
            <ac:spMkLst>
              <pc:docMk/>
              <pc:sldMasterMk cId="4080229513" sldId="2147483734"/>
              <pc:sldLayoutMk cId="2154514306" sldId="2147483738"/>
              <ac:spMk id="2" creationId="{3A68F46C-CD6B-CF34-7965-210C2BC25C82}"/>
            </ac:spMkLst>
          </pc:spChg>
          <pc:spChg chg="del">
            <ac:chgData name="MAIGNAN Victor FRSC" userId="94fc2294-f05d-4f6d-a45c-e2f1f1ee1e39" providerId="ADAL" clId="{47BDF592-310E-45FF-99AA-9BC13DA841CC}" dt="2024-02-19T10:02:44.027" v="1330" actId="478"/>
            <ac:spMkLst>
              <pc:docMk/>
              <pc:sldMasterMk cId="4080229513" sldId="2147483734"/>
              <pc:sldLayoutMk cId="2154514306" sldId="2147483738"/>
              <ac:spMk id="21" creationId="{AE4E5DC9-23F0-9762-3A93-0C418F55D2E8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49.171" v="1333"/>
          <pc:sldLayoutMkLst>
            <pc:docMk/>
            <pc:sldMasterMk cId="4080229513" sldId="2147483734"/>
            <pc:sldLayoutMk cId="1253602877" sldId="2147483739"/>
          </pc:sldLayoutMkLst>
          <pc:spChg chg="add mod">
            <ac:chgData name="MAIGNAN Victor FRSC" userId="94fc2294-f05d-4f6d-a45c-e2f1f1ee1e39" providerId="ADAL" clId="{47BDF592-310E-45FF-99AA-9BC13DA841CC}" dt="2024-02-19T10:02:49.171" v="1333"/>
            <ac:spMkLst>
              <pc:docMk/>
              <pc:sldMasterMk cId="4080229513" sldId="2147483734"/>
              <pc:sldLayoutMk cId="1253602877" sldId="2147483739"/>
              <ac:spMk id="2" creationId="{72C45F1F-E3CE-3EC2-101D-176AF4AEBA7E}"/>
            </ac:spMkLst>
          </pc:spChg>
          <pc:spChg chg="del">
            <ac:chgData name="MAIGNAN Victor FRSC" userId="94fc2294-f05d-4f6d-a45c-e2f1f1ee1e39" providerId="ADAL" clId="{47BDF592-310E-45FF-99AA-9BC13DA841CC}" dt="2024-02-19T10:02:48.474" v="1332" actId="478"/>
            <ac:spMkLst>
              <pc:docMk/>
              <pc:sldMasterMk cId="4080229513" sldId="2147483734"/>
              <pc:sldLayoutMk cId="1253602877" sldId="2147483739"/>
              <ac:spMk id="5" creationId="{83CA58AC-EA6A-39BF-8935-1683C537D7C7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53.205" v="1335"/>
          <pc:sldLayoutMkLst>
            <pc:docMk/>
            <pc:sldMasterMk cId="4080229513" sldId="2147483734"/>
            <pc:sldLayoutMk cId="3338940314" sldId="2147483740"/>
          </pc:sldLayoutMkLst>
          <pc:spChg chg="add mod">
            <ac:chgData name="MAIGNAN Victor FRSC" userId="94fc2294-f05d-4f6d-a45c-e2f1f1ee1e39" providerId="ADAL" clId="{47BDF592-310E-45FF-99AA-9BC13DA841CC}" dt="2024-02-19T10:02:53.205" v="1335"/>
            <ac:spMkLst>
              <pc:docMk/>
              <pc:sldMasterMk cId="4080229513" sldId="2147483734"/>
              <pc:sldLayoutMk cId="3338940314" sldId="2147483740"/>
              <ac:spMk id="2" creationId="{72B6B8B9-8DCD-05C1-0AFE-8F1724E323B0}"/>
            </ac:spMkLst>
          </pc:spChg>
          <pc:spChg chg="del">
            <ac:chgData name="MAIGNAN Victor FRSC" userId="94fc2294-f05d-4f6d-a45c-e2f1f1ee1e39" providerId="ADAL" clId="{47BDF592-310E-45FF-99AA-9BC13DA841CC}" dt="2024-02-19T10:02:52.485" v="1334" actId="478"/>
            <ac:spMkLst>
              <pc:docMk/>
              <pc:sldMasterMk cId="4080229513" sldId="2147483734"/>
              <pc:sldLayoutMk cId="3338940314" sldId="2147483740"/>
              <ac:spMk id="3" creationId="{4DF77191-C6E2-E916-85D3-06EA92751D38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56.420" v="1337"/>
          <pc:sldLayoutMkLst>
            <pc:docMk/>
            <pc:sldMasterMk cId="4080229513" sldId="2147483734"/>
            <pc:sldLayoutMk cId="1303801311" sldId="2147483741"/>
          </pc:sldLayoutMkLst>
          <pc:spChg chg="add mod">
            <ac:chgData name="MAIGNAN Victor FRSC" userId="94fc2294-f05d-4f6d-a45c-e2f1f1ee1e39" providerId="ADAL" clId="{47BDF592-310E-45FF-99AA-9BC13DA841CC}" dt="2024-02-19T10:02:56.420" v="1337"/>
            <ac:spMkLst>
              <pc:docMk/>
              <pc:sldMasterMk cId="4080229513" sldId="2147483734"/>
              <pc:sldLayoutMk cId="1303801311" sldId="2147483741"/>
              <ac:spMk id="2" creationId="{D62BB898-7695-0FAF-0557-CBF3E739F906}"/>
            </ac:spMkLst>
          </pc:spChg>
          <pc:spChg chg="del">
            <ac:chgData name="MAIGNAN Victor FRSC" userId="94fc2294-f05d-4f6d-a45c-e2f1f1ee1e39" providerId="ADAL" clId="{47BDF592-310E-45FF-99AA-9BC13DA841CC}" dt="2024-02-19T10:02:55.778" v="1336" actId="478"/>
            <ac:spMkLst>
              <pc:docMk/>
              <pc:sldMasterMk cId="4080229513" sldId="2147483734"/>
              <pc:sldLayoutMk cId="1303801311" sldId="2147483741"/>
              <ac:spMk id="5" creationId="{035660E4-57F6-5CE6-EA0C-55F8186DA9B6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3:03.511" v="1341"/>
          <pc:sldLayoutMkLst>
            <pc:docMk/>
            <pc:sldMasterMk cId="4080229513" sldId="2147483734"/>
            <pc:sldLayoutMk cId="2716270823" sldId="2147483742"/>
          </pc:sldLayoutMkLst>
          <pc:spChg chg="add del mod">
            <ac:chgData name="MAIGNAN Victor FRSC" userId="94fc2294-f05d-4f6d-a45c-e2f1f1ee1e39" providerId="ADAL" clId="{47BDF592-310E-45FF-99AA-9BC13DA841CC}" dt="2024-02-19T10:03:00.588" v="1339" actId="478"/>
            <ac:spMkLst>
              <pc:docMk/>
              <pc:sldMasterMk cId="4080229513" sldId="2147483734"/>
              <pc:sldLayoutMk cId="2716270823" sldId="2147483742"/>
              <ac:spMk id="2" creationId="{013846E6-AC61-6F00-D25E-32A381CBA5CC}"/>
            </ac:spMkLst>
          </pc:spChg>
          <pc:spChg chg="add mod">
            <ac:chgData name="MAIGNAN Victor FRSC" userId="94fc2294-f05d-4f6d-a45c-e2f1f1ee1e39" providerId="ADAL" clId="{47BDF592-310E-45FF-99AA-9BC13DA841CC}" dt="2024-02-19T10:03:03.511" v="1341"/>
            <ac:spMkLst>
              <pc:docMk/>
              <pc:sldMasterMk cId="4080229513" sldId="2147483734"/>
              <pc:sldLayoutMk cId="2716270823" sldId="2147483742"/>
              <ac:spMk id="3" creationId="{BB9EB249-FCB5-A150-57F1-AF3E1662F12C}"/>
            </ac:spMkLst>
          </pc:spChg>
          <pc:spChg chg="del">
            <ac:chgData name="MAIGNAN Victor FRSC" userId="94fc2294-f05d-4f6d-a45c-e2f1f1ee1e39" providerId="ADAL" clId="{47BDF592-310E-45FF-99AA-9BC13DA841CC}" dt="2024-02-19T10:03:02.742" v="1340" actId="478"/>
            <ac:spMkLst>
              <pc:docMk/>
              <pc:sldMasterMk cId="4080229513" sldId="2147483734"/>
              <pc:sldLayoutMk cId="2716270823" sldId="2147483742"/>
              <ac:spMk id="18" creationId="{817E5170-17B2-0586-28B7-366DADD398ED}"/>
            </ac:spMkLst>
          </pc:spChg>
          <pc:spChg chg="del">
            <ac:chgData name="MAIGNAN Victor FRSC" userId="94fc2294-f05d-4f6d-a45c-e2f1f1ee1e39" providerId="ADAL" clId="{47BDF592-310E-45FF-99AA-9BC13DA841CC}" dt="2024-02-19T10:03:00.588" v="1339" actId="478"/>
            <ac:spMkLst>
              <pc:docMk/>
              <pc:sldMasterMk cId="4080229513" sldId="2147483734"/>
              <pc:sldLayoutMk cId="2716270823" sldId="2147483742"/>
              <ac:spMk id="21" creationId="{92C6CD2E-E822-45CE-BC03-DBD99EDF2953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19.740" v="1326"/>
          <pc:sldLayoutMkLst>
            <pc:docMk/>
            <pc:sldMasterMk cId="4080229513" sldId="2147483734"/>
            <pc:sldLayoutMk cId="705391210" sldId="2147483743"/>
          </pc:sldLayoutMkLst>
          <pc:spChg chg="add mod">
            <ac:chgData name="MAIGNAN Victor FRSC" userId="94fc2294-f05d-4f6d-a45c-e2f1f1ee1e39" providerId="ADAL" clId="{47BDF592-310E-45FF-99AA-9BC13DA841CC}" dt="2024-02-19T10:02:19.740" v="1326"/>
            <ac:spMkLst>
              <pc:docMk/>
              <pc:sldMasterMk cId="4080229513" sldId="2147483734"/>
              <pc:sldLayoutMk cId="705391210" sldId="2147483743"/>
              <ac:spMk id="2" creationId="{27E0A670-6E98-308D-B08B-39DA6C0C3C67}"/>
            </ac:spMkLst>
          </pc:spChg>
          <pc:spChg chg="del">
            <ac:chgData name="MAIGNAN Victor FRSC" userId="94fc2294-f05d-4f6d-a45c-e2f1f1ee1e39" providerId="ADAL" clId="{47BDF592-310E-45FF-99AA-9BC13DA841CC}" dt="2024-02-19T10:02:18.899" v="1325" actId="478"/>
            <ac:spMkLst>
              <pc:docMk/>
              <pc:sldMasterMk cId="4080229513" sldId="2147483734"/>
              <pc:sldLayoutMk cId="705391210" sldId="2147483743"/>
              <ac:spMk id="18" creationId="{E9F3E2DF-C1B6-5E61-B94E-B8DA67B76A0F}"/>
            </ac:spMkLst>
          </pc:spChg>
          <pc:spChg chg="del">
            <ac:chgData name="MAIGNAN Victor FRSC" userId="94fc2294-f05d-4f6d-a45c-e2f1f1ee1e39" providerId="ADAL" clId="{47BDF592-310E-45FF-99AA-9BC13DA841CC}" dt="2024-02-19T10:02:17.633" v="1324" actId="478"/>
            <ac:spMkLst>
              <pc:docMk/>
              <pc:sldMasterMk cId="4080229513" sldId="2147483734"/>
              <pc:sldLayoutMk cId="705391210" sldId="2147483743"/>
              <ac:spMk id="21" creationId="{45B9E1D0-BC79-4E95-8F42-B718287B2D4D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2:14.141" v="1323"/>
          <pc:sldLayoutMkLst>
            <pc:docMk/>
            <pc:sldMasterMk cId="4080229513" sldId="2147483734"/>
            <pc:sldLayoutMk cId="3341966829" sldId="2147483744"/>
          </pc:sldLayoutMkLst>
          <pc:spChg chg="add del mod">
            <ac:chgData name="MAIGNAN Victor FRSC" userId="94fc2294-f05d-4f6d-a45c-e2f1f1ee1e39" providerId="ADAL" clId="{47BDF592-310E-45FF-99AA-9BC13DA841CC}" dt="2024-02-19T10:02:08.147" v="1321" actId="478"/>
            <ac:spMkLst>
              <pc:docMk/>
              <pc:sldMasterMk cId="4080229513" sldId="2147483734"/>
              <pc:sldLayoutMk cId="3341966829" sldId="2147483744"/>
              <ac:spMk id="2" creationId="{B0B9F1A3-5B79-CC21-9CDE-1939F1F34A43}"/>
            </ac:spMkLst>
          </pc:spChg>
          <pc:spChg chg="add mod">
            <ac:chgData name="MAIGNAN Victor FRSC" userId="94fc2294-f05d-4f6d-a45c-e2f1f1ee1e39" providerId="ADAL" clId="{47BDF592-310E-45FF-99AA-9BC13DA841CC}" dt="2024-02-19T10:02:14.141" v="1323"/>
            <ac:spMkLst>
              <pc:docMk/>
              <pc:sldMasterMk cId="4080229513" sldId="2147483734"/>
              <pc:sldLayoutMk cId="3341966829" sldId="2147483744"/>
              <ac:spMk id="3" creationId="{52929CD8-7A26-9C61-C545-E4701C8B4EE9}"/>
            </ac:spMkLst>
          </pc:spChg>
          <pc:spChg chg="del">
            <ac:chgData name="MAIGNAN Victor FRSC" userId="94fc2294-f05d-4f6d-a45c-e2f1f1ee1e39" providerId="ADAL" clId="{47BDF592-310E-45FF-99AA-9BC13DA841CC}" dt="2024-02-19T10:02:09.536" v="1322" actId="478"/>
            <ac:spMkLst>
              <pc:docMk/>
              <pc:sldMasterMk cId="4080229513" sldId="2147483734"/>
              <pc:sldLayoutMk cId="3341966829" sldId="2147483744"/>
              <ac:spMk id="15" creationId="{A0CCCBC0-1790-611F-DC77-B7A14C2C9A3D}"/>
            </ac:spMkLst>
          </pc:spChg>
          <pc:spChg chg="del">
            <ac:chgData name="MAIGNAN Victor FRSC" userId="94fc2294-f05d-4f6d-a45c-e2f1f1ee1e39" providerId="ADAL" clId="{47BDF592-310E-45FF-99AA-9BC13DA841CC}" dt="2024-02-19T10:02:08.147" v="1321" actId="478"/>
            <ac:spMkLst>
              <pc:docMk/>
              <pc:sldMasterMk cId="4080229513" sldId="2147483734"/>
              <pc:sldLayoutMk cId="3341966829" sldId="2147483744"/>
              <ac:spMk id="21" creationId="{405F056A-75C4-456B-9DDD-8A6BF3568370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3:10.112" v="1344"/>
          <pc:sldLayoutMkLst>
            <pc:docMk/>
            <pc:sldMasterMk cId="4080229513" sldId="2147483734"/>
            <pc:sldLayoutMk cId="3197755920" sldId="2147483745"/>
          </pc:sldLayoutMkLst>
          <pc:spChg chg="add mod">
            <ac:chgData name="MAIGNAN Victor FRSC" userId="94fc2294-f05d-4f6d-a45c-e2f1f1ee1e39" providerId="ADAL" clId="{47BDF592-310E-45FF-99AA-9BC13DA841CC}" dt="2024-02-19T10:03:10.112" v="1344"/>
            <ac:spMkLst>
              <pc:docMk/>
              <pc:sldMasterMk cId="4080229513" sldId="2147483734"/>
              <pc:sldLayoutMk cId="3197755920" sldId="2147483745"/>
              <ac:spMk id="2" creationId="{B089606D-C0F9-5330-8763-F9084FC03004}"/>
            </ac:spMkLst>
          </pc:spChg>
          <pc:spChg chg="del">
            <ac:chgData name="MAIGNAN Victor FRSC" userId="94fc2294-f05d-4f6d-a45c-e2f1f1ee1e39" providerId="ADAL" clId="{47BDF592-310E-45FF-99AA-9BC13DA841CC}" dt="2024-02-19T10:03:09.252" v="1343" actId="478"/>
            <ac:spMkLst>
              <pc:docMk/>
              <pc:sldMasterMk cId="4080229513" sldId="2147483734"/>
              <pc:sldLayoutMk cId="3197755920" sldId="2147483745"/>
              <ac:spMk id="21" creationId="{15BE22C4-1FC2-651E-54BB-E38A70332092}"/>
            </ac:spMkLst>
          </pc:spChg>
          <pc:spChg chg="del">
            <ac:chgData name="MAIGNAN Victor FRSC" userId="94fc2294-f05d-4f6d-a45c-e2f1f1ee1e39" providerId="ADAL" clId="{47BDF592-310E-45FF-99AA-9BC13DA841CC}" dt="2024-02-19T10:03:07.979" v="1342" actId="478"/>
            <ac:spMkLst>
              <pc:docMk/>
              <pc:sldMasterMk cId="4080229513" sldId="2147483734"/>
              <pc:sldLayoutMk cId="3197755920" sldId="2147483745"/>
              <ac:spMk id="23" creationId="{E672B32B-9492-49FA-AE0F-DE70A13D78E4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3:14.429" v="1346"/>
          <pc:sldLayoutMkLst>
            <pc:docMk/>
            <pc:sldMasterMk cId="4080229513" sldId="2147483734"/>
            <pc:sldLayoutMk cId="4136012092" sldId="2147483746"/>
          </pc:sldLayoutMkLst>
          <pc:spChg chg="add mod">
            <ac:chgData name="MAIGNAN Victor FRSC" userId="94fc2294-f05d-4f6d-a45c-e2f1f1ee1e39" providerId="ADAL" clId="{47BDF592-310E-45FF-99AA-9BC13DA841CC}" dt="2024-02-19T10:03:14.429" v="1346"/>
            <ac:spMkLst>
              <pc:docMk/>
              <pc:sldMasterMk cId="4080229513" sldId="2147483734"/>
              <pc:sldLayoutMk cId="4136012092" sldId="2147483746"/>
              <ac:spMk id="2" creationId="{976E78C2-A11F-C010-49BD-A396A711270D}"/>
            </ac:spMkLst>
          </pc:spChg>
          <pc:spChg chg="del">
            <ac:chgData name="MAIGNAN Victor FRSC" userId="94fc2294-f05d-4f6d-a45c-e2f1f1ee1e39" providerId="ADAL" clId="{47BDF592-310E-45FF-99AA-9BC13DA841CC}" dt="2024-02-19T10:03:13.712" v="1345" actId="478"/>
            <ac:spMkLst>
              <pc:docMk/>
              <pc:sldMasterMk cId="4080229513" sldId="2147483734"/>
              <pc:sldLayoutMk cId="4136012092" sldId="2147483746"/>
              <ac:spMk id="21" creationId="{C869D239-0F68-C932-76B3-A401EA962B6E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3:20.420" v="1349"/>
          <pc:sldLayoutMkLst>
            <pc:docMk/>
            <pc:sldMasterMk cId="4080229513" sldId="2147483734"/>
            <pc:sldLayoutMk cId="3026869168" sldId="2147483747"/>
          </pc:sldLayoutMkLst>
          <pc:spChg chg="add mod">
            <ac:chgData name="MAIGNAN Victor FRSC" userId="94fc2294-f05d-4f6d-a45c-e2f1f1ee1e39" providerId="ADAL" clId="{47BDF592-310E-45FF-99AA-9BC13DA841CC}" dt="2024-02-19T10:03:20.420" v="1349"/>
            <ac:spMkLst>
              <pc:docMk/>
              <pc:sldMasterMk cId="4080229513" sldId="2147483734"/>
              <pc:sldLayoutMk cId="3026869168" sldId="2147483747"/>
              <ac:spMk id="2" creationId="{E94D4507-AEB5-4D87-3E4E-8CA30C9A87A5}"/>
            </ac:spMkLst>
          </pc:spChg>
          <pc:spChg chg="del">
            <ac:chgData name="MAIGNAN Victor FRSC" userId="94fc2294-f05d-4f6d-a45c-e2f1f1ee1e39" providerId="ADAL" clId="{47BDF592-310E-45FF-99AA-9BC13DA841CC}" dt="2024-02-19T10:03:19.694" v="1348" actId="478"/>
            <ac:spMkLst>
              <pc:docMk/>
              <pc:sldMasterMk cId="4080229513" sldId="2147483734"/>
              <pc:sldLayoutMk cId="3026869168" sldId="2147483747"/>
              <ac:spMk id="15" creationId="{D53DE9DF-BC0E-4F69-4289-FCE8BB6750FF}"/>
            </ac:spMkLst>
          </pc:spChg>
          <pc:spChg chg="del">
            <ac:chgData name="MAIGNAN Victor FRSC" userId="94fc2294-f05d-4f6d-a45c-e2f1f1ee1e39" providerId="ADAL" clId="{47BDF592-310E-45FF-99AA-9BC13DA841CC}" dt="2024-02-19T10:03:18.763" v="1347" actId="478"/>
            <ac:spMkLst>
              <pc:docMk/>
              <pc:sldMasterMk cId="4080229513" sldId="2147483734"/>
              <pc:sldLayoutMk cId="3026869168" sldId="2147483747"/>
              <ac:spMk id="18" creationId="{B6C9B099-675A-4517-BC68-6F76C1EA6426}"/>
            </ac:spMkLst>
          </pc:spChg>
        </pc:sldLayoutChg>
        <pc:sldLayoutChg chg="del">
          <pc:chgData name="MAIGNAN Victor FRSC" userId="94fc2294-f05d-4f6d-a45c-e2f1f1ee1e39" providerId="ADAL" clId="{47BDF592-310E-45FF-99AA-9BC13DA841CC}" dt="2024-02-19T09:57:28.624" v="1156" actId="2696"/>
          <pc:sldLayoutMkLst>
            <pc:docMk/>
            <pc:sldMasterMk cId="4080229513" sldId="2147483734"/>
            <pc:sldLayoutMk cId="3134553820" sldId="2147483748"/>
          </pc:sldLayoutMkLst>
        </pc:sldLayoutChg>
        <pc:sldLayoutChg chg="del">
          <pc:chgData name="MAIGNAN Victor FRSC" userId="94fc2294-f05d-4f6d-a45c-e2f1f1ee1e39" providerId="ADAL" clId="{47BDF592-310E-45FF-99AA-9BC13DA841CC}" dt="2024-02-19T09:57:29.206" v="1157" actId="2696"/>
          <pc:sldLayoutMkLst>
            <pc:docMk/>
            <pc:sldMasterMk cId="4080229513" sldId="2147483734"/>
            <pc:sldLayoutMk cId="3581531654" sldId="2147483749"/>
          </pc:sldLayoutMkLst>
        </pc:sldLayoutChg>
        <pc:sldLayoutChg chg="del">
          <pc:chgData name="MAIGNAN Victor FRSC" userId="94fc2294-f05d-4f6d-a45c-e2f1f1ee1e39" providerId="ADAL" clId="{47BDF592-310E-45FF-99AA-9BC13DA841CC}" dt="2024-02-19T09:57:30.577" v="1158" actId="2696"/>
          <pc:sldLayoutMkLst>
            <pc:docMk/>
            <pc:sldMasterMk cId="4080229513" sldId="2147483734"/>
            <pc:sldLayoutMk cId="86867505" sldId="2147483750"/>
          </pc:sldLayoutMkLst>
        </pc:sldLayoutChg>
        <pc:sldLayoutChg chg="del">
          <pc:chgData name="MAIGNAN Victor FRSC" userId="94fc2294-f05d-4f6d-a45c-e2f1f1ee1e39" providerId="ADAL" clId="{47BDF592-310E-45FF-99AA-9BC13DA841CC}" dt="2024-02-19T09:57:31.330" v="1159" actId="2696"/>
          <pc:sldLayoutMkLst>
            <pc:docMk/>
            <pc:sldMasterMk cId="4080229513" sldId="2147483734"/>
            <pc:sldLayoutMk cId="662539571" sldId="2147483751"/>
          </pc:sldLayoutMkLst>
        </pc:sldLayoutChg>
      </pc:sldMasterChg>
      <pc:sldMasterChg chg="addSp delSp modSp add del mod addSldLayout delSldLayout modSldLayout">
        <pc:chgData name="MAIGNAN Victor FRSC" userId="94fc2294-f05d-4f6d-a45c-e2f1f1ee1e39" providerId="ADAL" clId="{47BDF592-310E-45FF-99AA-9BC13DA841CC}" dt="2024-02-26T13:03:43.490" v="14484" actId="47"/>
        <pc:sldMasterMkLst>
          <pc:docMk/>
          <pc:sldMasterMk cId="1689829430" sldId="2147483752"/>
        </pc:sldMasterMkLst>
        <pc:spChg chg="add mod">
          <ac:chgData name="MAIGNAN Victor FRSC" userId="94fc2294-f05d-4f6d-a45c-e2f1f1ee1e39" providerId="ADAL" clId="{47BDF592-310E-45FF-99AA-9BC13DA841CC}" dt="2024-02-19T09:57:45.805" v="1203"/>
          <ac:spMkLst>
            <pc:docMk/>
            <pc:sldMasterMk cId="1689829430" sldId="2147483752"/>
            <ac:spMk id="4" creationId="{37030046-5209-4D08-A33C-E95A60D95A2D}"/>
          </ac:spMkLst>
        </pc:spChg>
        <pc:spChg chg="del">
          <ac:chgData name="MAIGNAN Victor FRSC" userId="94fc2294-f05d-4f6d-a45c-e2f1f1ee1e39" providerId="ADAL" clId="{47BDF592-310E-45FF-99AA-9BC13DA841CC}" dt="2024-02-19T09:57:45.490" v="1202" actId="478"/>
          <ac:spMkLst>
            <pc:docMk/>
            <pc:sldMasterMk cId="1689829430" sldId="2147483752"/>
            <ac:spMk id="5" creationId="{6D9822A9-DBA7-0788-6A31-1525CA408129}"/>
          </ac:spMkLst>
        </pc:spChg>
        <pc:sldLayoutChg chg="addSp delSp modSp add del mod">
          <pc:chgData name="MAIGNAN Victor FRSC" userId="94fc2294-f05d-4f6d-a45c-e2f1f1ee1e39" providerId="ADAL" clId="{47BDF592-310E-45FF-99AA-9BC13DA841CC}" dt="2024-02-19T09:57:56.698" v="1207" actId="1076"/>
          <pc:sldLayoutMkLst>
            <pc:docMk/>
            <pc:sldMasterMk cId="1689829430" sldId="2147483752"/>
            <pc:sldLayoutMk cId="3290360945" sldId="2147483753"/>
          </pc:sldLayoutMkLst>
          <pc:spChg chg="del">
            <ac:chgData name="MAIGNAN Victor FRSC" userId="94fc2294-f05d-4f6d-a45c-e2f1f1ee1e39" providerId="ADAL" clId="{47BDF592-310E-45FF-99AA-9BC13DA841CC}" dt="2024-02-19T09:57:50.553" v="1205" actId="478"/>
            <ac:spMkLst>
              <pc:docMk/>
              <pc:sldMasterMk cId="1689829430" sldId="2147483752"/>
              <pc:sldLayoutMk cId="3290360945" sldId="2147483753"/>
              <ac:spMk id="2" creationId="{EE0C36A6-291F-E340-5EE7-F802DC9D05D5}"/>
            </ac:spMkLst>
          </pc:spChg>
          <pc:spChg chg="del">
            <ac:chgData name="MAIGNAN Victor FRSC" userId="94fc2294-f05d-4f6d-a45c-e2f1f1ee1e39" providerId="ADAL" clId="{47BDF592-310E-45FF-99AA-9BC13DA841CC}" dt="2024-02-19T09:57:49.375" v="1204" actId="478"/>
            <ac:spMkLst>
              <pc:docMk/>
              <pc:sldMasterMk cId="1689829430" sldId="2147483752"/>
              <pc:sldLayoutMk cId="3290360945" sldId="2147483753"/>
              <ac:spMk id="4" creationId="{7101D756-BC3F-8841-54C6-606F8E922378}"/>
            </ac:spMkLst>
          </pc:spChg>
          <pc:spChg chg="add mod">
            <ac:chgData name="MAIGNAN Victor FRSC" userId="94fc2294-f05d-4f6d-a45c-e2f1f1ee1e39" providerId="ADAL" clId="{47BDF592-310E-45FF-99AA-9BC13DA841CC}" dt="2024-02-19T09:57:56.698" v="1207" actId="1076"/>
            <ac:spMkLst>
              <pc:docMk/>
              <pc:sldMasterMk cId="1689829430" sldId="2147483752"/>
              <pc:sldLayoutMk cId="3290360945" sldId="2147483753"/>
              <ac:spMk id="6" creationId="{E076B270-66A1-EBC1-708C-5251E2D112B7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8:17.945" v="1213" actId="1076"/>
          <pc:sldLayoutMkLst>
            <pc:docMk/>
            <pc:sldMasterMk cId="1689829430" sldId="2147483752"/>
            <pc:sldLayoutMk cId="3679907290" sldId="2147483754"/>
          </pc:sldLayoutMkLst>
          <pc:spChg chg="del">
            <ac:chgData name="MAIGNAN Victor FRSC" userId="94fc2294-f05d-4f6d-a45c-e2f1f1ee1e39" providerId="ADAL" clId="{47BDF592-310E-45FF-99AA-9BC13DA841CC}" dt="2024-02-19T09:58:11.879" v="1211" actId="478"/>
            <ac:spMkLst>
              <pc:docMk/>
              <pc:sldMasterMk cId="1689829430" sldId="2147483752"/>
              <pc:sldLayoutMk cId="3679907290" sldId="2147483754"/>
              <ac:spMk id="4" creationId="{C03AA30B-ED8A-4846-2ACA-887F27C9CB0A}"/>
            </ac:spMkLst>
          </pc:spChg>
          <pc:spChg chg="del">
            <ac:chgData name="MAIGNAN Victor FRSC" userId="94fc2294-f05d-4f6d-a45c-e2f1f1ee1e39" providerId="ADAL" clId="{47BDF592-310E-45FF-99AA-9BC13DA841CC}" dt="2024-02-19T09:58:11.016" v="1210" actId="478"/>
            <ac:spMkLst>
              <pc:docMk/>
              <pc:sldMasterMk cId="1689829430" sldId="2147483752"/>
              <pc:sldLayoutMk cId="3679907290" sldId="2147483754"/>
              <ac:spMk id="9" creationId="{E176F070-4E25-4D17-5942-B7DFDB5BA643}"/>
            </ac:spMkLst>
          </pc:spChg>
          <pc:spChg chg="add mod">
            <ac:chgData name="MAIGNAN Victor FRSC" userId="94fc2294-f05d-4f6d-a45c-e2f1f1ee1e39" providerId="ADAL" clId="{47BDF592-310E-45FF-99AA-9BC13DA841CC}" dt="2024-02-19T09:58:17.945" v="1213" actId="1076"/>
            <ac:spMkLst>
              <pc:docMk/>
              <pc:sldMasterMk cId="1689829430" sldId="2147483752"/>
              <pc:sldLayoutMk cId="3679907290" sldId="2147483754"/>
              <ac:spMk id="10" creationId="{11EF6F07-ECA0-53C2-3A84-079708F38612}"/>
            </ac:spMkLst>
          </pc:spChg>
          <pc:picChg chg="del mod">
            <ac:chgData name="MAIGNAN Victor FRSC" userId="94fc2294-f05d-4f6d-a45c-e2f1f1ee1e39" providerId="ADAL" clId="{47BDF592-310E-45FF-99AA-9BC13DA841CC}" dt="2024-02-19T09:58:09.384" v="1209" actId="478"/>
            <ac:picMkLst>
              <pc:docMk/>
              <pc:sldMasterMk cId="1689829430" sldId="2147483752"/>
              <pc:sldLayoutMk cId="3679907290" sldId="2147483754"/>
              <ac:picMk id="5" creationId="{1660D14D-4C39-DEDC-41DC-2265BDDC80C4}"/>
            </ac:picMkLst>
          </pc:picChg>
        </pc:sldLayoutChg>
        <pc:sldLayoutChg chg="addSp delSp modSp add del mod">
          <pc:chgData name="MAIGNAN Victor FRSC" userId="94fc2294-f05d-4f6d-a45c-e2f1f1ee1e39" providerId="ADAL" clId="{47BDF592-310E-45FF-99AA-9BC13DA841CC}" dt="2024-02-19T09:58:28.738" v="1217" actId="1076"/>
          <pc:sldLayoutMkLst>
            <pc:docMk/>
            <pc:sldMasterMk cId="1689829430" sldId="2147483752"/>
            <pc:sldLayoutMk cId="2239647753" sldId="2147483755"/>
          </pc:sldLayoutMkLst>
          <pc:spChg chg="del">
            <ac:chgData name="MAIGNAN Victor FRSC" userId="94fc2294-f05d-4f6d-a45c-e2f1f1ee1e39" providerId="ADAL" clId="{47BDF592-310E-45FF-99AA-9BC13DA841CC}" dt="2024-02-19T09:58:24.532" v="1215" actId="478"/>
            <ac:spMkLst>
              <pc:docMk/>
              <pc:sldMasterMk cId="1689829430" sldId="2147483752"/>
              <pc:sldLayoutMk cId="2239647753" sldId="2147483755"/>
              <ac:spMk id="2" creationId="{6951B61E-147C-6669-16CE-A3B333D931F9}"/>
            </ac:spMkLst>
          </pc:spChg>
          <pc:spChg chg="del">
            <ac:chgData name="MAIGNAN Victor FRSC" userId="94fc2294-f05d-4f6d-a45c-e2f1f1ee1e39" providerId="ADAL" clId="{47BDF592-310E-45FF-99AA-9BC13DA841CC}" dt="2024-02-19T09:58:23.592" v="1214" actId="478"/>
            <ac:spMkLst>
              <pc:docMk/>
              <pc:sldMasterMk cId="1689829430" sldId="2147483752"/>
              <pc:sldLayoutMk cId="2239647753" sldId="2147483755"/>
              <ac:spMk id="4" creationId="{FCFDE7AC-9A58-5A61-57AE-2F35BAAAF391}"/>
            </ac:spMkLst>
          </pc:spChg>
          <pc:spChg chg="add mod">
            <ac:chgData name="MAIGNAN Victor FRSC" userId="94fc2294-f05d-4f6d-a45c-e2f1f1ee1e39" providerId="ADAL" clId="{47BDF592-310E-45FF-99AA-9BC13DA841CC}" dt="2024-02-19T09:58:28.738" v="1217" actId="1076"/>
            <ac:spMkLst>
              <pc:docMk/>
              <pc:sldMasterMk cId="1689829430" sldId="2147483752"/>
              <pc:sldLayoutMk cId="2239647753" sldId="2147483755"/>
              <ac:spMk id="5" creationId="{399943B5-BC4E-7F86-543B-5AFD6D4E2FF3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8:39.169" v="1221"/>
          <pc:sldLayoutMkLst>
            <pc:docMk/>
            <pc:sldMasterMk cId="1689829430" sldId="2147483752"/>
            <pc:sldLayoutMk cId="1699587130" sldId="2147483756"/>
          </pc:sldLayoutMkLst>
          <pc:spChg chg="del mod">
            <ac:chgData name="MAIGNAN Victor FRSC" userId="94fc2294-f05d-4f6d-a45c-e2f1f1ee1e39" providerId="ADAL" clId="{47BDF592-310E-45FF-99AA-9BC13DA841CC}" dt="2024-02-19T09:58:38.407" v="1220" actId="478"/>
            <ac:spMkLst>
              <pc:docMk/>
              <pc:sldMasterMk cId="1689829430" sldId="2147483752"/>
              <pc:sldLayoutMk cId="1699587130" sldId="2147483756"/>
              <ac:spMk id="2" creationId="{90D66F4D-6BCB-A553-6007-8200B5CD916A}"/>
            </ac:spMkLst>
          </pc:spChg>
          <pc:spChg chg="del">
            <ac:chgData name="MAIGNAN Victor FRSC" userId="94fc2294-f05d-4f6d-a45c-e2f1f1ee1e39" providerId="ADAL" clId="{47BDF592-310E-45FF-99AA-9BC13DA841CC}" dt="2024-02-19T09:58:35.540" v="1218" actId="478"/>
            <ac:spMkLst>
              <pc:docMk/>
              <pc:sldMasterMk cId="1689829430" sldId="2147483752"/>
              <pc:sldLayoutMk cId="1699587130" sldId="2147483756"/>
              <ac:spMk id="4" creationId="{214E0F2B-D43E-1BB9-041B-C3F504C436A9}"/>
            </ac:spMkLst>
          </pc:spChg>
          <pc:spChg chg="add mod">
            <ac:chgData name="MAIGNAN Victor FRSC" userId="94fc2294-f05d-4f6d-a45c-e2f1f1ee1e39" providerId="ADAL" clId="{47BDF592-310E-45FF-99AA-9BC13DA841CC}" dt="2024-02-19T09:58:39.169" v="1221"/>
            <ac:spMkLst>
              <pc:docMk/>
              <pc:sldMasterMk cId="1689829430" sldId="2147483752"/>
              <pc:sldLayoutMk cId="1699587130" sldId="2147483756"/>
              <ac:spMk id="6" creationId="{A555EB0A-FD71-F24B-32CE-365F92AD5D84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8:44.949" v="1224"/>
          <pc:sldLayoutMkLst>
            <pc:docMk/>
            <pc:sldMasterMk cId="1689829430" sldId="2147483752"/>
            <pc:sldLayoutMk cId="3679025815" sldId="2147483757"/>
          </pc:sldLayoutMkLst>
          <pc:spChg chg="del mod">
            <ac:chgData name="MAIGNAN Victor FRSC" userId="94fc2294-f05d-4f6d-a45c-e2f1f1ee1e39" providerId="ADAL" clId="{47BDF592-310E-45FF-99AA-9BC13DA841CC}" dt="2024-02-19T09:58:44.177" v="1223" actId="478"/>
            <ac:spMkLst>
              <pc:docMk/>
              <pc:sldMasterMk cId="1689829430" sldId="2147483752"/>
              <pc:sldLayoutMk cId="3679025815" sldId="2147483757"/>
              <ac:spMk id="2" creationId="{C9803492-7E37-5180-7DC3-7ED0A5C77917}"/>
            </ac:spMkLst>
          </pc:spChg>
          <pc:spChg chg="add mod">
            <ac:chgData name="MAIGNAN Victor FRSC" userId="94fc2294-f05d-4f6d-a45c-e2f1f1ee1e39" providerId="ADAL" clId="{47BDF592-310E-45FF-99AA-9BC13DA841CC}" dt="2024-02-19T09:58:44.949" v="1224"/>
            <ac:spMkLst>
              <pc:docMk/>
              <pc:sldMasterMk cId="1689829430" sldId="2147483752"/>
              <pc:sldLayoutMk cId="3679025815" sldId="2147483757"/>
              <ac:spMk id="3" creationId="{58FD598A-5659-F29E-B1F6-C5DDF9EE4EEE}"/>
            </ac:spMkLst>
          </pc:spChg>
        </pc:sldLayoutChg>
        <pc:sldLayoutChg chg="addSp modSp add del">
          <pc:chgData name="MAIGNAN Victor FRSC" userId="94fc2294-f05d-4f6d-a45c-e2f1f1ee1e39" providerId="ADAL" clId="{47BDF592-310E-45FF-99AA-9BC13DA841CC}" dt="2024-02-19T09:58:47.791" v="1225"/>
          <pc:sldLayoutMkLst>
            <pc:docMk/>
            <pc:sldMasterMk cId="1689829430" sldId="2147483752"/>
            <pc:sldLayoutMk cId="988459889" sldId="2147483758"/>
          </pc:sldLayoutMkLst>
          <pc:spChg chg="add mod">
            <ac:chgData name="MAIGNAN Victor FRSC" userId="94fc2294-f05d-4f6d-a45c-e2f1f1ee1e39" providerId="ADAL" clId="{47BDF592-310E-45FF-99AA-9BC13DA841CC}" dt="2024-02-19T09:58:47.791" v="1225"/>
            <ac:spMkLst>
              <pc:docMk/>
              <pc:sldMasterMk cId="1689829430" sldId="2147483752"/>
              <pc:sldLayoutMk cId="988459889" sldId="2147483758"/>
              <ac:spMk id="2" creationId="{7157EF34-9312-CB26-4626-7B409F74276F}"/>
            </ac:spMkLst>
          </pc:spChg>
        </pc:sldLayoutChg>
        <pc:sldLayoutChg chg="addSp modSp add del">
          <pc:chgData name="MAIGNAN Victor FRSC" userId="94fc2294-f05d-4f6d-a45c-e2f1f1ee1e39" providerId="ADAL" clId="{47BDF592-310E-45FF-99AA-9BC13DA841CC}" dt="2024-02-19T09:58:49.136" v="1226"/>
          <pc:sldLayoutMkLst>
            <pc:docMk/>
            <pc:sldMasterMk cId="1689829430" sldId="2147483752"/>
            <pc:sldLayoutMk cId="2262428389" sldId="2147483759"/>
          </pc:sldLayoutMkLst>
          <pc:spChg chg="add mod">
            <ac:chgData name="MAIGNAN Victor FRSC" userId="94fc2294-f05d-4f6d-a45c-e2f1f1ee1e39" providerId="ADAL" clId="{47BDF592-310E-45FF-99AA-9BC13DA841CC}" dt="2024-02-19T09:58:49.136" v="1226"/>
            <ac:spMkLst>
              <pc:docMk/>
              <pc:sldMasterMk cId="1689829430" sldId="2147483752"/>
              <pc:sldLayoutMk cId="2262428389" sldId="2147483759"/>
              <ac:spMk id="2" creationId="{405924A5-2C22-0890-F481-670981434DE6}"/>
            </ac:spMkLst>
          </pc:spChg>
        </pc:sldLayoutChg>
        <pc:sldLayoutChg chg="addSp modSp add del">
          <pc:chgData name="MAIGNAN Victor FRSC" userId="94fc2294-f05d-4f6d-a45c-e2f1f1ee1e39" providerId="ADAL" clId="{47BDF592-310E-45FF-99AA-9BC13DA841CC}" dt="2024-02-19T09:58:50.248" v="1227"/>
          <pc:sldLayoutMkLst>
            <pc:docMk/>
            <pc:sldMasterMk cId="1689829430" sldId="2147483752"/>
            <pc:sldLayoutMk cId="1623326161" sldId="2147483760"/>
          </pc:sldLayoutMkLst>
          <pc:spChg chg="add mod">
            <ac:chgData name="MAIGNAN Victor FRSC" userId="94fc2294-f05d-4f6d-a45c-e2f1f1ee1e39" providerId="ADAL" clId="{47BDF592-310E-45FF-99AA-9BC13DA841CC}" dt="2024-02-19T09:58:50.248" v="1227"/>
            <ac:spMkLst>
              <pc:docMk/>
              <pc:sldMasterMk cId="1689829430" sldId="2147483752"/>
              <pc:sldLayoutMk cId="1623326161" sldId="2147483760"/>
              <ac:spMk id="2" creationId="{35C266EF-7D11-3501-7520-6F3C48EEF3AC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8:54.877" v="1232"/>
          <pc:sldLayoutMkLst>
            <pc:docMk/>
            <pc:sldMasterMk cId="1689829430" sldId="2147483752"/>
            <pc:sldLayoutMk cId="2829301200" sldId="2147483761"/>
          </pc:sldLayoutMkLst>
          <pc:spChg chg="del">
            <ac:chgData name="MAIGNAN Victor FRSC" userId="94fc2294-f05d-4f6d-a45c-e2f1f1ee1e39" providerId="ADAL" clId="{47BDF592-310E-45FF-99AA-9BC13DA841CC}" dt="2024-02-19T09:58:53.687" v="1230" actId="478"/>
            <ac:spMkLst>
              <pc:docMk/>
              <pc:sldMasterMk cId="1689829430" sldId="2147483752"/>
              <pc:sldLayoutMk cId="2829301200" sldId="2147483761"/>
              <ac:spMk id="2" creationId="{9D723C1A-BEC7-8F69-16A9-D8B6363E01D9}"/>
            </ac:spMkLst>
          </pc:spChg>
          <pc:spChg chg="del">
            <ac:chgData name="MAIGNAN Victor FRSC" userId="94fc2294-f05d-4f6d-a45c-e2f1f1ee1e39" providerId="ADAL" clId="{47BDF592-310E-45FF-99AA-9BC13DA841CC}" dt="2024-02-19T09:58:54.047" v="1231" actId="478"/>
            <ac:spMkLst>
              <pc:docMk/>
              <pc:sldMasterMk cId="1689829430" sldId="2147483752"/>
              <pc:sldLayoutMk cId="2829301200" sldId="2147483761"/>
              <ac:spMk id="3" creationId="{BDFEF403-C572-8A04-270E-4889C3782004}"/>
            </ac:spMkLst>
          </pc:spChg>
          <pc:spChg chg="add del mod">
            <ac:chgData name="MAIGNAN Victor FRSC" userId="94fc2294-f05d-4f6d-a45c-e2f1f1ee1e39" providerId="ADAL" clId="{47BDF592-310E-45FF-99AA-9BC13DA841CC}" dt="2024-02-19T09:58:52.411" v="1229"/>
            <ac:spMkLst>
              <pc:docMk/>
              <pc:sldMasterMk cId="1689829430" sldId="2147483752"/>
              <pc:sldLayoutMk cId="2829301200" sldId="2147483761"/>
              <ac:spMk id="4" creationId="{95D880B5-F720-E624-C1BA-9BB0CAF26357}"/>
            </ac:spMkLst>
          </pc:spChg>
          <pc:spChg chg="add mod">
            <ac:chgData name="MAIGNAN Victor FRSC" userId="94fc2294-f05d-4f6d-a45c-e2f1f1ee1e39" providerId="ADAL" clId="{47BDF592-310E-45FF-99AA-9BC13DA841CC}" dt="2024-02-19T09:58:54.877" v="1232"/>
            <ac:spMkLst>
              <pc:docMk/>
              <pc:sldMasterMk cId="1689829430" sldId="2147483752"/>
              <pc:sldLayoutMk cId="2829301200" sldId="2147483761"/>
              <ac:spMk id="5" creationId="{159A4193-5656-19E9-1662-5E0CFD54BD60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9:02.390" v="1238"/>
          <pc:sldLayoutMkLst>
            <pc:docMk/>
            <pc:sldMasterMk cId="1689829430" sldId="2147483752"/>
            <pc:sldLayoutMk cId="377655023" sldId="2147483762"/>
          </pc:sldLayoutMkLst>
          <pc:spChg chg="del mod">
            <ac:chgData name="MAIGNAN Victor FRSC" userId="94fc2294-f05d-4f6d-a45c-e2f1f1ee1e39" providerId="ADAL" clId="{47BDF592-310E-45FF-99AA-9BC13DA841CC}" dt="2024-02-19T09:59:01.288" v="1237" actId="478"/>
            <ac:spMkLst>
              <pc:docMk/>
              <pc:sldMasterMk cId="1689829430" sldId="2147483752"/>
              <pc:sldLayoutMk cId="377655023" sldId="2147483762"/>
              <ac:spMk id="2" creationId="{74C955D4-F4BE-07B7-6D1B-D057BC9D9D8C}"/>
            </ac:spMkLst>
          </pc:spChg>
          <pc:spChg chg="del">
            <ac:chgData name="MAIGNAN Victor FRSC" userId="94fc2294-f05d-4f6d-a45c-e2f1f1ee1e39" providerId="ADAL" clId="{47BDF592-310E-45FF-99AA-9BC13DA841CC}" dt="2024-02-19T09:59:00.325" v="1235" actId="478"/>
            <ac:spMkLst>
              <pc:docMk/>
              <pc:sldMasterMk cId="1689829430" sldId="2147483752"/>
              <pc:sldLayoutMk cId="377655023" sldId="2147483762"/>
              <ac:spMk id="3" creationId="{9C11C59C-4EB0-BDB1-E1DB-E5129D2D9FF6}"/>
            </ac:spMkLst>
          </pc:spChg>
          <pc:spChg chg="add del mod">
            <ac:chgData name="MAIGNAN Victor FRSC" userId="94fc2294-f05d-4f6d-a45c-e2f1f1ee1e39" providerId="ADAL" clId="{47BDF592-310E-45FF-99AA-9BC13DA841CC}" dt="2024-02-19T09:58:58.110" v="1234"/>
            <ac:spMkLst>
              <pc:docMk/>
              <pc:sldMasterMk cId="1689829430" sldId="2147483752"/>
              <pc:sldLayoutMk cId="377655023" sldId="2147483762"/>
              <ac:spMk id="4" creationId="{D989C196-957C-63EF-1D73-AF1221832310}"/>
            </ac:spMkLst>
          </pc:spChg>
          <pc:spChg chg="add mod">
            <ac:chgData name="MAIGNAN Victor FRSC" userId="94fc2294-f05d-4f6d-a45c-e2f1f1ee1e39" providerId="ADAL" clId="{47BDF592-310E-45FF-99AA-9BC13DA841CC}" dt="2024-02-19T09:59:02.390" v="1238"/>
            <ac:spMkLst>
              <pc:docMk/>
              <pc:sldMasterMk cId="1689829430" sldId="2147483752"/>
              <pc:sldLayoutMk cId="377655023" sldId="2147483762"/>
              <ac:spMk id="5" creationId="{1F8FB548-223F-0512-178B-6A4B167C8D25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9:08.340" v="1244"/>
          <pc:sldLayoutMkLst>
            <pc:docMk/>
            <pc:sldMasterMk cId="1689829430" sldId="2147483752"/>
            <pc:sldLayoutMk cId="656389589" sldId="2147483763"/>
          </pc:sldLayoutMkLst>
          <pc:spChg chg="del">
            <ac:chgData name="MAIGNAN Victor FRSC" userId="94fc2294-f05d-4f6d-a45c-e2f1f1ee1e39" providerId="ADAL" clId="{47BDF592-310E-45FF-99AA-9BC13DA841CC}" dt="2024-02-19T09:59:06.299" v="1241" actId="478"/>
            <ac:spMkLst>
              <pc:docMk/>
              <pc:sldMasterMk cId="1689829430" sldId="2147483752"/>
              <pc:sldLayoutMk cId="656389589" sldId="2147483763"/>
              <ac:spMk id="2" creationId="{09A46DB9-A24C-0CA5-163F-30BC7EAFC486}"/>
            </ac:spMkLst>
          </pc:spChg>
          <pc:spChg chg="add del mod">
            <ac:chgData name="MAIGNAN Victor FRSC" userId="94fc2294-f05d-4f6d-a45c-e2f1f1ee1e39" providerId="ADAL" clId="{47BDF592-310E-45FF-99AA-9BC13DA841CC}" dt="2024-02-19T09:59:05.090" v="1240"/>
            <ac:spMkLst>
              <pc:docMk/>
              <pc:sldMasterMk cId="1689829430" sldId="2147483752"/>
              <pc:sldLayoutMk cId="656389589" sldId="2147483763"/>
              <ac:spMk id="3" creationId="{06BE3E93-692A-0753-9EAA-A30767C3D949}"/>
            </ac:spMkLst>
          </pc:spChg>
          <pc:spChg chg="add mod">
            <ac:chgData name="MAIGNAN Victor FRSC" userId="94fc2294-f05d-4f6d-a45c-e2f1f1ee1e39" providerId="ADAL" clId="{47BDF592-310E-45FF-99AA-9BC13DA841CC}" dt="2024-02-19T09:59:08.340" v="1244"/>
            <ac:spMkLst>
              <pc:docMk/>
              <pc:sldMasterMk cId="1689829430" sldId="2147483752"/>
              <pc:sldLayoutMk cId="656389589" sldId="2147483763"/>
              <ac:spMk id="4" creationId="{1100E083-479D-CB61-E41B-66C214609E5C}"/>
            </ac:spMkLst>
          </pc:spChg>
          <pc:spChg chg="add del">
            <ac:chgData name="MAIGNAN Victor FRSC" userId="94fc2294-f05d-4f6d-a45c-e2f1f1ee1e39" providerId="ADAL" clId="{47BDF592-310E-45FF-99AA-9BC13DA841CC}" dt="2024-02-19T09:59:07.869" v="1243" actId="478"/>
            <ac:spMkLst>
              <pc:docMk/>
              <pc:sldMasterMk cId="1689829430" sldId="2147483752"/>
              <pc:sldLayoutMk cId="656389589" sldId="2147483763"/>
              <ac:spMk id="30" creationId="{BA8D86A2-7ABD-4B7B-B13C-5EBDE12D5819}"/>
            </ac:spMkLst>
          </pc:spChg>
        </pc:sldLayoutChg>
        <pc:sldLayoutChg chg="addSp modSp add del">
          <pc:chgData name="MAIGNAN Victor FRSC" userId="94fc2294-f05d-4f6d-a45c-e2f1f1ee1e39" providerId="ADAL" clId="{47BDF592-310E-45FF-99AA-9BC13DA841CC}" dt="2024-02-19T09:59:10.158" v="1245"/>
          <pc:sldLayoutMkLst>
            <pc:docMk/>
            <pc:sldMasterMk cId="1689829430" sldId="2147483752"/>
            <pc:sldLayoutMk cId="1041980551" sldId="2147483764"/>
          </pc:sldLayoutMkLst>
          <pc:spChg chg="add mod">
            <ac:chgData name="MAIGNAN Victor FRSC" userId="94fc2294-f05d-4f6d-a45c-e2f1f1ee1e39" providerId="ADAL" clId="{47BDF592-310E-45FF-99AA-9BC13DA841CC}" dt="2024-02-19T09:59:10.158" v="1245"/>
            <ac:spMkLst>
              <pc:docMk/>
              <pc:sldMasterMk cId="1689829430" sldId="2147483752"/>
              <pc:sldLayoutMk cId="1041980551" sldId="2147483764"/>
              <ac:spMk id="2" creationId="{037CFCE3-0D03-4A1F-EFA0-22F8D532164B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9:17.022" v="1250"/>
          <pc:sldLayoutMkLst>
            <pc:docMk/>
            <pc:sldMasterMk cId="1689829430" sldId="2147483752"/>
            <pc:sldLayoutMk cId="1725944430" sldId="2147483765"/>
          </pc:sldLayoutMkLst>
          <pc:spChg chg="del">
            <ac:chgData name="MAIGNAN Victor FRSC" userId="94fc2294-f05d-4f6d-a45c-e2f1f1ee1e39" providerId="ADAL" clId="{47BDF592-310E-45FF-99AA-9BC13DA841CC}" dt="2024-02-19T09:59:15.498" v="1249" actId="478"/>
            <ac:spMkLst>
              <pc:docMk/>
              <pc:sldMasterMk cId="1689829430" sldId="2147483752"/>
              <pc:sldLayoutMk cId="1725944430" sldId="2147483765"/>
              <ac:spMk id="2" creationId="{921F6E72-A235-8FA1-6084-E9652E542F94}"/>
            </ac:spMkLst>
          </pc:spChg>
          <pc:spChg chg="del">
            <ac:chgData name="MAIGNAN Victor FRSC" userId="94fc2294-f05d-4f6d-a45c-e2f1f1ee1e39" providerId="ADAL" clId="{47BDF592-310E-45FF-99AA-9BC13DA841CC}" dt="2024-02-19T09:59:14.596" v="1248" actId="478"/>
            <ac:spMkLst>
              <pc:docMk/>
              <pc:sldMasterMk cId="1689829430" sldId="2147483752"/>
              <pc:sldLayoutMk cId="1725944430" sldId="2147483765"/>
              <ac:spMk id="4" creationId="{890E57C8-93AE-446A-2CAC-C9CF8B89C99E}"/>
            </ac:spMkLst>
          </pc:spChg>
          <pc:spChg chg="add del mod">
            <ac:chgData name="MAIGNAN Victor FRSC" userId="94fc2294-f05d-4f6d-a45c-e2f1f1ee1e39" providerId="ADAL" clId="{47BDF592-310E-45FF-99AA-9BC13DA841CC}" dt="2024-02-19T09:59:13.171" v="1247"/>
            <ac:spMkLst>
              <pc:docMk/>
              <pc:sldMasterMk cId="1689829430" sldId="2147483752"/>
              <pc:sldLayoutMk cId="1725944430" sldId="2147483765"/>
              <ac:spMk id="5" creationId="{54D051F2-85D4-46E7-CD26-56342206F869}"/>
            </ac:spMkLst>
          </pc:spChg>
          <pc:spChg chg="add mod">
            <ac:chgData name="MAIGNAN Victor FRSC" userId="94fc2294-f05d-4f6d-a45c-e2f1f1ee1e39" providerId="ADAL" clId="{47BDF592-310E-45FF-99AA-9BC13DA841CC}" dt="2024-02-19T09:59:17.022" v="1250"/>
            <ac:spMkLst>
              <pc:docMk/>
              <pc:sldMasterMk cId="1689829430" sldId="2147483752"/>
              <pc:sldLayoutMk cId="1725944430" sldId="2147483765"/>
              <ac:spMk id="6" creationId="{00CA8CFE-090B-59F2-F8F9-DC9230ED67E8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9:21.632" v="1252"/>
          <pc:sldLayoutMkLst>
            <pc:docMk/>
            <pc:sldMasterMk cId="1689829430" sldId="2147483752"/>
            <pc:sldLayoutMk cId="394347726" sldId="2147483766"/>
          </pc:sldLayoutMkLst>
          <pc:spChg chg="del">
            <ac:chgData name="MAIGNAN Victor FRSC" userId="94fc2294-f05d-4f6d-a45c-e2f1f1ee1e39" providerId="ADAL" clId="{47BDF592-310E-45FF-99AA-9BC13DA841CC}" dt="2024-02-19T09:59:20.032" v="1251" actId="478"/>
            <ac:spMkLst>
              <pc:docMk/>
              <pc:sldMasterMk cId="1689829430" sldId="2147483752"/>
              <pc:sldLayoutMk cId="394347726" sldId="2147483766"/>
              <ac:spMk id="2" creationId="{963965D2-6587-F500-9ABB-E69C9FC8E3CB}"/>
            </ac:spMkLst>
          </pc:spChg>
          <pc:spChg chg="add mod">
            <ac:chgData name="MAIGNAN Victor FRSC" userId="94fc2294-f05d-4f6d-a45c-e2f1f1ee1e39" providerId="ADAL" clId="{47BDF592-310E-45FF-99AA-9BC13DA841CC}" dt="2024-02-19T09:59:21.632" v="1252"/>
            <ac:spMkLst>
              <pc:docMk/>
              <pc:sldMasterMk cId="1689829430" sldId="2147483752"/>
              <pc:sldLayoutMk cId="394347726" sldId="2147483766"/>
              <ac:spMk id="4" creationId="{24970874-782B-D105-A375-29E579FF8184}"/>
            </ac:spMkLst>
          </pc:spChg>
        </pc:sldLayoutChg>
        <pc:sldLayoutChg chg="addSp delSp modSp add del mod">
          <pc:chgData name="MAIGNAN Victor FRSC" userId="94fc2294-f05d-4f6d-a45c-e2f1f1ee1e39" providerId="ADAL" clId="{47BDF592-310E-45FF-99AA-9BC13DA841CC}" dt="2024-02-19T09:59:26.394" v="1256"/>
          <pc:sldLayoutMkLst>
            <pc:docMk/>
            <pc:sldMasterMk cId="1689829430" sldId="2147483752"/>
            <pc:sldLayoutMk cId="3047903208" sldId="2147483767"/>
          </pc:sldLayoutMkLst>
          <pc:spChg chg="del">
            <ac:chgData name="MAIGNAN Victor FRSC" userId="94fc2294-f05d-4f6d-a45c-e2f1f1ee1e39" providerId="ADAL" clId="{47BDF592-310E-45FF-99AA-9BC13DA841CC}" dt="2024-02-19T09:59:25.223" v="1255" actId="478"/>
            <ac:spMkLst>
              <pc:docMk/>
              <pc:sldMasterMk cId="1689829430" sldId="2147483752"/>
              <pc:sldLayoutMk cId="3047903208" sldId="2147483767"/>
              <ac:spMk id="2" creationId="{08611717-EABE-E265-BFA9-0C46B9AE11DE}"/>
            </ac:spMkLst>
          </pc:spChg>
          <pc:spChg chg="del mod">
            <ac:chgData name="MAIGNAN Victor FRSC" userId="94fc2294-f05d-4f6d-a45c-e2f1f1ee1e39" providerId="ADAL" clId="{47BDF592-310E-45FF-99AA-9BC13DA841CC}" dt="2024-02-19T09:59:24.615" v="1254" actId="478"/>
            <ac:spMkLst>
              <pc:docMk/>
              <pc:sldMasterMk cId="1689829430" sldId="2147483752"/>
              <pc:sldLayoutMk cId="3047903208" sldId="2147483767"/>
              <ac:spMk id="4" creationId="{0116C46A-4CF5-57F4-9EBE-7A3C4E9438E7}"/>
            </ac:spMkLst>
          </pc:spChg>
          <pc:spChg chg="add mod">
            <ac:chgData name="MAIGNAN Victor FRSC" userId="94fc2294-f05d-4f6d-a45c-e2f1f1ee1e39" providerId="ADAL" clId="{47BDF592-310E-45FF-99AA-9BC13DA841CC}" dt="2024-02-19T09:59:26.394" v="1256"/>
            <ac:spMkLst>
              <pc:docMk/>
              <pc:sldMasterMk cId="1689829430" sldId="2147483752"/>
              <pc:sldLayoutMk cId="3047903208" sldId="2147483767"/>
              <ac:spMk id="5" creationId="{4934B460-E717-D0EF-5B85-BE95B3FA06D1}"/>
            </ac:spMkLst>
          </pc:spChg>
        </pc:sldLayoutChg>
        <pc:sldLayoutChg chg="addSp modSp add del">
          <pc:chgData name="MAIGNAN Victor FRSC" userId="94fc2294-f05d-4f6d-a45c-e2f1f1ee1e39" providerId="ADAL" clId="{47BDF592-310E-45FF-99AA-9BC13DA841CC}" dt="2024-02-19T09:59:28.888" v="1257"/>
          <pc:sldLayoutMkLst>
            <pc:docMk/>
            <pc:sldMasterMk cId="1689829430" sldId="2147483752"/>
            <pc:sldLayoutMk cId="804511327" sldId="2147483768"/>
          </pc:sldLayoutMkLst>
          <pc:spChg chg="add mod">
            <ac:chgData name="MAIGNAN Victor FRSC" userId="94fc2294-f05d-4f6d-a45c-e2f1f1ee1e39" providerId="ADAL" clId="{47BDF592-310E-45FF-99AA-9BC13DA841CC}" dt="2024-02-19T09:59:28.888" v="1257"/>
            <ac:spMkLst>
              <pc:docMk/>
              <pc:sldMasterMk cId="1689829430" sldId="2147483752"/>
              <pc:sldLayoutMk cId="804511327" sldId="2147483768"/>
              <ac:spMk id="2" creationId="{9E2A1387-F64D-1DFB-BB71-7C632F32B6F9}"/>
            </ac:spMkLst>
          </pc:spChg>
        </pc:sldLayoutChg>
        <pc:sldLayoutChg chg="add del">
          <pc:chgData name="MAIGNAN Victor FRSC" userId="94fc2294-f05d-4f6d-a45c-e2f1f1ee1e39" providerId="ADAL" clId="{47BDF592-310E-45FF-99AA-9BC13DA841CC}" dt="2024-02-19T09:57:41.952" v="1185" actId="2696"/>
          <pc:sldLayoutMkLst>
            <pc:docMk/>
            <pc:sldMasterMk cId="1689829430" sldId="2147483752"/>
            <pc:sldLayoutMk cId="3150197594" sldId="2147483769"/>
          </pc:sldLayoutMkLst>
        </pc:sldLayoutChg>
        <pc:sldLayoutChg chg="add del">
          <pc:chgData name="MAIGNAN Victor FRSC" userId="94fc2294-f05d-4f6d-a45c-e2f1f1ee1e39" providerId="ADAL" clId="{47BDF592-310E-45FF-99AA-9BC13DA841CC}" dt="2024-02-19T09:59:36.317" v="1258" actId="2696"/>
          <pc:sldLayoutMkLst>
            <pc:docMk/>
            <pc:sldMasterMk cId="1689829430" sldId="2147483752"/>
            <pc:sldLayoutMk cId="64170248" sldId="2147483770"/>
          </pc:sldLayoutMkLst>
        </pc:sldLayoutChg>
        <pc:sldLayoutChg chg="add del">
          <pc:chgData name="MAIGNAN Victor FRSC" userId="94fc2294-f05d-4f6d-a45c-e2f1f1ee1e39" providerId="ADAL" clId="{47BDF592-310E-45FF-99AA-9BC13DA841CC}" dt="2024-02-19T09:59:36.891" v="1259" actId="2696"/>
          <pc:sldLayoutMkLst>
            <pc:docMk/>
            <pc:sldMasterMk cId="1689829430" sldId="2147483752"/>
            <pc:sldLayoutMk cId="2494768146" sldId="2147483771"/>
          </pc:sldLayoutMkLst>
        </pc:sldLayoutChg>
        <pc:sldLayoutChg chg="add del">
          <pc:chgData name="MAIGNAN Victor FRSC" userId="94fc2294-f05d-4f6d-a45c-e2f1f1ee1e39" providerId="ADAL" clId="{47BDF592-310E-45FF-99AA-9BC13DA841CC}" dt="2024-02-19T09:59:37.892" v="1260" actId="2696"/>
          <pc:sldLayoutMkLst>
            <pc:docMk/>
            <pc:sldMasterMk cId="1689829430" sldId="2147483752"/>
            <pc:sldLayoutMk cId="3799291044" sldId="2147483772"/>
          </pc:sldLayoutMkLst>
        </pc:sldLayoutChg>
        <pc:sldLayoutChg chg="del">
          <pc:chgData name="MAIGNAN Victor FRSC" userId="94fc2294-f05d-4f6d-a45c-e2f1f1ee1e39" providerId="ADAL" clId="{47BDF592-310E-45FF-99AA-9BC13DA841CC}" dt="2024-02-26T13:03:43.490" v="14484" actId="47"/>
          <pc:sldLayoutMkLst>
            <pc:docMk/>
            <pc:sldMasterMk cId="1689829430" sldId="2147483752"/>
            <pc:sldLayoutMk cId="1087076204" sldId="2147483919"/>
          </pc:sldLayoutMkLst>
        </pc:sldLayoutChg>
      </pc:sldMasterChg>
      <pc:sldMasterChg chg="addSp modSp del delSldLayout modSldLayout">
        <pc:chgData name="MAIGNAN Victor FRSC" userId="94fc2294-f05d-4f6d-a45c-e2f1f1ee1e39" providerId="ADAL" clId="{47BDF592-310E-45FF-99AA-9BC13DA841CC}" dt="2024-02-26T08:41:15.645" v="9500" actId="47"/>
        <pc:sldMasterMkLst>
          <pc:docMk/>
          <pc:sldMasterMk cId="3218326136" sldId="2147483773"/>
        </pc:sldMasterMkLst>
        <pc:spChg chg="add mod">
          <ac:chgData name="MAIGNAN Victor FRSC" userId="94fc2294-f05d-4f6d-a45c-e2f1f1ee1e39" providerId="ADAL" clId="{47BDF592-310E-45FF-99AA-9BC13DA841CC}" dt="2024-02-19T09:59:41.761" v="1261"/>
          <ac:spMkLst>
            <pc:docMk/>
            <pc:sldMasterMk cId="3218326136" sldId="2147483773"/>
            <ac:spMk id="4" creationId="{767A1DEF-646C-7FAF-3C53-2C4D5B97A5AE}"/>
          </ac:spMkLst>
        </pc:sp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3158641376" sldId="2147483774"/>
          </pc:sldLayoutMkLst>
          <pc:spChg chg="add mod">
            <ac:chgData name="MAIGNAN Victor FRSC" userId="94fc2294-f05d-4f6d-a45c-e2f1f1ee1e39" providerId="ADAL" clId="{47BDF592-310E-45FF-99AA-9BC13DA841CC}" dt="2024-02-19T09:59:50.857" v="1264" actId="1076"/>
            <ac:spMkLst>
              <pc:docMk/>
              <pc:sldMasterMk cId="3218326136" sldId="2147483773"/>
              <pc:sldLayoutMk cId="3158641376" sldId="2147483774"/>
              <ac:spMk id="2" creationId="{0D262625-CB64-FAD2-5DBC-80471B25F0E2}"/>
            </ac:spMkLst>
          </pc:spChg>
          <pc:spChg chg="del">
            <ac:chgData name="MAIGNAN Victor FRSC" userId="94fc2294-f05d-4f6d-a45c-e2f1f1ee1e39" providerId="ADAL" clId="{47BDF592-310E-45FF-99AA-9BC13DA841CC}" dt="2024-02-19T09:59:44.883" v="1262" actId="478"/>
            <ac:spMkLst>
              <pc:docMk/>
              <pc:sldMasterMk cId="3218326136" sldId="2147483773"/>
              <pc:sldLayoutMk cId="3158641376" sldId="2147483774"/>
              <ac:spMk id="20" creationId="{F469BBF5-C137-7ECC-7887-F35988092A5F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2600866705" sldId="2147483775"/>
          </pc:sldLayoutMkLst>
          <pc:spChg chg="add mod">
            <ac:chgData name="MAIGNAN Victor FRSC" userId="94fc2294-f05d-4f6d-a45c-e2f1f1ee1e39" providerId="ADAL" clId="{47BDF592-310E-45FF-99AA-9BC13DA841CC}" dt="2024-02-19T09:59:56.841" v="1267" actId="1076"/>
            <ac:spMkLst>
              <pc:docMk/>
              <pc:sldMasterMk cId="3218326136" sldId="2147483773"/>
              <pc:sldLayoutMk cId="2600866705" sldId="2147483775"/>
              <ac:spMk id="2" creationId="{57F81890-2C61-94A4-9360-51450960F1BD}"/>
            </ac:spMkLst>
          </pc:spChg>
          <pc:spChg chg="del">
            <ac:chgData name="MAIGNAN Victor FRSC" userId="94fc2294-f05d-4f6d-a45c-e2f1f1ee1e39" providerId="ADAL" clId="{47BDF592-310E-45FF-99AA-9BC13DA841CC}" dt="2024-02-19T09:59:53.327" v="1265" actId="478"/>
            <ac:spMkLst>
              <pc:docMk/>
              <pc:sldMasterMk cId="3218326136" sldId="2147483773"/>
              <pc:sldLayoutMk cId="2600866705" sldId="2147483775"/>
              <ac:spMk id="22" creationId="{0EBEA1F7-0223-C5B9-4239-98B4FD2F0D93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2197197558" sldId="2147483776"/>
          </pc:sldLayoutMkLst>
          <pc:spChg chg="add mod">
            <ac:chgData name="MAIGNAN Victor FRSC" userId="94fc2294-f05d-4f6d-a45c-e2f1f1ee1e39" providerId="ADAL" clId="{47BDF592-310E-45FF-99AA-9BC13DA841CC}" dt="2024-02-19T10:00:06.426" v="1270" actId="1076"/>
            <ac:spMkLst>
              <pc:docMk/>
              <pc:sldMasterMk cId="3218326136" sldId="2147483773"/>
              <pc:sldLayoutMk cId="2197197558" sldId="2147483776"/>
              <ac:spMk id="2" creationId="{9AE4E506-C558-D963-15F2-DC5887E50648}"/>
            </ac:spMkLst>
          </pc:spChg>
          <pc:spChg chg="del">
            <ac:chgData name="MAIGNAN Victor FRSC" userId="94fc2294-f05d-4f6d-a45c-e2f1f1ee1e39" providerId="ADAL" clId="{47BDF592-310E-45FF-99AA-9BC13DA841CC}" dt="2024-02-19T09:59:59.332" v="1268" actId="478"/>
            <ac:spMkLst>
              <pc:docMk/>
              <pc:sldMasterMk cId="3218326136" sldId="2147483773"/>
              <pc:sldLayoutMk cId="2197197558" sldId="2147483776"/>
              <ac:spMk id="26" creationId="{E6DEE6C3-5C40-1921-E9D8-F935A35E6A5D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4228907665" sldId="2147483777"/>
          </pc:sldLayoutMkLst>
          <pc:spChg chg="add mod">
            <ac:chgData name="MAIGNAN Victor FRSC" userId="94fc2294-f05d-4f6d-a45c-e2f1f1ee1e39" providerId="ADAL" clId="{47BDF592-310E-45FF-99AA-9BC13DA841CC}" dt="2024-02-19T10:00:13.349" v="1273" actId="1076"/>
            <ac:spMkLst>
              <pc:docMk/>
              <pc:sldMasterMk cId="3218326136" sldId="2147483773"/>
              <pc:sldLayoutMk cId="4228907665" sldId="2147483777"/>
              <ac:spMk id="2" creationId="{62FFB1AF-1D13-2033-B021-6C087B8E10F3}"/>
            </ac:spMkLst>
          </pc:spChg>
          <pc:spChg chg="del">
            <ac:chgData name="MAIGNAN Victor FRSC" userId="94fc2294-f05d-4f6d-a45c-e2f1f1ee1e39" providerId="ADAL" clId="{47BDF592-310E-45FF-99AA-9BC13DA841CC}" dt="2024-02-19T10:00:10.570" v="1271" actId="478"/>
            <ac:spMkLst>
              <pc:docMk/>
              <pc:sldMasterMk cId="3218326136" sldId="2147483773"/>
              <pc:sldLayoutMk cId="4228907665" sldId="2147483777"/>
              <ac:spMk id="21" creationId="{AE4E5DC9-23F0-9762-3A93-0C418F55D2E8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3552189877" sldId="2147483778"/>
          </pc:sldLayoutMkLst>
          <pc:spChg chg="add mod">
            <ac:chgData name="MAIGNAN Victor FRSC" userId="94fc2294-f05d-4f6d-a45c-e2f1f1ee1e39" providerId="ADAL" clId="{47BDF592-310E-45FF-99AA-9BC13DA841CC}" dt="2024-02-19T10:00:17.203" v="1275"/>
            <ac:spMkLst>
              <pc:docMk/>
              <pc:sldMasterMk cId="3218326136" sldId="2147483773"/>
              <pc:sldLayoutMk cId="3552189877" sldId="2147483778"/>
              <ac:spMk id="2" creationId="{0954D598-C40E-BFFF-4410-103D8E85A7CE}"/>
            </ac:spMkLst>
          </pc:spChg>
          <pc:spChg chg="del">
            <ac:chgData name="MAIGNAN Victor FRSC" userId="94fc2294-f05d-4f6d-a45c-e2f1f1ee1e39" providerId="ADAL" clId="{47BDF592-310E-45FF-99AA-9BC13DA841CC}" dt="2024-02-19T10:00:16.344" v="1274" actId="478"/>
            <ac:spMkLst>
              <pc:docMk/>
              <pc:sldMasterMk cId="3218326136" sldId="2147483773"/>
              <pc:sldLayoutMk cId="3552189877" sldId="2147483778"/>
              <ac:spMk id="5" creationId="{83CA58AC-EA6A-39BF-8935-1683C537D7C7}"/>
            </ac:spMkLst>
          </pc:spChg>
        </pc:sldLayoutChg>
        <pc:sldLayoutChg chg="addSp modSp del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537579440" sldId="2147483779"/>
          </pc:sldLayoutMkLst>
          <pc:spChg chg="add mod">
            <ac:chgData name="MAIGNAN Victor FRSC" userId="94fc2294-f05d-4f6d-a45c-e2f1f1ee1e39" providerId="ADAL" clId="{47BDF592-310E-45FF-99AA-9BC13DA841CC}" dt="2024-02-19T10:00:18.098" v="1276"/>
            <ac:spMkLst>
              <pc:docMk/>
              <pc:sldMasterMk cId="3218326136" sldId="2147483773"/>
              <pc:sldLayoutMk cId="537579440" sldId="2147483779"/>
              <ac:spMk id="2" creationId="{368436FD-B5F9-B1F1-9C79-85534B6279B6}"/>
            </ac:spMkLst>
          </pc:spChg>
        </pc:sldLayoutChg>
        <pc:sldLayoutChg chg="addSp modSp del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2220461742" sldId="2147483780"/>
          </pc:sldLayoutMkLst>
          <pc:spChg chg="add mod">
            <ac:chgData name="MAIGNAN Victor FRSC" userId="94fc2294-f05d-4f6d-a45c-e2f1f1ee1e39" providerId="ADAL" clId="{47BDF592-310E-45FF-99AA-9BC13DA841CC}" dt="2024-02-19T10:00:19.782" v="1277"/>
            <ac:spMkLst>
              <pc:docMk/>
              <pc:sldMasterMk cId="3218326136" sldId="2147483773"/>
              <pc:sldLayoutMk cId="2220461742" sldId="2147483780"/>
              <ac:spMk id="2" creationId="{7F0AFD9D-429E-5BED-AEDC-C02568D5F812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1734979293" sldId="2147483781"/>
          </pc:sldLayoutMkLst>
          <pc:spChg chg="add del mod">
            <ac:chgData name="MAIGNAN Victor FRSC" userId="94fc2294-f05d-4f6d-a45c-e2f1f1ee1e39" providerId="ADAL" clId="{47BDF592-310E-45FF-99AA-9BC13DA841CC}" dt="2024-02-19T10:00:27.005" v="1283" actId="478"/>
            <ac:spMkLst>
              <pc:docMk/>
              <pc:sldMasterMk cId="3218326136" sldId="2147483773"/>
              <pc:sldLayoutMk cId="1734979293" sldId="2147483781"/>
              <ac:spMk id="2" creationId="{C85423D9-BCBD-3289-FA3E-8FF7DF54F3E2}"/>
            </ac:spMkLst>
          </pc:spChg>
          <pc:spChg chg="add mod">
            <ac:chgData name="MAIGNAN Victor FRSC" userId="94fc2294-f05d-4f6d-a45c-e2f1f1ee1e39" providerId="ADAL" clId="{47BDF592-310E-45FF-99AA-9BC13DA841CC}" dt="2024-02-19T10:00:34.889" v="1286"/>
            <ac:spMkLst>
              <pc:docMk/>
              <pc:sldMasterMk cId="3218326136" sldId="2147483773"/>
              <pc:sldLayoutMk cId="1734979293" sldId="2147483781"/>
              <ac:spMk id="3" creationId="{7EE58F1A-8171-FF9D-739A-DB3E29353160}"/>
            </ac:spMkLst>
          </pc:spChg>
          <pc:spChg chg="del">
            <ac:chgData name="MAIGNAN Victor FRSC" userId="94fc2294-f05d-4f6d-a45c-e2f1f1ee1e39" providerId="ADAL" clId="{47BDF592-310E-45FF-99AA-9BC13DA841CC}" dt="2024-02-19T10:00:30.443" v="1285" actId="478"/>
            <ac:spMkLst>
              <pc:docMk/>
              <pc:sldMasterMk cId="3218326136" sldId="2147483773"/>
              <pc:sldLayoutMk cId="1734979293" sldId="2147483781"/>
              <ac:spMk id="18" creationId="{817E5170-17B2-0586-28B7-366DADD398ED}"/>
            </ac:spMkLst>
          </pc:spChg>
          <pc:spChg chg="del">
            <ac:chgData name="MAIGNAN Victor FRSC" userId="94fc2294-f05d-4f6d-a45c-e2f1f1ee1e39" providerId="ADAL" clId="{47BDF592-310E-45FF-99AA-9BC13DA841CC}" dt="2024-02-19T10:00:27.738" v="1284" actId="478"/>
            <ac:spMkLst>
              <pc:docMk/>
              <pc:sldMasterMk cId="3218326136" sldId="2147483773"/>
              <pc:sldLayoutMk cId="1734979293" sldId="2147483781"/>
              <ac:spMk id="21" creationId="{92C6CD2E-E822-45CE-BC03-DBD99EDF2953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1316948665" sldId="2147483782"/>
          </pc:sldLayoutMkLst>
          <pc:spChg chg="add del mod">
            <ac:chgData name="MAIGNAN Victor FRSC" userId="94fc2294-f05d-4f6d-a45c-e2f1f1ee1e39" providerId="ADAL" clId="{47BDF592-310E-45FF-99AA-9BC13DA841CC}" dt="2024-02-19T10:00:24.959" v="1282" actId="478"/>
            <ac:spMkLst>
              <pc:docMk/>
              <pc:sldMasterMk cId="3218326136" sldId="2147483773"/>
              <pc:sldLayoutMk cId="1316948665" sldId="2147483782"/>
              <ac:spMk id="2" creationId="{0CA185C9-ECFD-70C6-8337-39A972085C35}"/>
            </ac:spMkLst>
          </pc:spChg>
          <pc:spChg chg="add mod">
            <ac:chgData name="MAIGNAN Victor FRSC" userId="94fc2294-f05d-4f6d-a45c-e2f1f1ee1e39" providerId="ADAL" clId="{47BDF592-310E-45FF-99AA-9BC13DA841CC}" dt="2024-02-19T10:00:35.700" v="1287"/>
            <ac:spMkLst>
              <pc:docMk/>
              <pc:sldMasterMk cId="3218326136" sldId="2147483773"/>
              <pc:sldLayoutMk cId="1316948665" sldId="2147483782"/>
              <ac:spMk id="3" creationId="{8C52A29E-C286-7DB5-752E-CA7F88A63F85}"/>
            </ac:spMkLst>
          </pc:spChg>
          <pc:spChg chg="del">
            <ac:chgData name="MAIGNAN Victor FRSC" userId="94fc2294-f05d-4f6d-a45c-e2f1f1ee1e39" providerId="ADAL" clId="{47BDF592-310E-45FF-99AA-9BC13DA841CC}" dt="2024-02-19T10:00:24.154" v="1281" actId="478"/>
            <ac:spMkLst>
              <pc:docMk/>
              <pc:sldMasterMk cId="3218326136" sldId="2147483773"/>
              <pc:sldLayoutMk cId="1316948665" sldId="2147483782"/>
              <ac:spMk id="18" creationId="{E9F3E2DF-C1B6-5E61-B94E-B8DA67B76A0F}"/>
            </ac:spMkLst>
          </pc:spChg>
          <pc:spChg chg="del">
            <ac:chgData name="MAIGNAN Victor FRSC" userId="94fc2294-f05d-4f6d-a45c-e2f1f1ee1e39" providerId="ADAL" clId="{47BDF592-310E-45FF-99AA-9BC13DA841CC}" dt="2024-02-19T10:00:23.276" v="1280" actId="478"/>
            <ac:spMkLst>
              <pc:docMk/>
              <pc:sldMasterMk cId="3218326136" sldId="2147483773"/>
              <pc:sldLayoutMk cId="1316948665" sldId="2147483782"/>
              <ac:spMk id="21" creationId="{45B9E1D0-BC79-4E95-8F42-B718287B2D4D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257986313" sldId="2147483783"/>
          </pc:sldLayoutMkLst>
          <pc:spChg chg="add del mod">
            <ac:chgData name="MAIGNAN Victor FRSC" userId="94fc2294-f05d-4f6d-a45c-e2f1f1ee1e39" providerId="ADAL" clId="{47BDF592-310E-45FF-99AA-9BC13DA841CC}" dt="2024-02-19T10:00:41.161" v="1291" actId="478"/>
            <ac:spMkLst>
              <pc:docMk/>
              <pc:sldMasterMk cId="3218326136" sldId="2147483773"/>
              <pc:sldLayoutMk cId="257986313" sldId="2147483783"/>
              <ac:spMk id="2" creationId="{56F71781-0B3B-8741-279D-D9D582E9E025}"/>
            </ac:spMkLst>
          </pc:spChg>
          <pc:spChg chg="add mod">
            <ac:chgData name="MAIGNAN Victor FRSC" userId="94fc2294-f05d-4f6d-a45c-e2f1f1ee1e39" providerId="ADAL" clId="{47BDF592-310E-45FF-99AA-9BC13DA841CC}" dt="2024-02-19T10:00:41.950" v="1292"/>
            <ac:spMkLst>
              <pc:docMk/>
              <pc:sldMasterMk cId="3218326136" sldId="2147483773"/>
              <pc:sldLayoutMk cId="257986313" sldId="2147483783"/>
              <ac:spMk id="3" creationId="{7D0B9658-8439-6CAA-5ACD-98DF30478760}"/>
            </ac:spMkLst>
          </pc:spChg>
          <pc:spChg chg="del">
            <ac:chgData name="MAIGNAN Victor FRSC" userId="94fc2294-f05d-4f6d-a45c-e2f1f1ee1e39" providerId="ADAL" clId="{47BDF592-310E-45FF-99AA-9BC13DA841CC}" dt="2024-02-19T10:00:40.233" v="1290" actId="478"/>
            <ac:spMkLst>
              <pc:docMk/>
              <pc:sldMasterMk cId="3218326136" sldId="2147483773"/>
              <pc:sldLayoutMk cId="257986313" sldId="2147483783"/>
              <ac:spMk id="15" creationId="{A0CCCBC0-1790-611F-DC77-B7A14C2C9A3D}"/>
            </ac:spMkLst>
          </pc:spChg>
          <pc:spChg chg="del">
            <ac:chgData name="MAIGNAN Victor FRSC" userId="94fc2294-f05d-4f6d-a45c-e2f1f1ee1e39" providerId="ADAL" clId="{47BDF592-310E-45FF-99AA-9BC13DA841CC}" dt="2024-02-19T10:00:38.838" v="1289" actId="478"/>
            <ac:spMkLst>
              <pc:docMk/>
              <pc:sldMasterMk cId="3218326136" sldId="2147483773"/>
              <pc:sldLayoutMk cId="257986313" sldId="2147483783"/>
              <ac:spMk id="21" creationId="{405F056A-75C4-456B-9DDD-8A6BF3568370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272049891" sldId="2147483784"/>
          </pc:sldLayoutMkLst>
          <pc:spChg chg="add del mod">
            <ac:chgData name="MAIGNAN Victor FRSC" userId="94fc2294-f05d-4f6d-a45c-e2f1f1ee1e39" providerId="ADAL" clId="{47BDF592-310E-45FF-99AA-9BC13DA841CC}" dt="2024-02-19T10:00:47.654" v="1296" actId="478"/>
            <ac:spMkLst>
              <pc:docMk/>
              <pc:sldMasterMk cId="3218326136" sldId="2147483773"/>
              <pc:sldLayoutMk cId="272049891" sldId="2147483784"/>
              <ac:spMk id="2" creationId="{E3BF1986-A180-D2AC-B39D-A79BC5801625}"/>
            </ac:spMkLst>
          </pc:spChg>
          <pc:spChg chg="add mod">
            <ac:chgData name="MAIGNAN Victor FRSC" userId="94fc2294-f05d-4f6d-a45c-e2f1f1ee1e39" providerId="ADAL" clId="{47BDF592-310E-45FF-99AA-9BC13DA841CC}" dt="2024-02-19T10:00:48.700" v="1297"/>
            <ac:spMkLst>
              <pc:docMk/>
              <pc:sldMasterMk cId="3218326136" sldId="2147483773"/>
              <pc:sldLayoutMk cId="272049891" sldId="2147483784"/>
              <ac:spMk id="4" creationId="{16B3E832-1F19-11A0-74C3-5ADB0E3D5622}"/>
            </ac:spMkLst>
          </pc:spChg>
          <pc:spChg chg="del">
            <ac:chgData name="MAIGNAN Victor FRSC" userId="94fc2294-f05d-4f6d-a45c-e2f1f1ee1e39" providerId="ADAL" clId="{47BDF592-310E-45FF-99AA-9BC13DA841CC}" dt="2024-02-19T10:00:46.847" v="1295" actId="478"/>
            <ac:spMkLst>
              <pc:docMk/>
              <pc:sldMasterMk cId="3218326136" sldId="2147483773"/>
              <pc:sldLayoutMk cId="272049891" sldId="2147483784"/>
              <ac:spMk id="21" creationId="{15BE22C4-1FC2-651E-54BB-E38A70332092}"/>
            </ac:spMkLst>
          </pc:spChg>
          <pc:spChg chg="del">
            <ac:chgData name="MAIGNAN Victor FRSC" userId="94fc2294-f05d-4f6d-a45c-e2f1f1ee1e39" providerId="ADAL" clId="{47BDF592-310E-45FF-99AA-9BC13DA841CC}" dt="2024-02-19T10:00:46.041" v="1294" actId="478"/>
            <ac:spMkLst>
              <pc:docMk/>
              <pc:sldMasterMk cId="3218326136" sldId="2147483773"/>
              <pc:sldLayoutMk cId="272049891" sldId="2147483784"/>
              <ac:spMk id="23" creationId="{E672B32B-9492-49FA-AE0F-DE70A13D78E4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3409192896" sldId="2147483785"/>
          </pc:sldLayoutMkLst>
          <pc:spChg chg="add mod">
            <ac:chgData name="MAIGNAN Victor FRSC" userId="94fc2294-f05d-4f6d-a45c-e2f1f1ee1e39" providerId="ADAL" clId="{47BDF592-310E-45FF-99AA-9BC13DA841CC}" dt="2024-02-19T10:00:55.143" v="1299"/>
            <ac:spMkLst>
              <pc:docMk/>
              <pc:sldMasterMk cId="3218326136" sldId="2147483773"/>
              <pc:sldLayoutMk cId="3409192896" sldId="2147483785"/>
              <ac:spMk id="2" creationId="{2FBBD366-2A5C-D835-B516-963A5537307E}"/>
            </ac:spMkLst>
          </pc:spChg>
          <pc:spChg chg="del">
            <ac:chgData name="MAIGNAN Victor FRSC" userId="94fc2294-f05d-4f6d-a45c-e2f1f1ee1e39" providerId="ADAL" clId="{47BDF592-310E-45FF-99AA-9BC13DA841CC}" dt="2024-02-19T10:00:53.074" v="1298" actId="478"/>
            <ac:spMkLst>
              <pc:docMk/>
              <pc:sldMasterMk cId="3218326136" sldId="2147483773"/>
              <pc:sldLayoutMk cId="3409192896" sldId="2147483785"/>
              <ac:spMk id="21" creationId="{C869D239-0F68-C932-76B3-A401EA962B6E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3153944176" sldId="2147483786"/>
          </pc:sldLayoutMkLst>
          <pc:spChg chg="add del mod">
            <ac:chgData name="MAIGNAN Victor FRSC" userId="94fc2294-f05d-4f6d-a45c-e2f1f1ee1e39" providerId="ADAL" clId="{47BDF592-310E-45FF-99AA-9BC13DA841CC}" dt="2024-02-19T10:00:58.576" v="1301" actId="478"/>
            <ac:spMkLst>
              <pc:docMk/>
              <pc:sldMasterMk cId="3218326136" sldId="2147483773"/>
              <pc:sldLayoutMk cId="3153944176" sldId="2147483786"/>
              <ac:spMk id="2" creationId="{5AEE7A0B-BACA-BC31-15E1-4501632C94EF}"/>
            </ac:spMkLst>
          </pc:spChg>
          <pc:spChg chg="add mod">
            <ac:chgData name="MAIGNAN Victor FRSC" userId="94fc2294-f05d-4f6d-a45c-e2f1f1ee1e39" providerId="ADAL" clId="{47BDF592-310E-45FF-99AA-9BC13DA841CC}" dt="2024-02-19T10:00:59.768" v="1303"/>
            <ac:spMkLst>
              <pc:docMk/>
              <pc:sldMasterMk cId="3218326136" sldId="2147483773"/>
              <pc:sldLayoutMk cId="3153944176" sldId="2147483786"/>
              <ac:spMk id="4" creationId="{A345A70F-033F-A102-EEC8-B6E817CCDB3B}"/>
            </ac:spMkLst>
          </pc:spChg>
          <pc:spChg chg="del">
            <ac:chgData name="MAIGNAN Victor FRSC" userId="94fc2294-f05d-4f6d-a45c-e2f1f1ee1e39" providerId="ADAL" clId="{47BDF592-310E-45FF-99AA-9BC13DA841CC}" dt="2024-02-19T10:00:59.120" v="1302" actId="478"/>
            <ac:spMkLst>
              <pc:docMk/>
              <pc:sldMasterMk cId="3218326136" sldId="2147483773"/>
              <pc:sldLayoutMk cId="3153944176" sldId="2147483786"/>
              <ac:spMk id="15" creationId="{D53DE9DF-BC0E-4F69-4289-FCE8BB6750FF}"/>
            </ac:spMkLst>
          </pc:spChg>
          <pc:spChg chg="del">
            <ac:chgData name="MAIGNAN Victor FRSC" userId="94fc2294-f05d-4f6d-a45c-e2f1f1ee1e39" providerId="ADAL" clId="{47BDF592-310E-45FF-99AA-9BC13DA841CC}" dt="2024-02-19T10:00:58.576" v="1301" actId="478"/>
            <ac:spMkLst>
              <pc:docMk/>
              <pc:sldMasterMk cId="3218326136" sldId="2147483773"/>
              <pc:sldLayoutMk cId="3153944176" sldId="2147483786"/>
              <ac:spMk id="18" creationId="{B6C9B099-675A-4517-BC68-6F76C1EA6426}"/>
            </ac:spMkLst>
          </pc:spChg>
        </pc:sldLayoutChg>
        <pc:sldLayoutChg chg="del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3707919913" sldId="2147483787"/>
          </pc:sldLayoutMkLst>
        </pc:sldLayoutChg>
        <pc:sldLayoutChg chg="del">
          <pc:chgData name="MAIGNAN Victor FRSC" userId="94fc2294-f05d-4f6d-a45c-e2f1f1ee1e39" providerId="ADAL" clId="{47BDF592-310E-45FF-99AA-9BC13DA841CC}" dt="2024-02-19T10:01:11.247" v="1305" actId="2696"/>
          <pc:sldLayoutMkLst>
            <pc:docMk/>
            <pc:sldMasterMk cId="3218326136" sldId="2147483773"/>
            <pc:sldLayoutMk cId="1026804558" sldId="2147483788"/>
          </pc:sldLayoutMkLst>
        </pc:sldLayoutChg>
        <pc:sldLayoutChg chg="del">
          <pc:chgData name="MAIGNAN Victor FRSC" userId="94fc2294-f05d-4f6d-a45c-e2f1f1ee1e39" providerId="ADAL" clId="{47BDF592-310E-45FF-99AA-9BC13DA841CC}" dt="2024-02-19T10:01:11.755" v="1306" actId="2696"/>
          <pc:sldLayoutMkLst>
            <pc:docMk/>
            <pc:sldMasterMk cId="3218326136" sldId="2147483773"/>
            <pc:sldLayoutMk cId="1918038648" sldId="2147483789"/>
          </pc:sldLayoutMkLst>
        </pc:sldLayoutChg>
        <pc:sldLayoutChg chg="del">
          <pc:chgData name="MAIGNAN Victor FRSC" userId="94fc2294-f05d-4f6d-a45c-e2f1f1ee1e39" providerId="ADAL" clId="{47BDF592-310E-45FF-99AA-9BC13DA841CC}" dt="2024-02-19T10:01:12.602" v="1307" actId="2696"/>
          <pc:sldLayoutMkLst>
            <pc:docMk/>
            <pc:sldMasterMk cId="3218326136" sldId="2147483773"/>
            <pc:sldLayoutMk cId="1292253846" sldId="2147483790"/>
          </pc:sldLayoutMkLst>
        </pc:sldLayoutChg>
        <pc:sldLayoutChg chg="delSp del mod">
          <pc:chgData name="MAIGNAN Victor FRSC" userId="94fc2294-f05d-4f6d-a45c-e2f1f1ee1e39" providerId="ADAL" clId="{47BDF592-310E-45FF-99AA-9BC13DA841CC}" dt="2024-02-26T08:41:15.645" v="9500" actId="47"/>
          <pc:sldLayoutMkLst>
            <pc:docMk/>
            <pc:sldMasterMk cId="3218326136" sldId="2147483773"/>
            <pc:sldLayoutMk cId="2203286493" sldId="2147483791"/>
          </pc:sldLayoutMkLst>
          <pc:spChg chg="del">
            <ac:chgData name="MAIGNAN Victor FRSC" userId="94fc2294-f05d-4f6d-a45c-e2f1f1ee1e39" providerId="ADAL" clId="{47BDF592-310E-45FF-99AA-9BC13DA841CC}" dt="2024-02-19T10:01:20.468" v="1309" actId="478"/>
            <ac:spMkLst>
              <pc:docMk/>
              <pc:sldMasterMk cId="3218326136" sldId="2147483773"/>
              <pc:sldLayoutMk cId="2203286493" sldId="2147483791"/>
              <ac:spMk id="5" creationId="{0AB34D72-7A98-4DC3-8CA0-20EBFCBD07BD}"/>
            </ac:spMkLst>
          </pc:spChg>
        </pc:sldLayoutChg>
        <pc:sldLayoutChg chg="del">
          <pc:chgData name="MAIGNAN Victor FRSC" userId="94fc2294-f05d-4f6d-a45c-e2f1f1ee1e39" providerId="ADAL" clId="{47BDF592-310E-45FF-99AA-9BC13DA841CC}" dt="2024-02-19T10:01:17.212" v="1308" actId="2696"/>
          <pc:sldLayoutMkLst>
            <pc:docMk/>
            <pc:sldMasterMk cId="3218326136" sldId="2147483773"/>
            <pc:sldLayoutMk cId="4180606140" sldId="2147483792"/>
          </pc:sldLayoutMkLst>
        </pc:sldLayoutChg>
        <pc:sldLayoutChg chg="del">
          <pc:chgData name="MAIGNAN Victor FRSC" userId="94fc2294-f05d-4f6d-a45c-e2f1f1ee1e39" providerId="ADAL" clId="{47BDF592-310E-45FF-99AA-9BC13DA841CC}" dt="2024-02-19T10:01:10.031" v="1304" actId="2696"/>
          <pc:sldLayoutMkLst>
            <pc:docMk/>
            <pc:sldMasterMk cId="3218326136" sldId="2147483773"/>
            <pc:sldLayoutMk cId="4258225073" sldId="2147483793"/>
          </pc:sldLayoutMkLst>
        </pc:sldLayoutChg>
      </pc:sldMasterChg>
      <pc:sldMasterChg chg="delSldLayout modSldLayout">
        <pc:chgData name="MAIGNAN Victor FRSC" userId="94fc2294-f05d-4f6d-a45c-e2f1f1ee1e39" providerId="ADAL" clId="{47BDF592-310E-45FF-99AA-9BC13DA841CC}" dt="2024-02-26T10:47:43.336" v="12788" actId="47"/>
        <pc:sldMasterMkLst>
          <pc:docMk/>
          <pc:sldMasterMk cId="3596582711" sldId="2147483796"/>
        </pc:sldMasterMkLst>
        <pc:sldLayoutChg chg="addSp delSp modSp mod">
          <pc:chgData name="MAIGNAN Victor FRSC" userId="94fc2294-f05d-4f6d-a45c-e2f1f1ee1e39" providerId="ADAL" clId="{47BDF592-310E-45FF-99AA-9BC13DA841CC}" dt="2024-02-19T10:04:11.183" v="1356" actId="1076"/>
          <pc:sldLayoutMkLst>
            <pc:docMk/>
            <pc:sldMasterMk cId="3596582711" sldId="2147483796"/>
            <pc:sldLayoutMk cId="3283176314" sldId="2147483797"/>
          </pc:sldLayoutMkLst>
          <pc:spChg chg="add mod">
            <ac:chgData name="MAIGNAN Victor FRSC" userId="94fc2294-f05d-4f6d-a45c-e2f1f1ee1e39" providerId="ADAL" clId="{47BDF592-310E-45FF-99AA-9BC13DA841CC}" dt="2024-02-19T10:04:11.183" v="1356" actId="1076"/>
            <ac:spMkLst>
              <pc:docMk/>
              <pc:sldMasterMk cId="3596582711" sldId="2147483796"/>
              <pc:sldLayoutMk cId="3283176314" sldId="2147483797"/>
              <ac:spMk id="2" creationId="{65E6013F-686D-11DE-AE80-BFFCDD63E78E}"/>
            </ac:spMkLst>
          </pc:spChg>
          <pc:spChg chg="del">
            <ac:chgData name="MAIGNAN Victor FRSC" userId="94fc2294-f05d-4f6d-a45c-e2f1f1ee1e39" providerId="ADAL" clId="{47BDF592-310E-45FF-99AA-9BC13DA841CC}" dt="2024-02-19T10:04:07.302" v="1354" actId="478"/>
            <ac:spMkLst>
              <pc:docMk/>
              <pc:sldMasterMk cId="3596582711" sldId="2147483796"/>
              <pc:sldLayoutMk cId="3283176314" sldId="2147483797"/>
              <ac:spMk id="25" creationId="{09F8F9C8-4ABD-7C38-0E04-25023F312C25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21.487" v="1359" actId="1076"/>
          <pc:sldLayoutMkLst>
            <pc:docMk/>
            <pc:sldMasterMk cId="3596582711" sldId="2147483796"/>
            <pc:sldLayoutMk cId="436716424" sldId="2147483798"/>
          </pc:sldLayoutMkLst>
          <pc:spChg chg="add mod">
            <ac:chgData name="MAIGNAN Victor FRSC" userId="94fc2294-f05d-4f6d-a45c-e2f1f1ee1e39" providerId="ADAL" clId="{47BDF592-310E-45FF-99AA-9BC13DA841CC}" dt="2024-02-19T10:04:21.487" v="1359" actId="1076"/>
            <ac:spMkLst>
              <pc:docMk/>
              <pc:sldMasterMk cId="3596582711" sldId="2147483796"/>
              <pc:sldLayoutMk cId="436716424" sldId="2147483798"/>
              <ac:spMk id="2" creationId="{8977F353-AAF8-0467-4788-6EF613DA024A}"/>
            </ac:spMkLst>
          </pc:spChg>
          <pc:spChg chg="del">
            <ac:chgData name="MAIGNAN Victor FRSC" userId="94fc2294-f05d-4f6d-a45c-e2f1f1ee1e39" providerId="ADAL" clId="{47BDF592-310E-45FF-99AA-9BC13DA841CC}" dt="2024-02-19T10:04:16.425" v="1357" actId="478"/>
            <ac:spMkLst>
              <pc:docMk/>
              <pc:sldMasterMk cId="3596582711" sldId="2147483796"/>
              <pc:sldLayoutMk cId="436716424" sldId="2147483798"/>
              <ac:spMk id="22" creationId="{0EBEA1F7-0223-C5B9-4239-98B4FD2F0D93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29.992" v="1363" actId="1076"/>
          <pc:sldLayoutMkLst>
            <pc:docMk/>
            <pc:sldMasterMk cId="3596582711" sldId="2147483796"/>
            <pc:sldLayoutMk cId="3898149730" sldId="2147483799"/>
          </pc:sldLayoutMkLst>
          <pc:spChg chg="add mod">
            <ac:chgData name="MAIGNAN Victor FRSC" userId="94fc2294-f05d-4f6d-a45c-e2f1f1ee1e39" providerId="ADAL" clId="{47BDF592-310E-45FF-99AA-9BC13DA841CC}" dt="2024-02-19T10:04:29.992" v="1363" actId="1076"/>
            <ac:spMkLst>
              <pc:docMk/>
              <pc:sldMasterMk cId="3596582711" sldId="2147483796"/>
              <pc:sldLayoutMk cId="3898149730" sldId="2147483799"/>
              <ac:spMk id="2" creationId="{E179975C-7A9F-1670-DB92-B809BC7E505D}"/>
            </ac:spMkLst>
          </pc:spChg>
          <pc:spChg chg="del mod">
            <ac:chgData name="MAIGNAN Victor FRSC" userId="94fc2294-f05d-4f6d-a45c-e2f1f1ee1e39" providerId="ADAL" clId="{47BDF592-310E-45FF-99AA-9BC13DA841CC}" dt="2024-02-19T10:04:25.332" v="1361" actId="478"/>
            <ac:spMkLst>
              <pc:docMk/>
              <pc:sldMasterMk cId="3596582711" sldId="2147483796"/>
              <pc:sldLayoutMk cId="3898149730" sldId="2147483799"/>
              <ac:spMk id="26" creationId="{E6DEE6C3-5C40-1921-E9D8-F935A35E6A5D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34.589" v="1365"/>
          <pc:sldLayoutMkLst>
            <pc:docMk/>
            <pc:sldMasterMk cId="3596582711" sldId="2147483796"/>
            <pc:sldLayoutMk cId="466894279" sldId="2147483800"/>
          </pc:sldLayoutMkLst>
          <pc:spChg chg="add mod">
            <ac:chgData name="MAIGNAN Victor FRSC" userId="94fc2294-f05d-4f6d-a45c-e2f1f1ee1e39" providerId="ADAL" clId="{47BDF592-310E-45FF-99AA-9BC13DA841CC}" dt="2024-02-19T10:04:34.589" v="1365"/>
            <ac:spMkLst>
              <pc:docMk/>
              <pc:sldMasterMk cId="3596582711" sldId="2147483796"/>
              <pc:sldLayoutMk cId="466894279" sldId="2147483800"/>
              <ac:spMk id="2" creationId="{67380164-9FF5-8DD9-55A8-6D2CCF05D92B}"/>
            </ac:spMkLst>
          </pc:spChg>
          <pc:spChg chg="del">
            <ac:chgData name="MAIGNAN Victor FRSC" userId="94fc2294-f05d-4f6d-a45c-e2f1f1ee1e39" providerId="ADAL" clId="{47BDF592-310E-45FF-99AA-9BC13DA841CC}" dt="2024-02-19T10:04:33.840" v="1364" actId="478"/>
            <ac:spMkLst>
              <pc:docMk/>
              <pc:sldMasterMk cId="3596582711" sldId="2147483796"/>
              <pc:sldLayoutMk cId="466894279" sldId="2147483800"/>
              <ac:spMk id="21" creationId="{AE4E5DC9-23F0-9762-3A93-0C418F55D2E8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37.952" v="1367"/>
          <pc:sldLayoutMkLst>
            <pc:docMk/>
            <pc:sldMasterMk cId="3596582711" sldId="2147483796"/>
            <pc:sldLayoutMk cId="292469610" sldId="2147483801"/>
          </pc:sldLayoutMkLst>
          <pc:spChg chg="add mod">
            <ac:chgData name="MAIGNAN Victor FRSC" userId="94fc2294-f05d-4f6d-a45c-e2f1f1ee1e39" providerId="ADAL" clId="{47BDF592-310E-45FF-99AA-9BC13DA841CC}" dt="2024-02-19T10:04:37.952" v="1367"/>
            <ac:spMkLst>
              <pc:docMk/>
              <pc:sldMasterMk cId="3596582711" sldId="2147483796"/>
              <pc:sldLayoutMk cId="292469610" sldId="2147483801"/>
              <ac:spMk id="2" creationId="{AE74862E-2919-6DD9-1D2A-D548582FA36D}"/>
            </ac:spMkLst>
          </pc:spChg>
          <pc:spChg chg="del">
            <ac:chgData name="MAIGNAN Victor FRSC" userId="94fc2294-f05d-4f6d-a45c-e2f1f1ee1e39" providerId="ADAL" clId="{47BDF592-310E-45FF-99AA-9BC13DA841CC}" dt="2024-02-19T10:04:37.299" v="1366" actId="478"/>
            <ac:spMkLst>
              <pc:docMk/>
              <pc:sldMasterMk cId="3596582711" sldId="2147483796"/>
              <pc:sldLayoutMk cId="292469610" sldId="2147483801"/>
              <ac:spMk id="20" creationId="{68A53FD7-B30B-4063-D811-F94F57E50128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41.457" v="1369"/>
          <pc:sldLayoutMkLst>
            <pc:docMk/>
            <pc:sldMasterMk cId="3596582711" sldId="2147483796"/>
            <pc:sldLayoutMk cId="2370974920" sldId="2147483802"/>
          </pc:sldLayoutMkLst>
          <pc:spChg chg="add mod">
            <ac:chgData name="MAIGNAN Victor FRSC" userId="94fc2294-f05d-4f6d-a45c-e2f1f1ee1e39" providerId="ADAL" clId="{47BDF592-310E-45FF-99AA-9BC13DA841CC}" dt="2024-02-19T10:04:41.457" v="1369"/>
            <ac:spMkLst>
              <pc:docMk/>
              <pc:sldMasterMk cId="3596582711" sldId="2147483796"/>
              <pc:sldLayoutMk cId="2370974920" sldId="2147483802"/>
              <ac:spMk id="2" creationId="{F1A0D5B4-33DD-41B6-72C3-6AB1EAC911BA}"/>
            </ac:spMkLst>
          </pc:spChg>
          <pc:spChg chg="del">
            <ac:chgData name="MAIGNAN Victor FRSC" userId="94fc2294-f05d-4f6d-a45c-e2f1f1ee1e39" providerId="ADAL" clId="{47BDF592-310E-45FF-99AA-9BC13DA841CC}" dt="2024-02-19T10:04:40.771" v="1368" actId="478"/>
            <ac:spMkLst>
              <pc:docMk/>
              <pc:sldMasterMk cId="3596582711" sldId="2147483796"/>
              <pc:sldLayoutMk cId="2370974920" sldId="2147483802"/>
              <ac:spMk id="24" creationId="{2BF9B642-620D-7DEA-C4EB-E6190A570445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46.271" v="1371"/>
          <pc:sldLayoutMkLst>
            <pc:docMk/>
            <pc:sldMasterMk cId="3596582711" sldId="2147483796"/>
            <pc:sldLayoutMk cId="930757409" sldId="2147483803"/>
          </pc:sldLayoutMkLst>
          <pc:spChg chg="add mod">
            <ac:chgData name="MAIGNAN Victor FRSC" userId="94fc2294-f05d-4f6d-a45c-e2f1f1ee1e39" providerId="ADAL" clId="{47BDF592-310E-45FF-99AA-9BC13DA841CC}" dt="2024-02-19T10:04:46.271" v="1371"/>
            <ac:spMkLst>
              <pc:docMk/>
              <pc:sldMasterMk cId="3596582711" sldId="2147483796"/>
              <pc:sldLayoutMk cId="930757409" sldId="2147483803"/>
              <ac:spMk id="2" creationId="{F3C88E5A-9799-3A3A-A3D5-105D8405EDF6}"/>
            </ac:spMkLst>
          </pc:spChg>
          <pc:spChg chg="del">
            <ac:chgData name="MAIGNAN Victor FRSC" userId="94fc2294-f05d-4f6d-a45c-e2f1f1ee1e39" providerId="ADAL" clId="{47BDF592-310E-45FF-99AA-9BC13DA841CC}" dt="2024-02-19T10:04:45.310" v="1370" actId="478"/>
            <ac:spMkLst>
              <pc:docMk/>
              <pc:sldMasterMk cId="3596582711" sldId="2147483796"/>
              <pc:sldLayoutMk cId="930757409" sldId="2147483803"/>
              <ac:spMk id="25" creationId="{0ACEAC50-08F5-0072-CE7A-6F39C0E1ADD7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51.363" v="1373"/>
          <pc:sldLayoutMkLst>
            <pc:docMk/>
            <pc:sldMasterMk cId="3596582711" sldId="2147483796"/>
            <pc:sldLayoutMk cId="4119223312" sldId="2147483804"/>
          </pc:sldLayoutMkLst>
          <pc:spChg chg="add mod">
            <ac:chgData name="MAIGNAN Victor FRSC" userId="94fc2294-f05d-4f6d-a45c-e2f1f1ee1e39" providerId="ADAL" clId="{47BDF592-310E-45FF-99AA-9BC13DA841CC}" dt="2024-02-19T10:04:51.363" v="1373"/>
            <ac:spMkLst>
              <pc:docMk/>
              <pc:sldMasterMk cId="3596582711" sldId="2147483796"/>
              <pc:sldLayoutMk cId="4119223312" sldId="2147483804"/>
              <ac:spMk id="2" creationId="{ECF7C3A8-EB5A-68FD-63B1-9249F4FF9880}"/>
            </ac:spMkLst>
          </pc:spChg>
          <pc:spChg chg="del">
            <ac:chgData name="MAIGNAN Victor FRSC" userId="94fc2294-f05d-4f6d-a45c-e2f1f1ee1e39" providerId="ADAL" clId="{47BDF592-310E-45FF-99AA-9BC13DA841CC}" dt="2024-02-19T10:04:50.524" v="1372" actId="478"/>
            <ac:spMkLst>
              <pc:docMk/>
              <pc:sldMasterMk cId="3596582711" sldId="2147483796"/>
              <pc:sldLayoutMk cId="4119223312" sldId="2147483804"/>
              <ac:spMk id="18" creationId="{817E5170-17B2-0586-28B7-366DADD398ED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4:55.783" v="1375"/>
          <pc:sldLayoutMkLst>
            <pc:docMk/>
            <pc:sldMasterMk cId="3596582711" sldId="2147483796"/>
            <pc:sldLayoutMk cId="450393111" sldId="2147483805"/>
          </pc:sldLayoutMkLst>
          <pc:spChg chg="add mod">
            <ac:chgData name="MAIGNAN Victor FRSC" userId="94fc2294-f05d-4f6d-a45c-e2f1f1ee1e39" providerId="ADAL" clId="{47BDF592-310E-45FF-99AA-9BC13DA841CC}" dt="2024-02-19T10:04:55.783" v="1375"/>
            <ac:spMkLst>
              <pc:docMk/>
              <pc:sldMasterMk cId="3596582711" sldId="2147483796"/>
              <pc:sldLayoutMk cId="450393111" sldId="2147483805"/>
              <ac:spMk id="2" creationId="{EEB89191-CDA0-5265-46B8-C0BEC9335717}"/>
            </ac:spMkLst>
          </pc:spChg>
          <pc:spChg chg="del">
            <ac:chgData name="MAIGNAN Victor FRSC" userId="94fc2294-f05d-4f6d-a45c-e2f1f1ee1e39" providerId="ADAL" clId="{47BDF592-310E-45FF-99AA-9BC13DA841CC}" dt="2024-02-19T10:04:55.097" v="1374" actId="478"/>
            <ac:spMkLst>
              <pc:docMk/>
              <pc:sldMasterMk cId="3596582711" sldId="2147483796"/>
              <pc:sldLayoutMk cId="450393111" sldId="2147483805"/>
              <ac:spMk id="18" creationId="{E9F3E2DF-C1B6-5E61-B94E-B8DA67B76A0F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5:00.726" v="1377"/>
          <pc:sldLayoutMkLst>
            <pc:docMk/>
            <pc:sldMasterMk cId="3596582711" sldId="2147483796"/>
            <pc:sldLayoutMk cId="173913405" sldId="2147483806"/>
          </pc:sldLayoutMkLst>
          <pc:spChg chg="add mod">
            <ac:chgData name="MAIGNAN Victor FRSC" userId="94fc2294-f05d-4f6d-a45c-e2f1f1ee1e39" providerId="ADAL" clId="{47BDF592-310E-45FF-99AA-9BC13DA841CC}" dt="2024-02-19T10:05:00.726" v="1377"/>
            <ac:spMkLst>
              <pc:docMk/>
              <pc:sldMasterMk cId="3596582711" sldId="2147483796"/>
              <pc:sldLayoutMk cId="173913405" sldId="2147483806"/>
              <ac:spMk id="2" creationId="{503820F2-E1F0-9986-B95A-8A49A6CB5A10}"/>
            </ac:spMkLst>
          </pc:spChg>
          <pc:spChg chg="del">
            <ac:chgData name="MAIGNAN Victor FRSC" userId="94fc2294-f05d-4f6d-a45c-e2f1f1ee1e39" providerId="ADAL" clId="{47BDF592-310E-45FF-99AA-9BC13DA841CC}" dt="2024-02-19T10:04:59.890" v="1376" actId="478"/>
            <ac:spMkLst>
              <pc:docMk/>
              <pc:sldMasterMk cId="3596582711" sldId="2147483796"/>
              <pc:sldLayoutMk cId="173913405" sldId="2147483806"/>
              <ac:spMk id="15" creationId="{A0CCCBC0-1790-611F-DC77-B7A14C2C9A3D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5:04.335" v="1379"/>
          <pc:sldLayoutMkLst>
            <pc:docMk/>
            <pc:sldMasterMk cId="3596582711" sldId="2147483796"/>
            <pc:sldLayoutMk cId="2704988368" sldId="2147483807"/>
          </pc:sldLayoutMkLst>
          <pc:spChg chg="add mod">
            <ac:chgData name="MAIGNAN Victor FRSC" userId="94fc2294-f05d-4f6d-a45c-e2f1f1ee1e39" providerId="ADAL" clId="{47BDF592-310E-45FF-99AA-9BC13DA841CC}" dt="2024-02-19T10:05:04.335" v="1379"/>
            <ac:spMkLst>
              <pc:docMk/>
              <pc:sldMasterMk cId="3596582711" sldId="2147483796"/>
              <pc:sldLayoutMk cId="2704988368" sldId="2147483807"/>
              <ac:spMk id="2" creationId="{51DB31AF-1687-830D-21FD-DB35547D0480}"/>
            </ac:spMkLst>
          </pc:spChg>
          <pc:spChg chg="del">
            <ac:chgData name="MAIGNAN Victor FRSC" userId="94fc2294-f05d-4f6d-a45c-e2f1f1ee1e39" providerId="ADAL" clId="{47BDF592-310E-45FF-99AA-9BC13DA841CC}" dt="2024-02-19T10:05:03.593" v="1378" actId="478"/>
            <ac:spMkLst>
              <pc:docMk/>
              <pc:sldMasterMk cId="3596582711" sldId="2147483796"/>
              <pc:sldLayoutMk cId="2704988368" sldId="2147483807"/>
              <ac:spMk id="21" creationId="{15BE22C4-1FC2-651E-54BB-E38A70332092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5:09.082" v="1381"/>
          <pc:sldLayoutMkLst>
            <pc:docMk/>
            <pc:sldMasterMk cId="3596582711" sldId="2147483796"/>
            <pc:sldLayoutMk cId="3407245400" sldId="2147483808"/>
          </pc:sldLayoutMkLst>
          <pc:spChg chg="add mod">
            <ac:chgData name="MAIGNAN Victor FRSC" userId="94fc2294-f05d-4f6d-a45c-e2f1f1ee1e39" providerId="ADAL" clId="{47BDF592-310E-45FF-99AA-9BC13DA841CC}" dt="2024-02-19T10:05:09.082" v="1381"/>
            <ac:spMkLst>
              <pc:docMk/>
              <pc:sldMasterMk cId="3596582711" sldId="2147483796"/>
              <pc:sldLayoutMk cId="3407245400" sldId="2147483808"/>
              <ac:spMk id="2" creationId="{DF70A7AD-99A9-60BB-F10D-C8A2D0DF2425}"/>
            </ac:spMkLst>
          </pc:spChg>
          <pc:spChg chg="del">
            <ac:chgData name="MAIGNAN Victor FRSC" userId="94fc2294-f05d-4f6d-a45c-e2f1f1ee1e39" providerId="ADAL" clId="{47BDF592-310E-45FF-99AA-9BC13DA841CC}" dt="2024-02-19T10:05:08.290" v="1380" actId="478"/>
            <ac:spMkLst>
              <pc:docMk/>
              <pc:sldMasterMk cId="3596582711" sldId="2147483796"/>
              <pc:sldLayoutMk cId="3407245400" sldId="2147483808"/>
              <ac:spMk id="21" creationId="{C869D239-0F68-C932-76B3-A401EA962B6E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5:13.785" v="1383"/>
          <pc:sldLayoutMkLst>
            <pc:docMk/>
            <pc:sldMasterMk cId="3596582711" sldId="2147483796"/>
            <pc:sldLayoutMk cId="1508497278" sldId="2147483809"/>
          </pc:sldLayoutMkLst>
          <pc:spChg chg="add mod">
            <ac:chgData name="MAIGNAN Victor FRSC" userId="94fc2294-f05d-4f6d-a45c-e2f1f1ee1e39" providerId="ADAL" clId="{47BDF592-310E-45FF-99AA-9BC13DA841CC}" dt="2024-02-19T10:05:13.785" v="1383"/>
            <ac:spMkLst>
              <pc:docMk/>
              <pc:sldMasterMk cId="3596582711" sldId="2147483796"/>
              <pc:sldLayoutMk cId="1508497278" sldId="2147483809"/>
              <ac:spMk id="2" creationId="{4411A91F-1DA6-1941-7B4D-300D2831C878}"/>
            </ac:spMkLst>
          </pc:spChg>
          <pc:spChg chg="del">
            <ac:chgData name="MAIGNAN Victor FRSC" userId="94fc2294-f05d-4f6d-a45c-e2f1f1ee1e39" providerId="ADAL" clId="{47BDF592-310E-45FF-99AA-9BC13DA841CC}" dt="2024-02-19T10:05:13.082" v="1382" actId="478"/>
            <ac:spMkLst>
              <pc:docMk/>
              <pc:sldMasterMk cId="3596582711" sldId="2147483796"/>
              <pc:sldLayoutMk cId="1508497278" sldId="2147483809"/>
              <ac:spMk id="15" creationId="{D53DE9DF-BC0E-4F69-4289-FCE8BB6750FF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5:20.611" v="1385"/>
          <pc:sldLayoutMkLst>
            <pc:docMk/>
            <pc:sldMasterMk cId="3596582711" sldId="2147483796"/>
            <pc:sldLayoutMk cId="2829726284" sldId="2147483811"/>
          </pc:sldLayoutMkLst>
          <pc:spChg chg="del">
            <ac:chgData name="MAIGNAN Victor FRSC" userId="94fc2294-f05d-4f6d-a45c-e2f1f1ee1e39" providerId="ADAL" clId="{47BDF592-310E-45FF-99AA-9BC13DA841CC}" dt="2024-02-19T10:05:19.682" v="1384" actId="478"/>
            <ac:spMkLst>
              <pc:docMk/>
              <pc:sldMasterMk cId="3596582711" sldId="2147483796"/>
              <pc:sldLayoutMk cId="2829726284" sldId="2147483811"/>
              <ac:spMk id="8" creationId="{2E3BD963-7226-9156-99C4-6BB865FE2552}"/>
            </ac:spMkLst>
          </pc:spChg>
          <pc:spChg chg="add mod">
            <ac:chgData name="MAIGNAN Victor FRSC" userId="94fc2294-f05d-4f6d-a45c-e2f1f1ee1e39" providerId="ADAL" clId="{47BDF592-310E-45FF-99AA-9BC13DA841CC}" dt="2024-02-19T10:05:20.611" v="1385"/>
            <ac:spMkLst>
              <pc:docMk/>
              <pc:sldMasterMk cId="3596582711" sldId="2147483796"/>
              <pc:sldLayoutMk cId="2829726284" sldId="2147483811"/>
              <ac:spMk id="9" creationId="{93AEEF12-7BE0-C7EB-6E90-1A55E8F74849}"/>
            </ac:spMkLst>
          </pc:spChg>
        </pc:sldLayoutChg>
        <pc:sldLayoutChg chg="addSp delSp modSp del mod">
          <pc:chgData name="MAIGNAN Victor FRSC" userId="94fc2294-f05d-4f6d-a45c-e2f1f1ee1e39" providerId="ADAL" clId="{47BDF592-310E-45FF-99AA-9BC13DA841CC}" dt="2024-02-26T10:47:43.336" v="12788" actId="47"/>
          <pc:sldLayoutMkLst>
            <pc:docMk/>
            <pc:sldMasterMk cId="3596582711" sldId="2147483796"/>
            <pc:sldLayoutMk cId="1586255351" sldId="2147483812"/>
          </pc:sldLayoutMkLst>
          <pc:spChg chg="del">
            <ac:chgData name="MAIGNAN Victor FRSC" userId="94fc2294-f05d-4f6d-a45c-e2f1f1ee1e39" providerId="ADAL" clId="{47BDF592-310E-45FF-99AA-9BC13DA841CC}" dt="2024-02-19T10:05:23.444" v="1386" actId="478"/>
            <ac:spMkLst>
              <pc:docMk/>
              <pc:sldMasterMk cId="3596582711" sldId="2147483796"/>
              <pc:sldLayoutMk cId="1586255351" sldId="2147483812"/>
              <ac:spMk id="3" creationId="{9D6DC495-E0B4-1AFA-4779-236E97FB44CC}"/>
            </ac:spMkLst>
          </pc:spChg>
          <pc:spChg chg="add mod">
            <ac:chgData name="MAIGNAN Victor FRSC" userId="94fc2294-f05d-4f6d-a45c-e2f1f1ee1e39" providerId="ADAL" clId="{47BDF592-310E-45FF-99AA-9BC13DA841CC}" dt="2024-02-19T10:05:24.187" v="1387"/>
            <ac:spMkLst>
              <pc:docMk/>
              <pc:sldMasterMk cId="3596582711" sldId="2147483796"/>
              <pc:sldLayoutMk cId="1586255351" sldId="2147483812"/>
              <ac:spMk id="4" creationId="{374B6F54-385B-9367-3942-248041D46849}"/>
            </ac:spMkLst>
          </pc:spChg>
        </pc:sldLayoutChg>
        <pc:sldLayoutChg chg="addSp delSp modSp mod">
          <pc:chgData name="MAIGNAN Victor FRSC" userId="94fc2294-f05d-4f6d-a45c-e2f1f1ee1e39" providerId="ADAL" clId="{47BDF592-310E-45FF-99AA-9BC13DA841CC}" dt="2024-02-19T10:05:28.736" v="1389"/>
          <pc:sldLayoutMkLst>
            <pc:docMk/>
            <pc:sldMasterMk cId="3596582711" sldId="2147483796"/>
            <pc:sldLayoutMk cId="4259652784" sldId="2147483813"/>
          </pc:sldLayoutMkLst>
          <pc:spChg chg="del">
            <ac:chgData name="MAIGNAN Victor FRSC" userId="94fc2294-f05d-4f6d-a45c-e2f1f1ee1e39" providerId="ADAL" clId="{47BDF592-310E-45FF-99AA-9BC13DA841CC}" dt="2024-02-19T10:05:27.883" v="1388" actId="478"/>
            <ac:spMkLst>
              <pc:docMk/>
              <pc:sldMasterMk cId="3596582711" sldId="2147483796"/>
              <pc:sldLayoutMk cId="4259652784" sldId="2147483813"/>
              <ac:spMk id="3" creationId="{AFF8C112-4CEC-BAAD-5BC9-CF40E3A134EB}"/>
            </ac:spMkLst>
          </pc:spChg>
          <pc:spChg chg="add mod">
            <ac:chgData name="MAIGNAN Victor FRSC" userId="94fc2294-f05d-4f6d-a45c-e2f1f1ee1e39" providerId="ADAL" clId="{47BDF592-310E-45FF-99AA-9BC13DA841CC}" dt="2024-02-19T10:05:28.736" v="1389"/>
            <ac:spMkLst>
              <pc:docMk/>
              <pc:sldMasterMk cId="3596582711" sldId="2147483796"/>
              <pc:sldLayoutMk cId="4259652784" sldId="2147483813"/>
              <ac:spMk id="4" creationId="{6E4B65A2-D160-FA60-ABEF-C69965C5CDE8}"/>
            </ac:spMkLst>
          </pc:spChg>
        </pc:sldLayoutChg>
        <pc:sldLayoutChg chg="del">
          <pc:chgData name="MAIGNAN Victor FRSC" userId="94fc2294-f05d-4f6d-a45c-e2f1f1ee1e39" providerId="ADAL" clId="{47BDF592-310E-45FF-99AA-9BC13DA841CC}" dt="2024-02-19T10:05:32.392" v="1390" actId="2696"/>
          <pc:sldLayoutMkLst>
            <pc:docMk/>
            <pc:sldMasterMk cId="3596582711" sldId="2147483796"/>
            <pc:sldLayoutMk cId="1781410836" sldId="2147483814"/>
          </pc:sldLayoutMkLst>
        </pc:sldLayoutChg>
        <pc:sldLayoutChg chg="del">
          <pc:chgData name="MAIGNAN Victor FRSC" userId="94fc2294-f05d-4f6d-a45c-e2f1f1ee1e39" providerId="ADAL" clId="{47BDF592-310E-45FF-99AA-9BC13DA841CC}" dt="2024-02-19T10:05:33.091" v="1391" actId="2696"/>
          <pc:sldLayoutMkLst>
            <pc:docMk/>
            <pc:sldMasterMk cId="3596582711" sldId="2147483796"/>
            <pc:sldLayoutMk cId="244837440" sldId="2147483815"/>
          </pc:sldLayoutMkLst>
        </pc:sldLayoutChg>
        <pc:sldLayoutChg chg="del">
          <pc:chgData name="MAIGNAN Victor FRSC" userId="94fc2294-f05d-4f6d-a45c-e2f1f1ee1e39" providerId="ADAL" clId="{47BDF592-310E-45FF-99AA-9BC13DA841CC}" dt="2024-02-19T10:05:33.960" v="1392" actId="2696"/>
          <pc:sldLayoutMkLst>
            <pc:docMk/>
            <pc:sldMasterMk cId="3596582711" sldId="2147483796"/>
            <pc:sldLayoutMk cId="3823797619" sldId="2147483816"/>
          </pc:sldLayoutMkLst>
        </pc:sldLayoutChg>
      </pc:sldMasterChg>
      <pc:sldMasterChg chg="del delSldLayout">
        <pc:chgData name="MAIGNAN Victor FRSC" userId="94fc2294-f05d-4f6d-a45c-e2f1f1ee1e39" providerId="ADAL" clId="{47BDF592-310E-45FF-99AA-9BC13DA841CC}" dt="2024-02-26T10:38:26.015" v="12508" actId="700"/>
        <pc:sldMasterMkLst>
          <pc:docMk/>
          <pc:sldMasterMk cId="2762737131" sldId="2147483860"/>
        </pc:sldMasterMkLst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4136545723" sldId="2147483861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2336387056" sldId="2147483862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2797855335" sldId="2147483863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546435508" sldId="2147483864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3483928665" sldId="2147483865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3483434407" sldId="2147483866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2880170037" sldId="2147483867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1803275589" sldId="2147483868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3894235721" sldId="2147483869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2398415394" sldId="2147483870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3222750183" sldId="2147483871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485908324" sldId="2147483872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1547961528" sldId="2147483873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2499258731" sldId="2147483874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53705051" sldId="2147483875"/>
          </pc:sldLayoutMkLst>
        </pc:sldLayoutChg>
        <pc:sldLayoutChg chg="del">
          <pc:chgData name="MAIGNAN Victor FRSC" userId="94fc2294-f05d-4f6d-a45c-e2f1f1ee1e39" providerId="ADAL" clId="{47BDF592-310E-45FF-99AA-9BC13DA841CC}" dt="2024-02-26T10:38:26.015" v="12508" actId="700"/>
          <pc:sldLayoutMkLst>
            <pc:docMk/>
            <pc:sldMasterMk cId="2762737131" sldId="2147483860"/>
            <pc:sldLayoutMk cId="87613068" sldId="2147483876"/>
          </pc:sldLayoutMkLst>
        </pc:sldLayoutChg>
      </pc:sldMasterChg>
      <pc:sldMasterChg chg="del delSldLayout">
        <pc:chgData name="MAIGNAN Victor FRSC" userId="94fc2294-f05d-4f6d-a45c-e2f1f1ee1e39" providerId="ADAL" clId="{47BDF592-310E-45FF-99AA-9BC13DA841CC}" dt="2024-02-26T13:07:01.047" v="14549" actId="47"/>
        <pc:sldMasterMkLst>
          <pc:docMk/>
          <pc:sldMasterMk cId="2161238671" sldId="2147483898"/>
        </pc:sldMasterMkLst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1161665098" sldId="2147483899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088465181" sldId="2147483900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887560075" sldId="2147483901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899084243" sldId="2147483902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032438627" sldId="2147483903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631316743" sldId="2147483904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4143441728" sldId="2147483905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4123730642" sldId="2147483906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181511506" sldId="2147483907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659755531" sldId="2147483908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698249737" sldId="2147483909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1628459175" sldId="2147483910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1253595734" sldId="2147483911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349955037" sldId="2147483912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3536336363" sldId="2147483913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11181159" sldId="2147483914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71404093" sldId="2147483915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1206361569" sldId="2147483916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3768442531" sldId="2147483917"/>
          </pc:sldLayoutMkLst>
        </pc:sldLayoutChg>
        <pc:sldLayoutChg chg="del">
          <pc:chgData name="MAIGNAN Victor FRSC" userId="94fc2294-f05d-4f6d-a45c-e2f1f1ee1e39" providerId="ADAL" clId="{47BDF592-310E-45FF-99AA-9BC13DA841CC}" dt="2024-02-26T13:07:01.047" v="14549" actId="47"/>
          <pc:sldLayoutMkLst>
            <pc:docMk/>
            <pc:sldMasterMk cId="2161238671" sldId="2147483898"/>
            <pc:sldLayoutMk cId="236408578" sldId="2147483918"/>
          </pc:sldLayoutMkLst>
        </pc:sldLayoutChg>
      </pc:sldMasterChg>
    </pc:docChg>
  </pc:docChgLst>
  <pc:docChgLst>
    <pc:chgData name="GOUTELLE Alexis FRSC" userId="40060437-1818-4384-9fc0-089b6c74c15c" providerId="ADAL" clId="{9A69D06F-FC27-4C01-9BA1-9C34A919CE65}"/>
    <pc:docChg chg="custSel addSld delSld modSld">
      <pc:chgData name="GOUTELLE Alexis FRSC" userId="40060437-1818-4384-9fc0-089b6c74c15c" providerId="ADAL" clId="{9A69D06F-FC27-4C01-9BA1-9C34A919CE65}" dt="2024-01-10T17:18:20.588" v="205" actId="1076"/>
      <pc:docMkLst>
        <pc:docMk/>
      </pc:docMkLst>
      <pc:sldChg chg="addSp delSp modSp del mod">
        <pc:chgData name="GOUTELLE Alexis FRSC" userId="40060437-1818-4384-9fc0-089b6c74c15c" providerId="ADAL" clId="{9A69D06F-FC27-4C01-9BA1-9C34A919CE65}" dt="2024-01-10T17:17:17.427" v="182" actId="47"/>
        <pc:sldMkLst>
          <pc:docMk/>
          <pc:sldMk cId="635333762" sldId="2147470769"/>
        </pc:sldMkLst>
        <pc:spChg chg="del">
          <ac:chgData name="GOUTELLE Alexis FRSC" userId="40060437-1818-4384-9fc0-089b6c74c15c" providerId="ADAL" clId="{9A69D06F-FC27-4C01-9BA1-9C34A919CE65}" dt="2024-01-10T17:10:32.878" v="1" actId="478"/>
          <ac:spMkLst>
            <pc:docMk/>
            <pc:sldMk cId="635333762" sldId="2147470769"/>
            <ac:spMk id="3" creationId="{1F2C6C45-1FCE-A842-8ED3-49A148A4CBEF}"/>
          </ac:spMkLst>
        </pc:spChg>
        <pc:spChg chg="add mod">
          <ac:chgData name="GOUTELLE Alexis FRSC" userId="40060437-1818-4384-9fc0-089b6c74c15c" providerId="ADAL" clId="{9A69D06F-FC27-4C01-9BA1-9C34A919CE65}" dt="2024-01-10T17:10:55.869" v="24" actId="20577"/>
          <ac:spMkLst>
            <pc:docMk/>
            <pc:sldMk cId="635333762" sldId="2147470769"/>
            <ac:spMk id="4" creationId="{FFA2BAF2-BBEF-278F-4C22-5133D8D01053}"/>
          </ac:spMkLst>
        </pc:spChg>
        <pc:spChg chg="del">
          <ac:chgData name="GOUTELLE Alexis FRSC" userId="40060437-1818-4384-9fc0-089b6c74c15c" providerId="ADAL" clId="{9A69D06F-FC27-4C01-9BA1-9C34A919CE65}" dt="2024-01-10T17:10:29.161" v="0" actId="478"/>
          <ac:spMkLst>
            <pc:docMk/>
            <pc:sldMk cId="635333762" sldId="2147470769"/>
            <ac:spMk id="9" creationId="{D4CBE609-1ECF-63C0-A65D-DC831609DDE7}"/>
          </ac:spMkLst>
        </pc:spChg>
        <pc:picChg chg="mod">
          <ac:chgData name="GOUTELLE Alexis FRSC" userId="40060437-1818-4384-9fc0-089b6c74c15c" providerId="ADAL" clId="{9A69D06F-FC27-4C01-9BA1-9C34A919CE65}" dt="2024-01-10T17:10:36.057" v="2" actId="1076"/>
          <ac:picMkLst>
            <pc:docMk/>
            <pc:sldMk cId="635333762" sldId="2147470769"/>
            <ac:picMk id="12" creationId="{6B09ABC6-7EA0-4980-A50B-BAC4E6ED72D5}"/>
          </ac:picMkLst>
        </pc:picChg>
      </pc:sldChg>
      <pc:sldChg chg="addSp delSp modSp add mod">
        <pc:chgData name="GOUTELLE Alexis FRSC" userId="40060437-1818-4384-9fc0-089b6c74c15c" providerId="ADAL" clId="{9A69D06F-FC27-4C01-9BA1-9C34A919CE65}" dt="2024-01-10T17:17:02.272" v="181" actId="1076"/>
        <pc:sldMkLst>
          <pc:docMk/>
          <pc:sldMk cId="2236135019" sldId="2147476032"/>
        </pc:sldMkLst>
        <pc:spChg chg="add mod">
          <ac:chgData name="GOUTELLE Alexis FRSC" userId="40060437-1818-4384-9fc0-089b6c74c15c" providerId="ADAL" clId="{9A69D06F-FC27-4C01-9BA1-9C34A919CE65}" dt="2024-01-10T17:13:54.829" v="164" actId="207"/>
          <ac:spMkLst>
            <pc:docMk/>
            <pc:sldMk cId="2236135019" sldId="2147476032"/>
            <ac:spMk id="3" creationId="{2321D6BC-56AE-C435-7F73-E2C4DBAE00A0}"/>
          </ac:spMkLst>
        </pc:spChg>
        <pc:spChg chg="del">
          <ac:chgData name="GOUTELLE Alexis FRSC" userId="40060437-1818-4384-9fc0-089b6c74c15c" providerId="ADAL" clId="{9A69D06F-FC27-4C01-9BA1-9C34A919CE65}" dt="2024-01-10T17:11:35.695" v="26" actId="478"/>
          <ac:spMkLst>
            <pc:docMk/>
            <pc:sldMk cId="2236135019" sldId="2147476032"/>
            <ac:spMk id="13" creationId="{74645E08-4397-4AD2-E8CC-D57A7A92F000}"/>
          </ac:spMkLst>
        </pc:spChg>
        <pc:spChg chg="add mod">
          <ac:chgData name="GOUTELLE Alexis FRSC" userId="40060437-1818-4384-9fc0-089b6c74c15c" providerId="ADAL" clId="{9A69D06F-FC27-4C01-9BA1-9C34A919CE65}" dt="2024-01-10T17:16:27.631" v="177" actId="1076"/>
          <ac:spMkLst>
            <pc:docMk/>
            <pc:sldMk cId="2236135019" sldId="2147476032"/>
            <ac:spMk id="14" creationId="{3EF994C3-DD08-6677-2567-30987B63B41F}"/>
          </ac:spMkLst>
        </pc:spChg>
        <pc:spChg chg="mod">
          <ac:chgData name="GOUTELLE Alexis FRSC" userId="40060437-1818-4384-9fc0-089b6c74c15c" providerId="ADAL" clId="{9A69D06F-FC27-4C01-9BA1-9C34A919CE65}" dt="2024-01-10T17:14:27.426" v="170" actId="1076"/>
          <ac:spMkLst>
            <pc:docMk/>
            <pc:sldMk cId="2236135019" sldId="2147476032"/>
            <ac:spMk id="15" creationId="{AC65B305-B4F9-2AC3-DB79-52C3E0F99C6B}"/>
          </ac:spMkLst>
        </pc:spChg>
        <pc:spChg chg="mod">
          <ac:chgData name="GOUTELLE Alexis FRSC" userId="40060437-1818-4384-9fc0-089b6c74c15c" providerId="ADAL" clId="{9A69D06F-FC27-4C01-9BA1-9C34A919CE65}" dt="2024-01-10T17:12:23.309" v="109" actId="1035"/>
          <ac:spMkLst>
            <pc:docMk/>
            <pc:sldMk cId="2236135019" sldId="2147476032"/>
            <ac:spMk id="16" creationId="{819E81C1-8829-2394-46AE-2E959A043C53}"/>
          </ac:spMkLst>
        </pc:spChg>
        <pc:spChg chg="add mod">
          <ac:chgData name="GOUTELLE Alexis FRSC" userId="40060437-1818-4384-9fc0-089b6c74c15c" providerId="ADAL" clId="{9A69D06F-FC27-4C01-9BA1-9C34A919CE65}" dt="2024-01-10T17:16:53.963" v="180" actId="14100"/>
          <ac:spMkLst>
            <pc:docMk/>
            <pc:sldMk cId="2236135019" sldId="2147476032"/>
            <ac:spMk id="17" creationId="{306E03D0-9EF3-5C5D-98EF-586A8B138A5F}"/>
          </ac:spMkLst>
        </pc:spChg>
        <pc:spChg chg="mod">
          <ac:chgData name="GOUTELLE Alexis FRSC" userId="40060437-1818-4384-9fc0-089b6c74c15c" providerId="ADAL" clId="{9A69D06F-FC27-4C01-9BA1-9C34A919CE65}" dt="2024-01-10T17:12:23.309" v="109" actId="1035"/>
          <ac:spMkLst>
            <pc:docMk/>
            <pc:sldMk cId="2236135019" sldId="2147476032"/>
            <ac:spMk id="22" creationId="{CC96CD4E-FCD8-87C7-0370-5E56A3BEBEDF}"/>
          </ac:spMkLst>
        </pc:spChg>
        <pc:spChg chg="mod">
          <ac:chgData name="GOUTELLE Alexis FRSC" userId="40060437-1818-4384-9fc0-089b6c74c15c" providerId="ADAL" clId="{9A69D06F-FC27-4C01-9BA1-9C34A919CE65}" dt="2024-01-10T17:12:23.309" v="109" actId="1035"/>
          <ac:spMkLst>
            <pc:docMk/>
            <pc:sldMk cId="2236135019" sldId="2147476032"/>
            <ac:spMk id="23" creationId="{57D4A3A7-8E7B-32CF-8315-8CFABE79CEBB}"/>
          </ac:spMkLst>
        </pc:spChg>
        <pc:spChg chg="mod">
          <ac:chgData name="GOUTELLE Alexis FRSC" userId="40060437-1818-4384-9fc0-089b6c74c15c" providerId="ADAL" clId="{9A69D06F-FC27-4C01-9BA1-9C34A919CE65}" dt="2024-01-10T17:12:23.309" v="109" actId="1035"/>
          <ac:spMkLst>
            <pc:docMk/>
            <pc:sldMk cId="2236135019" sldId="2147476032"/>
            <ac:spMk id="25" creationId="{9364258C-5C77-F8B2-1055-4701407695A7}"/>
          </ac:spMkLst>
        </pc:spChg>
        <pc:spChg chg="mod">
          <ac:chgData name="GOUTELLE Alexis FRSC" userId="40060437-1818-4384-9fc0-089b6c74c15c" providerId="ADAL" clId="{9A69D06F-FC27-4C01-9BA1-9C34A919CE65}" dt="2024-01-10T17:12:23.309" v="109" actId="1035"/>
          <ac:spMkLst>
            <pc:docMk/>
            <pc:sldMk cId="2236135019" sldId="2147476032"/>
            <ac:spMk id="26" creationId="{B824528B-47BB-1B6A-C104-7A28AB027DFD}"/>
          </ac:spMkLst>
        </pc:spChg>
        <pc:spChg chg="mod">
          <ac:chgData name="GOUTELLE Alexis FRSC" userId="40060437-1818-4384-9fc0-089b6c74c15c" providerId="ADAL" clId="{9A69D06F-FC27-4C01-9BA1-9C34A919CE65}" dt="2024-01-10T17:13:03.104" v="123" actId="1036"/>
          <ac:spMkLst>
            <pc:docMk/>
            <pc:sldMk cId="2236135019" sldId="2147476032"/>
            <ac:spMk id="28" creationId="{EC60BCB9-2E9C-C03A-3989-D96FBE0660B6}"/>
          </ac:spMkLst>
        </pc:spChg>
        <pc:spChg chg="mod">
          <ac:chgData name="GOUTELLE Alexis FRSC" userId="40060437-1818-4384-9fc0-089b6c74c15c" providerId="ADAL" clId="{9A69D06F-FC27-4C01-9BA1-9C34A919CE65}" dt="2024-01-10T17:13:03.104" v="123" actId="1036"/>
          <ac:spMkLst>
            <pc:docMk/>
            <pc:sldMk cId="2236135019" sldId="2147476032"/>
            <ac:spMk id="29" creationId="{A6ED0C75-B352-5A74-DA2B-7E67B86375A6}"/>
          </ac:spMkLst>
        </pc:spChg>
        <pc:spChg chg="mod">
          <ac:chgData name="GOUTELLE Alexis FRSC" userId="40060437-1818-4384-9fc0-089b6c74c15c" providerId="ADAL" clId="{9A69D06F-FC27-4C01-9BA1-9C34A919CE65}" dt="2024-01-10T17:14:00.792" v="169" actId="1036"/>
          <ac:spMkLst>
            <pc:docMk/>
            <pc:sldMk cId="2236135019" sldId="2147476032"/>
            <ac:spMk id="35" creationId="{52FAFF2B-54B1-A96A-AE3B-902BE4DB248B}"/>
          </ac:spMkLst>
        </pc:spChg>
        <pc:spChg chg="mod">
          <ac:chgData name="GOUTELLE Alexis FRSC" userId="40060437-1818-4384-9fc0-089b6c74c15c" providerId="ADAL" clId="{9A69D06F-FC27-4C01-9BA1-9C34A919CE65}" dt="2024-01-10T17:14:00.792" v="169" actId="1036"/>
          <ac:spMkLst>
            <pc:docMk/>
            <pc:sldMk cId="2236135019" sldId="2147476032"/>
            <ac:spMk id="36" creationId="{822B61B1-4A64-E49C-2B25-4BD555A064BD}"/>
          </ac:spMkLst>
        </pc:spChg>
        <pc:spChg chg="mod">
          <ac:chgData name="GOUTELLE Alexis FRSC" userId="40060437-1818-4384-9fc0-089b6c74c15c" providerId="ADAL" clId="{9A69D06F-FC27-4C01-9BA1-9C34A919CE65}" dt="2024-01-10T17:14:00.792" v="169" actId="1036"/>
          <ac:spMkLst>
            <pc:docMk/>
            <pc:sldMk cId="2236135019" sldId="2147476032"/>
            <ac:spMk id="37" creationId="{C8A8A70F-F838-9353-48D4-390F1E307476}"/>
          </ac:spMkLst>
        </pc:spChg>
        <pc:spChg chg="mod">
          <ac:chgData name="GOUTELLE Alexis FRSC" userId="40060437-1818-4384-9fc0-089b6c74c15c" providerId="ADAL" clId="{9A69D06F-FC27-4C01-9BA1-9C34A919CE65}" dt="2024-01-10T17:14:00.792" v="169" actId="1036"/>
          <ac:spMkLst>
            <pc:docMk/>
            <pc:sldMk cId="2236135019" sldId="2147476032"/>
            <ac:spMk id="44" creationId="{8808FE50-82E4-88A3-0781-1F4CC1E1CD96}"/>
          </ac:spMkLst>
        </pc:spChg>
        <pc:spChg chg="del mod">
          <ac:chgData name="GOUTELLE Alexis FRSC" userId="40060437-1818-4384-9fc0-089b6c74c15c" providerId="ADAL" clId="{9A69D06F-FC27-4C01-9BA1-9C34A919CE65}" dt="2024-01-10T17:12:29.433" v="111" actId="478"/>
          <ac:spMkLst>
            <pc:docMk/>
            <pc:sldMk cId="2236135019" sldId="2147476032"/>
            <ac:spMk id="49" creationId="{D98330E4-9710-0D31-0E4F-3ECFE53D04A0}"/>
          </ac:spMkLst>
        </pc:spChg>
        <pc:spChg chg="mod">
          <ac:chgData name="GOUTELLE Alexis FRSC" userId="40060437-1818-4384-9fc0-089b6c74c15c" providerId="ADAL" clId="{9A69D06F-FC27-4C01-9BA1-9C34A919CE65}" dt="2024-01-10T17:14:00.792" v="169" actId="1036"/>
          <ac:spMkLst>
            <pc:docMk/>
            <pc:sldMk cId="2236135019" sldId="2147476032"/>
            <ac:spMk id="52" creationId="{E24FB151-F5D3-FBCD-D884-52DBA6C46C9A}"/>
          </ac:spMkLst>
        </pc:spChg>
        <pc:picChg chg="mod">
          <ac:chgData name="GOUTELLE Alexis FRSC" userId="40060437-1818-4384-9fc0-089b6c74c15c" providerId="ADAL" clId="{9A69D06F-FC27-4C01-9BA1-9C34A919CE65}" dt="2024-01-10T17:11:45.826" v="28" actId="1076"/>
          <ac:picMkLst>
            <pc:docMk/>
            <pc:sldMk cId="2236135019" sldId="2147476032"/>
            <ac:picMk id="6" creationId="{9189C5FF-E3B5-D601-AB86-90A6207A8026}"/>
          </ac:picMkLst>
        </pc:picChg>
        <pc:picChg chg="add mod">
          <ac:chgData name="GOUTELLE Alexis FRSC" userId="40060437-1818-4384-9fc0-089b6c74c15c" providerId="ADAL" clId="{9A69D06F-FC27-4C01-9BA1-9C34A919CE65}" dt="2024-01-10T17:15:40.535" v="174" actId="1076"/>
          <ac:picMkLst>
            <pc:docMk/>
            <pc:sldMk cId="2236135019" sldId="2147476032"/>
            <ac:picMk id="8" creationId="{C2E605E6-379F-1A1E-BB39-C51B84921884}"/>
          </ac:picMkLst>
        </pc:picChg>
        <pc:picChg chg="mod">
          <ac:chgData name="GOUTELLE Alexis FRSC" userId="40060437-1818-4384-9fc0-089b6c74c15c" providerId="ADAL" clId="{9A69D06F-FC27-4C01-9BA1-9C34A919CE65}" dt="2024-01-10T17:17:02.272" v="181" actId="1076"/>
          <ac:picMkLst>
            <pc:docMk/>
            <pc:sldMk cId="2236135019" sldId="2147476032"/>
            <ac:picMk id="12" creationId="{6B09ABC6-7EA0-4980-A50B-BAC4E6ED72D5}"/>
          </ac:picMkLst>
        </pc:picChg>
        <pc:picChg chg="mod">
          <ac:chgData name="GOUTELLE Alexis FRSC" userId="40060437-1818-4384-9fc0-089b6c74c15c" providerId="ADAL" clId="{9A69D06F-FC27-4C01-9BA1-9C34A919CE65}" dt="2024-01-10T17:13:03.104" v="123" actId="1036"/>
          <ac:picMkLst>
            <pc:docMk/>
            <pc:sldMk cId="2236135019" sldId="2147476032"/>
            <ac:picMk id="27" creationId="{9D2917D4-0016-0264-DF7F-1DF8E729D645}"/>
          </ac:picMkLst>
        </pc:picChg>
        <pc:cxnChg chg="mod">
          <ac:chgData name="GOUTELLE Alexis FRSC" userId="40060437-1818-4384-9fc0-089b6c74c15c" providerId="ADAL" clId="{9A69D06F-FC27-4C01-9BA1-9C34A919CE65}" dt="2024-01-10T17:12:23.309" v="109" actId="1035"/>
          <ac:cxnSpMkLst>
            <pc:docMk/>
            <pc:sldMk cId="2236135019" sldId="2147476032"/>
            <ac:cxnSpMk id="31" creationId="{6796A6D3-3A38-B8A2-9560-CBA2FBAA12FD}"/>
          </ac:cxnSpMkLst>
        </pc:cxnChg>
        <pc:cxnChg chg="mod">
          <ac:chgData name="GOUTELLE Alexis FRSC" userId="40060437-1818-4384-9fc0-089b6c74c15c" providerId="ADAL" clId="{9A69D06F-FC27-4C01-9BA1-9C34A919CE65}" dt="2024-01-10T17:13:03.104" v="123" actId="1036"/>
          <ac:cxnSpMkLst>
            <pc:docMk/>
            <pc:sldMk cId="2236135019" sldId="2147476032"/>
            <ac:cxnSpMk id="34" creationId="{47381435-826B-000D-A2F8-0FA2A0AC4704}"/>
          </ac:cxnSpMkLst>
        </pc:cxnChg>
        <pc:cxnChg chg="mod">
          <ac:chgData name="GOUTELLE Alexis FRSC" userId="40060437-1818-4384-9fc0-089b6c74c15c" providerId="ADAL" clId="{9A69D06F-FC27-4C01-9BA1-9C34A919CE65}" dt="2024-01-10T17:12:23.309" v="109" actId="1035"/>
          <ac:cxnSpMkLst>
            <pc:docMk/>
            <pc:sldMk cId="2236135019" sldId="2147476032"/>
            <ac:cxnSpMk id="45" creationId="{5A5A315F-DE08-5A6E-96F5-D2E58447ED9E}"/>
          </ac:cxnSpMkLst>
        </pc:cxnChg>
        <pc:cxnChg chg="mod">
          <ac:chgData name="GOUTELLE Alexis FRSC" userId="40060437-1818-4384-9fc0-089b6c74c15c" providerId="ADAL" clId="{9A69D06F-FC27-4C01-9BA1-9C34A919CE65}" dt="2024-01-10T17:13:03.104" v="123" actId="1036"/>
          <ac:cxnSpMkLst>
            <pc:docMk/>
            <pc:sldMk cId="2236135019" sldId="2147476032"/>
            <ac:cxnSpMk id="48" creationId="{9F3BFB0C-D320-2ECF-84CA-12AA6D64905D}"/>
          </ac:cxnSpMkLst>
        </pc:cxnChg>
      </pc:sldChg>
      <pc:sldChg chg="addSp delSp modSp add mod">
        <pc:chgData name="GOUTELLE Alexis FRSC" userId="40060437-1818-4384-9fc0-089b6c74c15c" providerId="ADAL" clId="{9A69D06F-FC27-4C01-9BA1-9C34A919CE65}" dt="2024-01-10T17:18:20.588" v="205" actId="1076"/>
        <pc:sldMkLst>
          <pc:docMk/>
          <pc:sldMk cId="1887820338" sldId="2147476033"/>
        </pc:sldMkLst>
        <pc:spChg chg="add mod">
          <ac:chgData name="GOUTELLE Alexis FRSC" userId="40060437-1818-4384-9fc0-089b6c74c15c" providerId="ADAL" clId="{9A69D06F-FC27-4C01-9BA1-9C34A919CE65}" dt="2024-01-10T17:18:20.588" v="205" actId="1076"/>
          <ac:spMkLst>
            <pc:docMk/>
            <pc:sldMk cId="1887820338" sldId="2147476033"/>
            <ac:spMk id="5" creationId="{D8EA71EA-ED7A-AAF9-B3A2-4171850BE888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21" creationId="{7D5BBD82-0563-384F-CAF8-3DA466D5C987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27" creationId="{1E7CE669-6497-07B4-DEAD-1EAF19D8177F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28" creationId="{B6C683CD-3C85-DB2B-042A-843458A4C248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29" creationId="{8A56F32D-8408-D50D-8C11-F2A0BC2BECDA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30" creationId="{1F6FA2A6-7425-B519-FC31-99393871DD48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31" creationId="{AE9AB98A-E064-E068-F067-41E9422B96D3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32" creationId="{97795351-D1A1-CB52-B079-D90D182B85D9}"/>
          </ac:spMkLst>
        </pc:spChg>
        <pc:spChg chg="del">
          <ac:chgData name="GOUTELLE Alexis FRSC" userId="40060437-1818-4384-9fc0-089b6c74c15c" providerId="ADAL" clId="{9A69D06F-FC27-4C01-9BA1-9C34A919CE65}" dt="2024-01-10T17:17:42.718" v="184" actId="478"/>
          <ac:spMkLst>
            <pc:docMk/>
            <pc:sldMk cId="1887820338" sldId="2147476033"/>
            <ac:spMk id="33" creationId="{60262D80-46EF-8152-39E2-972F58B535DF}"/>
          </ac:spMkLst>
        </pc:spChg>
        <pc:graphicFrameChg chg="del">
          <ac:chgData name="GOUTELLE Alexis FRSC" userId="40060437-1818-4384-9fc0-089b6c74c15c" providerId="ADAL" clId="{9A69D06F-FC27-4C01-9BA1-9C34A919CE65}" dt="2024-01-10T17:18:00.620" v="185" actId="478"/>
          <ac:graphicFrameMkLst>
            <pc:docMk/>
            <pc:sldMk cId="1887820338" sldId="2147476033"/>
            <ac:graphicFrameMk id="20" creationId="{333A024D-112C-EE54-266D-415D0558BF95}"/>
          </ac:graphicFrameMkLst>
        </pc:graphicFrameChg>
        <pc:graphicFrameChg chg="del">
          <ac:chgData name="GOUTELLE Alexis FRSC" userId="40060437-1818-4384-9fc0-089b6c74c15c" providerId="ADAL" clId="{9A69D06F-FC27-4C01-9BA1-9C34A919CE65}" dt="2024-01-10T17:18:03.177" v="186" actId="478"/>
          <ac:graphicFrameMkLst>
            <pc:docMk/>
            <pc:sldMk cId="1887820338" sldId="2147476033"/>
            <ac:graphicFrameMk id="26" creationId="{B7DA0F0D-4C83-6814-0699-0AC0A07E62DF}"/>
          </ac:graphicFrameMkLst>
        </pc:graphicFrameChg>
        <pc:picChg chg="del">
          <ac:chgData name="GOUTELLE Alexis FRSC" userId="40060437-1818-4384-9fc0-089b6c74c15c" providerId="ADAL" clId="{9A69D06F-FC27-4C01-9BA1-9C34A919CE65}" dt="2024-01-10T17:17:42.718" v="184" actId="478"/>
          <ac:picMkLst>
            <pc:docMk/>
            <pc:sldMk cId="1887820338" sldId="2147476033"/>
            <ac:picMk id="11" creationId="{0A81CBBF-EB37-62FC-53DB-6D3AAE09AFD5}"/>
          </ac:picMkLst>
        </pc:picChg>
        <pc:cxnChg chg="del mod">
          <ac:chgData name="GOUTELLE Alexis FRSC" userId="40060437-1818-4384-9fc0-089b6c74c15c" providerId="ADAL" clId="{9A69D06F-FC27-4C01-9BA1-9C34A919CE65}" dt="2024-01-10T17:17:42.718" v="184" actId="478"/>
          <ac:cxnSpMkLst>
            <pc:docMk/>
            <pc:sldMk cId="1887820338" sldId="2147476033"/>
            <ac:cxnSpMk id="42" creationId="{0F7B977D-AB2B-21A2-3694-61A9CE3380A7}"/>
          </ac:cxnSpMkLst>
        </pc:cxnChg>
      </pc:sldChg>
    </pc:docChg>
  </pc:docChgLst>
  <pc:docChgLst>
    <pc:chgData name="MAIGNAN Victor FRSC" userId="94fc2294-f05d-4f6d-a45c-e2f1f1ee1e39" providerId="ADAL" clId="{2D60C912-2436-4CAF-AEEA-6D5B19634272}"/>
    <pc:docChg chg="sldOrd">
      <pc:chgData name="MAIGNAN Victor FRSC" userId="94fc2294-f05d-4f6d-a45c-e2f1f1ee1e39" providerId="ADAL" clId="{2D60C912-2436-4CAF-AEEA-6D5B19634272}" dt="2023-10-10T11:57:04.329" v="0" actId="20578"/>
      <pc:docMkLst>
        <pc:docMk/>
      </pc:docMkLst>
      <pc:sldChg chg="ord">
        <pc:chgData name="MAIGNAN Victor FRSC" userId="94fc2294-f05d-4f6d-a45c-e2f1f1ee1e39" providerId="ADAL" clId="{2D60C912-2436-4CAF-AEEA-6D5B19634272}" dt="2023-10-10T11:57:04.329" v="0" actId="20578"/>
        <pc:sldMkLst>
          <pc:docMk/>
          <pc:sldMk cId="4251613172" sldId="2147470869"/>
        </pc:sldMkLst>
      </pc:sldChg>
    </pc:docChg>
  </pc:docChgLst>
  <pc:docChgLst>
    <pc:chgData name="MAIGNAN Victor FRSC" userId="94fc2294-f05d-4f6d-a45c-e2f1f1ee1e39" providerId="ADAL" clId="{F14B87F2-DD2B-42B2-9D38-879BE0536B1C}"/>
    <pc:docChg chg="undo custSel addSld delSld modSld delMainMaster delSection modSection">
      <pc:chgData name="MAIGNAN Victor FRSC" userId="94fc2294-f05d-4f6d-a45c-e2f1f1ee1e39" providerId="ADAL" clId="{F14B87F2-DD2B-42B2-9D38-879BE0536B1C}" dt="2023-05-23T10:19:26.637" v="254" actId="1076"/>
      <pc:docMkLst>
        <pc:docMk/>
      </pc:docMkLst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273181566" sldId="25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736100131" sldId="35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00942763" sldId="355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567297138" sldId="427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09492303" sldId="509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043049650" sldId="510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43814787" sldId="511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683436306" sldId="512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982646288" sldId="513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188441534" sldId="51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714477537" sldId="515"/>
        </pc:sldMkLst>
      </pc:sldChg>
      <pc:sldChg chg="del">
        <pc:chgData name="MAIGNAN Victor FRSC" userId="94fc2294-f05d-4f6d-a45c-e2f1f1ee1e39" providerId="ADAL" clId="{F14B87F2-DD2B-42B2-9D38-879BE0536B1C}" dt="2023-05-23T10:11:51.971" v="0" actId="47"/>
        <pc:sldMkLst>
          <pc:docMk/>
          <pc:sldMk cId="1357833796" sldId="214570597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246650496" sldId="2147375942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72069765" sldId="2147375943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698000389" sldId="214737594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26024793" sldId="2147375945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272111692" sldId="2147375946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710178859" sldId="2147375947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22422313" sldId="214737594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886494589" sldId="2147375950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295174389" sldId="214747067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663922965" sldId="2147470685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945177798" sldId="214747068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35493720" sldId="2147470689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499347504" sldId="2147470691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763620474" sldId="2147470692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4280468014" sldId="2147470693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34733873" sldId="214747069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870889919" sldId="2147470695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907472087" sldId="214747075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752891029" sldId="2147470755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586720911" sldId="2147470757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689885485" sldId="214747075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558802939" sldId="2147470759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763309851" sldId="2147470760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254280950" sldId="2147470761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110023999" sldId="2147470763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022937788" sldId="214747076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737695955" sldId="2147470766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73077141" sldId="214747076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4283649238" sldId="2147470769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873306297" sldId="2147470770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819808337" sldId="2147470771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3129184435" sldId="2147470774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673822398" sldId="2147470775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528300640" sldId="2147470777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1389411983" sldId="2147470778"/>
        </pc:sldMkLst>
      </pc:sldChg>
      <pc:sldChg chg="del">
        <pc:chgData name="MAIGNAN Victor FRSC" userId="94fc2294-f05d-4f6d-a45c-e2f1f1ee1e39" providerId="ADAL" clId="{F14B87F2-DD2B-42B2-9D38-879BE0536B1C}" dt="2023-05-23T10:12:04.779" v="1" actId="47"/>
        <pc:sldMkLst>
          <pc:docMk/>
          <pc:sldMk cId="2143322324" sldId="2147470780"/>
        </pc:sldMkLst>
      </pc:sldChg>
      <pc:sldChg chg="addSp delSp modSp new mod">
        <pc:chgData name="MAIGNAN Victor FRSC" userId="94fc2294-f05d-4f6d-a45c-e2f1f1ee1e39" providerId="ADAL" clId="{F14B87F2-DD2B-42B2-9D38-879BE0536B1C}" dt="2023-05-23T10:18:54.839" v="239" actId="115"/>
        <pc:sldMkLst>
          <pc:docMk/>
          <pc:sldMk cId="2754480763" sldId="2147470786"/>
        </pc:sldMkLst>
        <pc:spChg chg="mod">
          <ac:chgData name="MAIGNAN Victor FRSC" userId="94fc2294-f05d-4f6d-a45c-e2f1f1ee1e39" providerId="ADAL" clId="{F14B87F2-DD2B-42B2-9D38-879BE0536B1C}" dt="2023-05-23T10:15:22.695" v="36" actId="20577"/>
          <ac:spMkLst>
            <pc:docMk/>
            <pc:sldMk cId="2754480763" sldId="2147470786"/>
            <ac:spMk id="2" creationId="{4052B6AF-5B76-02E4-2DE7-80D4D05A4B8C}"/>
          </ac:spMkLst>
        </pc:spChg>
        <pc:spChg chg="del">
          <ac:chgData name="MAIGNAN Victor FRSC" userId="94fc2294-f05d-4f6d-a45c-e2f1f1ee1e39" providerId="ADAL" clId="{F14B87F2-DD2B-42B2-9D38-879BE0536B1C}" dt="2023-05-23T10:15:04.370" v="6" actId="478"/>
          <ac:spMkLst>
            <pc:docMk/>
            <pc:sldMk cId="2754480763" sldId="2147470786"/>
            <ac:spMk id="3" creationId="{E3E13C69-47A5-68C4-47F9-C219BCD5972F}"/>
          </ac:spMkLst>
        </pc:spChg>
        <pc:spChg chg="add mod">
          <ac:chgData name="MAIGNAN Victor FRSC" userId="94fc2294-f05d-4f6d-a45c-e2f1f1ee1e39" providerId="ADAL" clId="{F14B87F2-DD2B-42B2-9D38-879BE0536B1C}" dt="2023-05-23T10:18:54.839" v="239" actId="115"/>
          <ac:spMkLst>
            <pc:docMk/>
            <pc:sldMk cId="2754480763" sldId="2147470786"/>
            <ac:spMk id="6" creationId="{1D27E188-3CA0-C5C5-7328-28E4FDFAB8AF}"/>
          </ac:spMkLst>
        </pc:spChg>
        <pc:graphicFrameChg chg="add del mod">
          <ac:chgData name="MAIGNAN Victor FRSC" userId="94fc2294-f05d-4f6d-a45c-e2f1f1ee1e39" providerId="ADAL" clId="{F14B87F2-DD2B-42B2-9D38-879BE0536B1C}" dt="2023-05-23T10:15:07.827" v="8" actId="478"/>
          <ac:graphicFrameMkLst>
            <pc:docMk/>
            <pc:sldMk cId="2754480763" sldId="2147470786"/>
            <ac:graphicFrameMk id="4" creationId="{9D1D44F2-80D0-B249-C0EB-5E50BC8928B3}"/>
          </ac:graphicFrameMkLst>
        </pc:graphicFrameChg>
        <pc:graphicFrameChg chg="add mod modGraphic">
          <ac:chgData name="MAIGNAN Victor FRSC" userId="94fc2294-f05d-4f6d-a45c-e2f1f1ee1e39" providerId="ADAL" clId="{F14B87F2-DD2B-42B2-9D38-879BE0536B1C}" dt="2023-05-23T10:17:30.594" v="107" actId="1036"/>
          <ac:graphicFrameMkLst>
            <pc:docMk/>
            <pc:sldMk cId="2754480763" sldId="2147470786"/>
            <ac:graphicFrameMk id="5" creationId="{0BCE5487-6E82-BF4C-5555-7DAB4E758CCF}"/>
          </ac:graphicFrameMkLst>
        </pc:graphicFrameChg>
      </pc:sldChg>
      <pc:sldChg chg="new del">
        <pc:chgData name="MAIGNAN Victor FRSC" userId="94fc2294-f05d-4f6d-a45c-e2f1f1ee1e39" providerId="ADAL" clId="{F14B87F2-DD2B-42B2-9D38-879BE0536B1C}" dt="2023-05-23T10:14:55.888" v="4" actId="47"/>
        <pc:sldMkLst>
          <pc:docMk/>
          <pc:sldMk cId="3832890065" sldId="2147470786"/>
        </pc:sldMkLst>
      </pc:sldChg>
      <pc:sldChg chg="addSp delSp modSp add mod">
        <pc:chgData name="MAIGNAN Victor FRSC" userId="94fc2294-f05d-4f6d-a45c-e2f1f1ee1e39" providerId="ADAL" clId="{F14B87F2-DD2B-42B2-9D38-879BE0536B1C}" dt="2023-05-23T10:19:26.637" v="254" actId="1076"/>
        <pc:sldMkLst>
          <pc:docMk/>
          <pc:sldMk cId="1092954523" sldId="2147470787"/>
        </pc:sldMkLst>
        <pc:spChg chg="mod">
          <ac:chgData name="MAIGNAN Victor FRSC" userId="94fc2294-f05d-4f6d-a45c-e2f1f1ee1e39" providerId="ADAL" clId="{F14B87F2-DD2B-42B2-9D38-879BE0536B1C}" dt="2023-05-23T10:15:46.749" v="59" actId="6549"/>
          <ac:spMkLst>
            <pc:docMk/>
            <pc:sldMk cId="1092954523" sldId="2147470787"/>
            <ac:spMk id="2" creationId="{4052B6AF-5B76-02E4-2DE7-80D4D05A4B8C}"/>
          </ac:spMkLst>
        </pc:spChg>
        <pc:spChg chg="add mod">
          <ac:chgData name="MAIGNAN Victor FRSC" userId="94fc2294-f05d-4f6d-a45c-e2f1f1ee1e39" providerId="ADAL" clId="{F14B87F2-DD2B-42B2-9D38-879BE0536B1C}" dt="2023-05-23T10:19:26.637" v="254" actId="1076"/>
          <ac:spMkLst>
            <pc:docMk/>
            <pc:sldMk cId="1092954523" sldId="2147470787"/>
            <ac:spMk id="6" creationId="{D2896DC8-AD6A-1208-1AB0-80E2F70E223D}"/>
          </ac:spMkLst>
        </pc:spChg>
        <pc:graphicFrameChg chg="add del mod">
          <ac:chgData name="MAIGNAN Victor FRSC" userId="94fc2294-f05d-4f6d-a45c-e2f1f1ee1e39" providerId="ADAL" clId="{F14B87F2-DD2B-42B2-9D38-879BE0536B1C}" dt="2023-05-23T10:16:04.706" v="61" actId="478"/>
          <ac:graphicFrameMkLst>
            <pc:docMk/>
            <pc:sldMk cId="1092954523" sldId="2147470787"/>
            <ac:graphicFrameMk id="3" creationId="{416E100F-402F-4DA7-8744-83952A640986}"/>
          </ac:graphicFrameMkLst>
        </pc:graphicFrameChg>
        <pc:graphicFrameChg chg="add mod modGraphic">
          <ac:chgData name="MAIGNAN Victor FRSC" userId="94fc2294-f05d-4f6d-a45c-e2f1f1ee1e39" providerId="ADAL" clId="{F14B87F2-DD2B-42B2-9D38-879BE0536B1C}" dt="2023-05-23T10:17:33.619" v="110" actId="1035"/>
          <ac:graphicFrameMkLst>
            <pc:docMk/>
            <pc:sldMk cId="1092954523" sldId="2147470787"/>
            <ac:graphicFrameMk id="4" creationId="{F8BAFBC4-8CDA-F5F3-0215-0F3E7B3890B5}"/>
          </ac:graphicFrameMkLst>
        </pc:graphicFrameChg>
        <pc:graphicFrameChg chg="del">
          <ac:chgData name="MAIGNAN Victor FRSC" userId="94fc2294-f05d-4f6d-a45c-e2f1f1ee1e39" providerId="ADAL" clId="{F14B87F2-DD2B-42B2-9D38-879BE0536B1C}" dt="2023-05-23T10:15:38.278" v="40" actId="478"/>
          <ac:graphicFrameMkLst>
            <pc:docMk/>
            <pc:sldMk cId="1092954523" sldId="2147470787"/>
            <ac:graphicFrameMk id="5" creationId="{0BCE5487-6E82-BF4C-5555-7DAB4E758CCF}"/>
          </ac:graphicFrameMkLst>
        </pc:graphicFrameChg>
      </pc:sldChg>
      <pc:sldMasterChg chg="del delSldLayout">
        <pc:chgData name="MAIGNAN Victor FRSC" userId="94fc2294-f05d-4f6d-a45c-e2f1f1ee1e39" providerId="ADAL" clId="{F14B87F2-DD2B-42B2-9D38-879BE0536B1C}" dt="2023-05-23T10:12:04.779" v="1" actId="47"/>
        <pc:sldMasterMkLst>
          <pc:docMk/>
          <pc:sldMasterMk cId="4057561018" sldId="2147483703"/>
        </pc:sldMasterMkLst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845796421" sldId="2147483704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4056908227" sldId="2147483705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22045036" sldId="2147483706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842010446" sldId="2147483707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046123985" sldId="2147483708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720976910" sldId="2147483709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303693375" sldId="2147483710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825554622" sldId="2147483711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952158216" sldId="2147483712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1715090377" sldId="2147483713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731638065" sldId="2147483714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613599574" sldId="2147483715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2132271281" sldId="2147483716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87714712" sldId="2147483717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1927399574" sldId="2147483718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167655147" sldId="2147483719"/>
          </pc:sldLayoutMkLst>
        </pc:sldLayoutChg>
        <pc:sldLayoutChg chg="del">
          <pc:chgData name="MAIGNAN Victor FRSC" userId="94fc2294-f05d-4f6d-a45c-e2f1f1ee1e39" providerId="ADAL" clId="{F14B87F2-DD2B-42B2-9D38-879BE0536B1C}" dt="2023-05-23T10:12:04.779" v="1" actId="47"/>
          <pc:sldLayoutMkLst>
            <pc:docMk/>
            <pc:sldMasterMk cId="4057561018" sldId="2147483703"/>
            <pc:sldLayoutMk cId="3341193192" sldId="2147483720"/>
          </pc:sldLayoutMkLst>
        </pc:sldLayoutChg>
      </pc:sldMasterChg>
    </pc:docChg>
  </pc:docChgLst>
  <pc:docChgLst>
    <pc:chgData name="MAIGNAN Victor FRSC" userId="94fc2294-f05d-4f6d-a45c-e2f1f1ee1e39" providerId="ADAL" clId="{89462D14-F3AC-4790-8C42-A8F92FFCB303}"/>
    <pc:docChg chg="custSel modSld">
      <pc:chgData name="MAIGNAN Victor FRSC" userId="94fc2294-f05d-4f6d-a45c-e2f1f1ee1e39" providerId="ADAL" clId="{89462D14-F3AC-4790-8C42-A8F92FFCB303}" dt="2024-02-09T08:34:25.301" v="92" actId="20577"/>
      <pc:docMkLst>
        <pc:docMk/>
      </pc:docMkLst>
      <pc:sldChg chg="modSp mod">
        <pc:chgData name="MAIGNAN Victor FRSC" userId="94fc2294-f05d-4f6d-a45c-e2f1f1ee1e39" providerId="ADAL" clId="{89462D14-F3AC-4790-8C42-A8F92FFCB303}" dt="2024-02-07T09:08:21.286" v="10" actId="20577"/>
        <pc:sldMkLst>
          <pc:docMk/>
          <pc:sldMk cId="3755441508" sldId="2147476045"/>
        </pc:sldMkLst>
        <pc:spChg chg="mod">
          <ac:chgData name="MAIGNAN Victor FRSC" userId="94fc2294-f05d-4f6d-a45c-e2f1f1ee1e39" providerId="ADAL" clId="{89462D14-F3AC-4790-8C42-A8F92FFCB303}" dt="2024-02-07T09:08:21.286" v="10" actId="20577"/>
          <ac:spMkLst>
            <pc:docMk/>
            <pc:sldMk cId="3755441508" sldId="2147476045"/>
            <ac:spMk id="9" creationId="{8B58BD6E-18FD-705B-D299-6A861A2E4DF2}"/>
          </ac:spMkLst>
        </pc:spChg>
      </pc:sldChg>
      <pc:sldChg chg="delSp modSp mod">
        <pc:chgData name="MAIGNAN Victor FRSC" userId="94fc2294-f05d-4f6d-a45c-e2f1f1ee1e39" providerId="ADAL" clId="{89462D14-F3AC-4790-8C42-A8F92FFCB303}" dt="2024-02-09T08:34:25.301" v="92" actId="20577"/>
        <pc:sldMkLst>
          <pc:docMk/>
          <pc:sldMk cId="3596914004" sldId="2147476046"/>
        </pc:sldMkLst>
        <pc:spChg chg="mod">
          <ac:chgData name="MAIGNAN Victor FRSC" userId="94fc2294-f05d-4f6d-a45c-e2f1f1ee1e39" providerId="ADAL" clId="{89462D14-F3AC-4790-8C42-A8F92FFCB303}" dt="2024-02-09T08:34:25.301" v="92" actId="20577"/>
          <ac:spMkLst>
            <pc:docMk/>
            <pc:sldMk cId="3596914004" sldId="2147476046"/>
            <ac:spMk id="11" creationId="{50528126-A37C-B756-B049-5269133DEF44}"/>
          </ac:spMkLst>
        </pc:spChg>
        <pc:spChg chg="del mod">
          <ac:chgData name="MAIGNAN Victor FRSC" userId="94fc2294-f05d-4f6d-a45c-e2f1f1ee1e39" providerId="ADAL" clId="{89462D14-F3AC-4790-8C42-A8F92FFCB303}" dt="2024-02-09T08:34:08.018" v="86" actId="478"/>
          <ac:spMkLst>
            <pc:docMk/>
            <pc:sldMk cId="3596914004" sldId="2147476046"/>
            <ac:spMk id="74762" creationId="{00000000-0000-0000-0000-000000000000}"/>
          </ac:spMkLst>
        </pc:spChg>
      </pc:sldChg>
      <pc:sldChg chg="modSp mod">
        <pc:chgData name="MAIGNAN Victor FRSC" userId="94fc2294-f05d-4f6d-a45c-e2f1f1ee1e39" providerId="ADAL" clId="{89462D14-F3AC-4790-8C42-A8F92FFCB303}" dt="2024-02-07T09:08:28.838" v="11" actId="20577"/>
        <pc:sldMkLst>
          <pc:docMk/>
          <pc:sldMk cId="2904409161" sldId="2147476051"/>
        </pc:sldMkLst>
        <pc:spChg chg="mod">
          <ac:chgData name="MAIGNAN Victor FRSC" userId="94fc2294-f05d-4f6d-a45c-e2f1f1ee1e39" providerId="ADAL" clId="{89462D14-F3AC-4790-8C42-A8F92FFCB303}" dt="2024-02-07T09:08:28.838" v="11" actId="20577"/>
          <ac:spMkLst>
            <pc:docMk/>
            <pc:sldMk cId="2904409161" sldId="2147476051"/>
            <ac:spMk id="2" creationId="{4860D0A1-7337-5BCB-5762-15B20E77D939}"/>
          </ac:spMkLst>
        </pc:spChg>
      </pc:sldChg>
      <pc:sldChg chg="modSp mod">
        <pc:chgData name="MAIGNAN Victor FRSC" userId="94fc2294-f05d-4f6d-a45c-e2f1f1ee1e39" providerId="ADAL" clId="{89462D14-F3AC-4790-8C42-A8F92FFCB303}" dt="2024-01-31T07:04:43.376" v="7" actId="20577"/>
        <pc:sldMkLst>
          <pc:docMk/>
          <pc:sldMk cId="579491756" sldId="2147476059"/>
        </pc:sldMkLst>
        <pc:spChg chg="mod">
          <ac:chgData name="MAIGNAN Victor FRSC" userId="94fc2294-f05d-4f6d-a45c-e2f1f1ee1e39" providerId="ADAL" clId="{89462D14-F3AC-4790-8C42-A8F92FFCB303}" dt="2024-01-31T07:04:43.376" v="7" actId="20577"/>
          <ac:spMkLst>
            <pc:docMk/>
            <pc:sldMk cId="579491756" sldId="2147476059"/>
            <ac:spMk id="3" creationId="{94412E82-A4B9-A7B7-60E1-636CB12B4D57}"/>
          </ac:spMkLst>
        </pc:spChg>
      </pc:sldChg>
    </pc:docChg>
  </pc:docChgLst>
  <pc:docChgLst>
    <pc:chgData name="MAIGNAN Victor FRSC" userId="94fc2294-f05d-4f6d-a45c-e2f1f1ee1e39" providerId="ADAL" clId="{58BB1FDE-DE7A-4B0D-8491-FA4997331239}"/>
    <pc:docChg chg="modSld sldOrd">
      <pc:chgData name="MAIGNAN Victor FRSC" userId="94fc2294-f05d-4f6d-a45c-e2f1f1ee1e39" providerId="ADAL" clId="{58BB1FDE-DE7A-4B0D-8491-FA4997331239}" dt="2023-11-16T12:56:00.698" v="1"/>
      <pc:docMkLst>
        <pc:docMk/>
      </pc:docMkLst>
      <pc:sldChg chg="ord">
        <pc:chgData name="MAIGNAN Victor FRSC" userId="94fc2294-f05d-4f6d-a45c-e2f1f1ee1e39" providerId="ADAL" clId="{58BB1FDE-DE7A-4B0D-8491-FA4997331239}" dt="2023-11-16T12:56:00.698" v="1"/>
        <pc:sldMkLst>
          <pc:docMk/>
          <pc:sldMk cId="3602420232" sldId="2147470947"/>
        </pc:sldMkLst>
      </pc:sldChg>
    </pc:docChg>
  </pc:docChgLst>
  <pc:docChgLst>
    <pc:chgData name="MAIGNAN Victor FRSC" userId="94fc2294-f05d-4f6d-a45c-e2f1f1ee1e39" providerId="ADAL" clId="{4BE3E325-E4C4-4670-9F96-58BF615918FF}"/>
    <pc:docChg chg="undo custSel addSld modSld">
      <pc:chgData name="MAIGNAN Victor FRSC" userId="94fc2294-f05d-4f6d-a45c-e2f1f1ee1e39" providerId="ADAL" clId="{4BE3E325-E4C4-4670-9F96-58BF615918FF}" dt="2023-04-14T14:51:04.413" v="284" actId="1076"/>
      <pc:docMkLst>
        <pc:docMk/>
      </pc:docMkLst>
      <pc:sldChg chg="addSp delSp modSp mod">
        <pc:chgData name="MAIGNAN Victor FRSC" userId="94fc2294-f05d-4f6d-a45c-e2f1f1ee1e39" providerId="ADAL" clId="{4BE3E325-E4C4-4670-9F96-58BF615918FF}" dt="2023-04-14T14:37:22.546" v="245" actId="1038"/>
        <pc:sldMkLst>
          <pc:docMk/>
          <pc:sldMk cId="455154989" sldId="2145706010"/>
        </pc:sldMkLst>
        <pc:spChg chg="del">
          <ac:chgData name="MAIGNAN Victor FRSC" userId="94fc2294-f05d-4f6d-a45c-e2f1f1ee1e39" providerId="ADAL" clId="{4BE3E325-E4C4-4670-9F96-58BF615918FF}" dt="2023-04-14T14:18:10.553" v="46" actId="478"/>
          <ac:spMkLst>
            <pc:docMk/>
            <pc:sldMk cId="455154989" sldId="2145706010"/>
            <ac:spMk id="6" creationId="{7F630A00-E7A8-4956-241E-520B989EC402}"/>
          </ac:spMkLst>
        </pc:spChg>
        <pc:spChg chg="add mod">
          <ac:chgData name="MAIGNAN Victor FRSC" userId="94fc2294-f05d-4f6d-a45c-e2f1f1ee1e39" providerId="ADAL" clId="{4BE3E325-E4C4-4670-9F96-58BF615918FF}" dt="2023-04-14T14:18:50.290" v="83" actId="1076"/>
          <ac:spMkLst>
            <pc:docMk/>
            <pc:sldMk cId="455154989" sldId="2145706010"/>
            <ac:spMk id="8" creationId="{EC9E0FD2-1288-FF60-6D2F-482CB5938A57}"/>
          </ac:spMkLst>
        </pc:spChg>
        <pc:spChg chg="add mod">
          <ac:chgData name="MAIGNAN Victor FRSC" userId="94fc2294-f05d-4f6d-a45c-e2f1f1ee1e39" providerId="ADAL" clId="{4BE3E325-E4C4-4670-9F96-58BF615918FF}" dt="2023-04-14T14:19:14.853" v="99" actId="14100"/>
          <ac:spMkLst>
            <pc:docMk/>
            <pc:sldMk cId="455154989" sldId="2145706010"/>
            <ac:spMk id="9" creationId="{A032499C-D240-C13D-B0B8-98AB17528E51}"/>
          </ac:spMkLst>
        </pc:spChg>
        <pc:spChg chg="mod">
          <ac:chgData name="MAIGNAN Victor FRSC" userId="94fc2294-f05d-4f6d-a45c-e2f1f1ee1e39" providerId="ADAL" clId="{4BE3E325-E4C4-4670-9F96-58BF615918FF}" dt="2023-04-14T14:20:07.594" v="223" actId="20577"/>
          <ac:spMkLst>
            <pc:docMk/>
            <pc:sldMk cId="455154989" sldId="2145706010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4BE3E325-E4C4-4670-9F96-58BF615918FF}" dt="2023-04-14T14:18:23.638" v="76"/>
          <ac:spMkLst>
            <pc:docMk/>
            <pc:sldMk cId="455154989" sldId="2145706010"/>
            <ac:spMk id="40" creationId="{3E088DE1-2C73-4485-BE1B-3875867AB3D7}"/>
          </ac:spMkLst>
        </pc:spChg>
        <pc:graphicFrameChg chg="add mod">
          <ac:chgData name="MAIGNAN Victor FRSC" userId="94fc2294-f05d-4f6d-a45c-e2f1f1ee1e39" providerId="ADAL" clId="{4BE3E325-E4C4-4670-9F96-58BF615918FF}" dt="2023-04-14T14:18:05.565" v="45" actId="14100"/>
          <ac:graphicFrameMkLst>
            <pc:docMk/>
            <pc:sldMk cId="455154989" sldId="2145706010"/>
            <ac:graphicFrameMk id="2" creationId="{00000000-0008-0000-0100-000008000000}"/>
          </ac:graphicFrameMkLst>
        </pc:graphicFrameChg>
        <pc:graphicFrameChg chg="del">
          <ac:chgData name="MAIGNAN Victor FRSC" userId="94fc2294-f05d-4f6d-a45c-e2f1f1ee1e39" providerId="ADAL" clId="{4BE3E325-E4C4-4670-9F96-58BF615918FF}" dt="2023-04-14T14:17:51.326" v="40" actId="478"/>
          <ac:graphicFrameMkLst>
            <pc:docMk/>
            <pc:sldMk cId="455154989" sldId="2145706010"/>
            <ac:graphicFrameMk id="4" creationId="{00000000-0008-0000-0100-00000E000000}"/>
          </ac:graphicFrameMkLst>
        </pc:graphicFrameChg>
        <pc:picChg chg="del">
          <ac:chgData name="MAIGNAN Victor FRSC" userId="94fc2294-f05d-4f6d-a45c-e2f1f1ee1e39" providerId="ADAL" clId="{4BE3E325-E4C4-4670-9F96-58BF615918FF}" dt="2023-04-14T14:18:10.553" v="46" actId="478"/>
          <ac:picMkLst>
            <pc:docMk/>
            <pc:sldMk cId="455154989" sldId="2145706010"/>
            <ac:picMk id="5" creationId="{01E89EF0-02FE-8FAB-F54A-F1F40E8221CC}"/>
          </ac:picMkLst>
        </pc:picChg>
        <pc:picChg chg="mod">
          <ac:chgData name="MAIGNAN Victor FRSC" userId="94fc2294-f05d-4f6d-a45c-e2f1f1ee1e39" providerId="ADAL" clId="{4BE3E325-E4C4-4670-9F96-58BF615918FF}" dt="2023-04-14T14:18:30.196" v="77" actId="1076"/>
          <ac:picMkLst>
            <pc:docMk/>
            <pc:sldMk cId="455154989" sldId="2145706010"/>
            <ac:picMk id="7" creationId="{687EBCA6-806D-2C8C-3549-9BE797C81390}"/>
          </ac:picMkLst>
        </pc:picChg>
        <pc:cxnChg chg="add mod">
          <ac:chgData name="MAIGNAN Victor FRSC" userId="94fc2294-f05d-4f6d-a45c-e2f1f1ee1e39" providerId="ADAL" clId="{4BE3E325-E4C4-4670-9F96-58BF615918FF}" dt="2023-04-14T14:20:59.526" v="236" actId="1035"/>
          <ac:cxnSpMkLst>
            <pc:docMk/>
            <pc:sldMk cId="455154989" sldId="2145706010"/>
            <ac:cxnSpMk id="12" creationId="{0FC0AC28-6CF9-37EC-1FF0-57CBB70692FE}"/>
          </ac:cxnSpMkLst>
        </pc:cxnChg>
        <pc:cxnChg chg="add mod">
          <ac:chgData name="MAIGNAN Victor FRSC" userId="94fc2294-f05d-4f6d-a45c-e2f1f1ee1e39" providerId="ADAL" clId="{4BE3E325-E4C4-4670-9F96-58BF615918FF}" dt="2023-04-14T14:37:22.546" v="245" actId="1038"/>
          <ac:cxnSpMkLst>
            <pc:docMk/>
            <pc:sldMk cId="455154989" sldId="2145706010"/>
            <ac:cxnSpMk id="14" creationId="{6A64A0AE-AC2F-C73E-3CDD-7AC3C6419687}"/>
          </ac:cxnSpMkLst>
        </pc:cxnChg>
      </pc:sldChg>
      <pc:sldChg chg="modSp mod">
        <pc:chgData name="MAIGNAN Victor FRSC" userId="94fc2294-f05d-4f6d-a45c-e2f1f1ee1e39" providerId="ADAL" clId="{4BE3E325-E4C4-4670-9F96-58BF615918FF}" dt="2023-04-14T14:17:10.419" v="38" actId="6549"/>
        <pc:sldMkLst>
          <pc:docMk/>
          <pc:sldMk cId="1085719839" sldId="2147375915"/>
        </pc:sldMkLst>
        <pc:spChg chg="mod">
          <ac:chgData name="MAIGNAN Victor FRSC" userId="94fc2294-f05d-4f6d-a45c-e2f1f1ee1e39" providerId="ADAL" clId="{4BE3E325-E4C4-4670-9F96-58BF615918FF}" dt="2023-04-14T14:17:10.419" v="38" actId="6549"/>
          <ac:spMkLst>
            <pc:docMk/>
            <pc:sldMk cId="1085719839" sldId="2147375915"/>
            <ac:spMk id="13" creationId="{C362A4D7-95CA-EE11-FF0E-2486EF3D8373}"/>
          </ac:spMkLst>
        </pc:spChg>
      </pc:sldChg>
      <pc:sldChg chg="modNotesTx">
        <pc:chgData name="MAIGNAN Victor FRSC" userId="94fc2294-f05d-4f6d-a45c-e2f1f1ee1e39" providerId="ADAL" clId="{4BE3E325-E4C4-4670-9F96-58BF615918FF}" dt="2023-04-14T14:02:44.585" v="15" actId="20577"/>
        <pc:sldMkLst>
          <pc:docMk/>
          <pc:sldMk cId="3945865163" sldId="2147375917"/>
        </pc:sldMkLst>
      </pc:sldChg>
      <pc:sldChg chg="addSp modSp mod">
        <pc:chgData name="MAIGNAN Victor FRSC" userId="94fc2294-f05d-4f6d-a45c-e2f1f1ee1e39" providerId="ADAL" clId="{4BE3E325-E4C4-4670-9F96-58BF615918FF}" dt="2023-04-14T14:03:54.218" v="24" actId="1076"/>
        <pc:sldMkLst>
          <pc:docMk/>
          <pc:sldMk cId="3766791685" sldId="2147375928"/>
        </pc:sldMkLst>
        <pc:spChg chg="add mod">
          <ac:chgData name="MAIGNAN Victor FRSC" userId="94fc2294-f05d-4f6d-a45c-e2f1f1ee1e39" providerId="ADAL" clId="{4BE3E325-E4C4-4670-9F96-58BF615918FF}" dt="2023-04-14T14:03:50.647" v="22" actId="1076"/>
          <ac:spMkLst>
            <pc:docMk/>
            <pc:sldMk cId="3766791685" sldId="2147375928"/>
            <ac:spMk id="4" creationId="{E573A084-99A2-5303-00C2-30819FA839D7}"/>
          </ac:spMkLst>
        </pc:spChg>
        <pc:spChg chg="add mod">
          <ac:chgData name="MAIGNAN Victor FRSC" userId="94fc2294-f05d-4f6d-a45c-e2f1f1ee1e39" providerId="ADAL" clId="{4BE3E325-E4C4-4670-9F96-58BF615918FF}" dt="2023-04-14T14:03:54.218" v="24" actId="1076"/>
          <ac:spMkLst>
            <pc:docMk/>
            <pc:sldMk cId="3766791685" sldId="2147375928"/>
            <ac:spMk id="5" creationId="{329C1BC9-2383-4D4D-0985-9D3E418BCEEF}"/>
          </ac:spMkLst>
        </pc:spChg>
      </pc:sldChg>
      <pc:sldChg chg="addSp modSp mod">
        <pc:chgData name="MAIGNAN Victor FRSC" userId="94fc2294-f05d-4f6d-a45c-e2f1f1ee1e39" providerId="ADAL" clId="{4BE3E325-E4C4-4670-9F96-58BF615918FF}" dt="2023-04-14T14:04:18.048" v="34" actId="20577"/>
        <pc:sldMkLst>
          <pc:docMk/>
          <pc:sldMk cId="1979422476" sldId="2147375929"/>
        </pc:sldMkLst>
        <pc:spChg chg="add mod">
          <ac:chgData name="MAIGNAN Victor FRSC" userId="94fc2294-f05d-4f6d-a45c-e2f1f1ee1e39" providerId="ADAL" clId="{4BE3E325-E4C4-4670-9F96-58BF615918FF}" dt="2023-04-14T14:04:18.048" v="34" actId="20577"/>
          <ac:spMkLst>
            <pc:docMk/>
            <pc:sldMk cId="1979422476" sldId="2147375929"/>
            <ac:spMk id="2" creationId="{3D4D3A02-9837-7839-F7A4-4972ECBFFE98}"/>
          </ac:spMkLst>
        </pc:spChg>
      </pc:sldChg>
      <pc:sldChg chg="modSp add">
        <pc:chgData name="MAIGNAN Victor FRSC" userId="94fc2294-f05d-4f6d-a45c-e2f1f1ee1e39" providerId="ADAL" clId="{4BE3E325-E4C4-4670-9F96-58BF615918FF}" dt="2023-04-14T14:38:55.522" v="253" actId="20577"/>
        <pc:sldMkLst>
          <pc:docMk/>
          <pc:sldMk cId="3495326165" sldId="2147375934"/>
        </pc:sldMkLst>
        <pc:graphicFrameChg chg="mod">
          <ac:chgData name="MAIGNAN Victor FRSC" userId="94fc2294-f05d-4f6d-a45c-e2f1f1ee1e39" providerId="ADAL" clId="{4BE3E325-E4C4-4670-9F96-58BF615918FF}" dt="2023-04-14T14:38:55.522" v="253" actId="20577"/>
          <ac:graphicFrameMkLst>
            <pc:docMk/>
            <pc:sldMk cId="3495326165" sldId="2147375934"/>
            <ac:graphicFrameMk id="4" creationId="{00000000-0008-0000-0100-00000E000000}"/>
          </ac:graphicFrameMkLst>
        </pc:graphicFrameChg>
      </pc:sldChg>
      <pc:sldChg chg="addSp delSp modSp add mod">
        <pc:chgData name="MAIGNAN Victor FRSC" userId="94fc2294-f05d-4f6d-a45c-e2f1f1ee1e39" providerId="ADAL" clId="{4BE3E325-E4C4-4670-9F96-58BF615918FF}" dt="2023-04-14T14:51:04.413" v="284" actId="1076"/>
        <pc:sldMkLst>
          <pc:docMk/>
          <pc:sldMk cId="3435801447" sldId="2147375935"/>
        </pc:sldMkLst>
        <pc:spChg chg="mod">
          <ac:chgData name="MAIGNAN Victor FRSC" userId="94fc2294-f05d-4f6d-a45c-e2f1f1ee1e39" providerId="ADAL" clId="{4BE3E325-E4C4-4670-9F96-58BF615918FF}" dt="2023-04-14T14:50:07.427" v="270" actId="14100"/>
          <ac:spMkLst>
            <pc:docMk/>
            <pc:sldMk cId="3435801447" sldId="2147375935"/>
            <ac:spMk id="8" creationId="{EC9E0FD2-1288-FF60-6D2F-482CB5938A57}"/>
          </ac:spMkLst>
        </pc:spChg>
        <pc:spChg chg="mod">
          <ac:chgData name="MAIGNAN Victor FRSC" userId="94fc2294-f05d-4f6d-a45c-e2f1f1ee1e39" providerId="ADAL" clId="{4BE3E325-E4C4-4670-9F96-58BF615918FF}" dt="2023-04-14T14:51:04.413" v="284" actId="1076"/>
          <ac:spMkLst>
            <pc:docMk/>
            <pc:sldMk cId="3435801447" sldId="2147375935"/>
            <ac:spMk id="9" creationId="{A032499C-D240-C13D-B0B8-98AB17528E51}"/>
          </ac:spMkLst>
        </pc:spChg>
        <pc:graphicFrameChg chg="del">
          <ac:chgData name="MAIGNAN Victor FRSC" userId="94fc2294-f05d-4f6d-a45c-e2f1f1ee1e39" providerId="ADAL" clId="{4BE3E325-E4C4-4670-9F96-58BF615918FF}" dt="2023-04-14T14:41:03.679" v="255" actId="478"/>
          <ac:graphicFrameMkLst>
            <pc:docMk/>
            <pc:sldMk cId="3435801447" sldId="2147375935"/>
            <ac:graphicFrameMk id="2" creationId="{00000000-0008-0000-0100-000008000000}"/>
          </ac:graphicFrameMkLst>
        </pc:graphicFrameChg>
        <pc:graphicFrameChg chg="add mod">
          <ac:chgData name="MAIGNAN Victor FRSC" userId="94fc2294-f05d-4f6d-a45c-e2f1f1ee1e39" providerId="ADAL" clId="{4BE3E325-E4C4-4670-9F96-58BF615918FF}" dt="2023-04-14T14:49:48.666" v="262" actId="167"/>
          <ac:graphicFrameMkLst>
            <pc:docMk/>
            <pc:sldMk cId="3435801447" sldId="2147375935"/>
            <ac:graphicFrameMk id="4" creationId="{00000000-0008-0000-0100-00000F000000}"/>
          </ac:graphicFrameMkLst>
        </pc:graphicFrameChg>
        <pc:cxnChg chg="mod">
          <ac:chgData name="MAIGNAN Victor FRSC" userId="94fc2294-f05d-4f6d-a45c-e2f1f1ee1e39" providerId="ADAL" clId="{4BE3E325-E4C4-4670-9F96-58BF615918FF}" dt="2023-04-14T14:50:48.528" v="281" actId="1037"/>
          <ac:cxnSpMkLst>
            <pc:docMk/>
            <pc:sldMk cId="3435801447" sldId="2147375935"/>
            <ac:cxnSpMk id="12" creationId="{0FC0AC28-6CF9-37EC-1FF0-57CBB70692FE}"/>
          </ac:cxnSpMkLst>
        </pc:cxnChg>
        <pc:cxnChg chg="mod">
          <ac:chgData name="MAIGNAN Victor FRSC" userId="94fc2294-f05d-4f6d-a45c-e2f1f1ee1e39" providerId="ADAL" clId="{4BE3E325-E4C4-4670-9F96-58BF615918FF}" dt="2023-04-14T14:50:59.261" v="283" actId="14100"/>
          <ac:cxnSpMkLst>
            <pc:docMk/>
            <pc:sldMk cId="3435801447" sldId="2147375935"/>
            <ac:cxnSpMk id="14" creationId="{6A64A0AE-AC2F-C73E-3CDD-7AC3C6419687}"/>
          </ac:cxnSpMkLst>
        </pc:cxnChg>
      </pc:sldChg>
    </pc:docChg>
  </pc:docChgLst>
  <pc:docChgLst>
    <pc:chgData name="Maes Muriel FRSC" userId="S::muriel.maes@syngenta.com::fddbd76f-07e5-4077-a11c-1685cc1fb75c" providerId="AD" clId="Web-{902BC808-9F1D-63D7-1789-D87F24F388DC}"/>
    <pc:docChg chg="modSld">
      <pc:chgData name="Maes Muriel FRSC" userId="S::muriel.maes@syngenta.com::fddbd76f-07e5-4077-a11c-1685cc1fb75c" providerId="AD" clId="Web-{902BC808-9F1D-63D7-1789-D87F24F388DC}" dt="2024-03-05T09:25:50.764" v="4" actId="20577"/>
      <pc:docMkLst>
        <pc:docMk/>
      </pc:docMkLst>
      <pc:sldChg chg="modSp">
        <pc:chgData name="Maes Muriel FRSC" userId="S::muriel.maes@syngenta.com::fddbd76f-07e5-4077-a11c-1685cc1fb75c" providerId="AD" clId="Web-{902BC808-9F1D-63D7-1789-D87F24F388DC}" dt="2024-03-05T09:25:50.764" v="4" actId="20577"/>
        <pc:sldMkLst>
          <pc:docMk/>
          <pc:sldMk cId="2025583796" sldId="2147470803"/>
        </pc:sldMkLst>
        <pc:spChg chg="mod">
          <ac:chgData name="Maes Muriel FRSC" userId="S::muriel.maes@syngenta.com::fddbd76f-07e5-4077-a11c-1685cc1fb75c" providerId="AD" clId="Web-{902BC808-9F1D-63D7-1789-D87F24F388DC}" dt="2024-03-05T09:25:50.764" v="4" actId="20577"/>
          <ac:spMkLst>
            <pc:docMk/>
            <pc:sldMk cId="2025583796" sldId="2147470803"/>
            <ac:spMk id="2" creationId="{7F2CAA20-150A-4DBA-A6AE-3E1CFD2AA6C1}"/>
          </ac:spMkLst>
        </pc:spChg>
      </pc:sldChg>
    </pc:docChg>
  </pc:docChgLst>
  <pc:docChgLst>
    <pc:chgData name="MAIGNAN Victor FRSC" userId="94fc2294-f05d-4f6d-a45c-e2f1f1ee1e39" providerId="ADAL" clId="{D239C2E4-E989-4CA8-8E86-D0EE572C42A8}"/>
    <pc:docChg chg="undo custSel modSld sldOrd modSection">
      <pc:chgData name="MAIGNAN Victor FRSC" userId="94fc2294-f05d-4f6d-a45c-e2f1f1ee1e39" providerId="ADAL" clId="{D239C2E4-E989-4CA8-8E86-D0EE572C42A8}" dt="2023-10-05T08:49:41.087" v="77" actId="27918"/>
      <pc:docMkLst>
        <pc:docMk/>
      </pc:docMkLst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492054265" sldId="299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545167518" sldId="2147375936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449053712" sldId="214747069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681806052" sldId="2147470728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262339183" sldId="214747073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460540315" sldId="2147470731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350545215" sldId="214747073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048431010" sldId="2147470735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020906344" sldId="2147470737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267425155" sldId="214747075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997990788" sldId="2147470755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61343089" sldId="2147470758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023886185" sldId="214747076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025583796" sldId="2147470803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492253567" sldId="2147470804"/>
        </pc:sldMkLst>
      </pc:sldChg>
      <pc:sldChg chg="modNotesTx">
        <pc:chgData name="MAIGNAN Victor FRSC" userId="94fc2294-f05d-4f6d-a45c-e2f1f1ee1e39" providerId="ADAL" clId="{D239C2E4-E989-4CA8-8E86-D0EE572C42A8}" dt="2023-10-03T14:18:49.362" v="74" actId="20577"/>
        <pc:sldMkLst>
          <pc:docMk/>
          <pc:sldMk cId="382234040" sldId="2147470859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407774944" sldId="2147470867"/>
        </pc:sldMkLst>
      </pc:sldChg>
      <pc:sldChg chg="addSp delSp mod ord">
        <pc:chgData name="MAIGNAN Victor FRSC" userId="94fc2294-f05d-4f6d-a45c-e2f1f1ee1e39" providerId="ADAL" clId="{D239C2E4-E989-4CA8-8E86-D0EE572C42A8}" dt="2023-09-20T13:51:56.584" v="39" actId="478"/>
        <pc:sldMkLst>
          <pc:docMk/>
          <pc:sldMk cId="4251613172" sldId="2147470869"/>
        </pc:sldMkLst>
        <pc:spChg chg="add del">
          <ac:chgData name="MAIGNAN Victor FRSC" userId="94fc2294-f05d-4f6d-a45c-e2f1f1ee1e39" providerId="ADAL" clId="{D239C2E4-E989-4CA8-8E86-D0EE572C42A8}" dt="2023-09-20T13:51:56.584" v="39" actId="478"/>
          <ac:spMkLst>
            <pc:docMk/>
            <pc:sldMk cId="4251613172" sldId="2147470869"/>
            <ac:spMk id="10" creationId="{632E2274-BA4B-EE45-3E52-935E214A1B84}"/>
          </ac:spMkLst>
        </pc:spChg>
        <pc:spChg chg="add del">
          <ac:chgData name="MAIGNAN Victor FRSC" userId="94fc2294-f05d-4f6d-a45c-e2f1f1ee1e39" providerId="ADAL" clId="{D239C2E4-E989-4CA8-8E86-D0EE572C42A8}" dt="2023-09-20T13:51:56.584" v="39" actId="478"/>
          <ac:spMkLst>
            <pc:docMk/>
            <pc:sldMk cId="4251613172" sldId="2147470869"/>
            <ac:spMk id="15" creationId="{8C01A9E5-7C5A-2A4F-60EB-CD833833C77F}"/>
          </ac:spMkLst>
        </pc:spChg>
        <pc:spChg chg="add del">
          <ac:chgData name="MAIGNAN Victor FRSC" userId="94fc2294-f05d-4f6d-a45c-e2f1f1ee1e39" providerId="ADAL" clId="{D239C2E4-E989-4CA8-8E86-D0EE572C42A8}" dt="2023-09-20T13:51:56.584" v="39" actId="478"/>
          <ac:spMkLst>
            <pc:docMk/>
            <pc:sldMk cId="4251613172" sldId="2147470869"/>
            <ac:spMk id="16" creationId="{B85634BE-44A6-BCDB-90BF-B837542B3B56}"/>
          </ac:spMkLst>
        </pc:spChg>
        <pc:spChg chg="add del">
          <ac:chgData name="MAIGNAN Victor FRSC" userId="94fc2294-f05d-4f6d-a45c-e2f1f1ee1e39" providerId="ADAL" clId="{D239C2E4-E989-4CA8-8E86-D0EE572C42A8}" dt="2023-09-20T13:51:56.584" v="39" actId="478"/>
          <ac:spMkLst>
            <pc:docMk/>
            <pc:sldMk cId="4251613172" sldId="2147470869"/>
            <ac:spMk id="37" creationId="{E1397AAA-FBF6-7FBA-B595-3C56E6F72193}"/>
          </ac:spMkLst>
        </pc:spChg>
        <pc:spChg chg="add del">
          <ac:chgData name="MAIGNAN Victor FRSC" userId="94fc2294-f05d-4f6d-a45c-e2f1f1ee1e39" providerId="ADAL" clId="{D239C2E4-E989-4CA8-8E86-D0EE572C42A8}" dt="2023-09-20T13:51:56.584" v="39" actId="478"/>
          <ac:spMkLst>
            <pc:docMk/>
            <pc:sldMk cId="4251613172" sldId="2147470869"/>
            <ac:spMk id="38" creationId="{C48753CC-5B80-D4D3-4854-A666BA14A0A5}"/>
          </ac:spMkLst>
        </pc:spChg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339963960" sldId="214747087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111192" sldId="2147470871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980682777" sldId="2147470873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900726556" sldId="2147470874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340309428" sldId="2147470876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580366783" sldId="2147470877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304557443" sldId="2147470878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664888745" sldId="2147470879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224400677" sldId="214747088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126011176" sldId="2147470881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708685533" sldId="214747088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521781322" sldId="2147470885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838222071" sldId="2147470886"/>
        </pc:sldMkLst>
      </pc:sldChg>
      <pc:sldChg chg="ord modNotesTx">
        <pc:chgData name="MAIGNAN Victor FRSC" userId="94fc2294-f05d-4f6d-a45c-e2f1f1ee1e39" providerId="ADAL" clId="{D239C2E4-E989-4CA8-8E86-D0EE572C42A8}" dt="2023-10-03T14:17:42.834" v="64" actId="20577"/>
        <pc:sldMkLst>
          <pc:docMk/>
          <pc:sldMk cId="1312698064" sldId="2147470888"/>
        </pc:sldMkLst>
      </pc:sldChg>
      <pc:sldChg chg="ord modNotesTx">
        <pc:chgData name="MAIGNAN Victor FRSC" userId="94fc2294-f05d-4f6d-a45c-e2f1f1ee1e39" providerId="ADAL" clId="{D239C2E4-E989-4CA8-8E86-D0EE572C42A8}" dt="2023-10-03T14:18:04.574" v="65"/>
        <pc:sldMkLst>
          <pc:docMk/>
          <pc:sldMk cId="193628906" sldId="214747089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244136817" sldId="2147470891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496413028" sldId="214747089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4169754286" sldId="2147470893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0880940" sldId="2147470894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425284649" sldId="2147470895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176780449" sldId="2147470897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154085401" sldId="2147470898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411576148" sldId="2147470899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698859416" sldId="2147470901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607479981" sldId="2147470904"/>
        </pc:sldMkLst>
      </pc:sldChg>
      <pc:sldChg chg="addSp delSp modSp mod">
        <pc:chgData name="MAIGNAN Victor FRSC" userId="94fc2294-f05d-4f6d-a45c-e2f1f1ee1e39" providerId="ADAL" clId="{D239C2E4-E989-4CA8-8E86-D0EE572C42A8}" dt="2023-09-20T13:55:31.046" v="42"/>
        <pc:sldMkLst>
          <pc:docMk/>
          <pc:sldMk cId="121685653" sldId="2147470912"/>
        </pc:sldMkLst>
        <pc:spChg chg="add del mod">
          <ac:chgData name="MAIGNAN Victor FRSC" userId="94fc2294-f05d-4f6d-a45c-e2f1f1ee1e39" providerId="ADAL" clId="{D239C2E4-E989-4CA8-8E86-D0EE572C42A8}" dt="2023-09-20T13:55:31.046" v="42"/>
          <ac:spMkLst>
            <pc:docMk/>
            <pc:sldMk cId="121685653" sldId="2147470912"/>
            <ac:spMk id="7" creationId="{81FBEFEE-9443-BC21-E48F-0DC748A3F8F2}"/>
          </ac:spMkLst>
        </pc:spChg>
      </pc:sldChg>
      <pc:sldChg chg="mod">
        <pc:chgData name="MAIGNAN Victor FRSC" userId="94fc2294-f05d-4f6d-a45c-e2f1f1ee1e39" providerId="ADAL" clId="{D239C2E4-E989-4CA8-8E86-D0EE572C42A8}" dt="2023-10-05T08:49:41.087" v="77" actId="27918"/>
        <pc:sldMkLst>
          <pc:docMk/>
          <pc:sldMk cId="3164154029" sldId="214747092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149242761" sldId="2147470923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614880584" sldId="2147470924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4164731471" sldId="2147470925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091560674" sldId="2147470927"/>
        </pc:sldMkLst>
      </pc:sldChg>
      <pc:sldChg chg="modSp mod">
        <pc:chgData name="MAIGNAN Victor FRSC" userId="94fc2294-f05d-4f6d-a45c-e2f1f1ee1e39" providerId="ADAL" clId="{D239C2E4-E989-4CA8-8E86-D0EE572C42A8}" dt="2023-09-14T07:12:33.926" v="37" actId="1036"/>
        <pc:sldMkLst>
          <pc:docMk/>
          <pc:sldMk cId="3602420232" sldId="2147470947"/>
        </pc:sldMkLst>
        <pc:spChg chg="mod">
          <ac:chgData name="MAIGNAN Victor FRSC" userId="94fc2294-f05d-4f6d-a45c-e2f1f1ee1e39" providerId="ADAL" clId="{D239C2E4-E989-4CA8-8E86-D0EE572C42A8}" dt="2023-09-14T07:12:20.184" v="30" actId="20577"/>
          <ac:spMkLst>
            <pc:docMk/>
            <pc:sldMk cId="3602420232" sldId="2147470947"/>
            <ac:spMk id="3" creationId="{92DC750C-DC00-14C9-5467-CACCF04C8773}"/>
          </ac:spMkLst>
        </pc:spChg>
        <pc:graphicFrameChg chg="mod modGraphic">
          <ac:chgData name="MAIGNAN Victor FRSC" userId="94fc2294-f05d-4f6d-a45c-e2f1f1ee1e39" providerId="ADAL" clId="{D239C2E4-E989-4CA8-8E86-D0EE572C42A8}" dt="2023-09-14T07:12:33.926" v="37" actId="1036"/>
          <ac:graphicFrameMkLst>
            <pc:docMk/>
            <pc:sldMk cId="3602420232" sldId="2147470947"/>
            <ac:graphicFrameMk id="4" creationId="{8671C0DC-9FC1-7E2C-792B-7C2387812481}"/>
          </ac:graphicFrameMkLst>
        </pc:graphicFrameChg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886762903" sldId="2147470948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168828824" sldId="214747095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395748625" sldId="2147470954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19905794" sldId="2147470956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086642467" sldId="2147470957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902133824" sldId="2147470961"/>
        </pc:sldMkLst>
      </pc:sldChg>
      <pc:sldChg chg="modSp">
        <pc:chgData name="MAIGNAN Victor FRSC" userId="94fc2294-f05d-4f6d-a45c-e2f1f1ee1e39" providerId="ADAL" clId="{D239C2E4-E989-4CA8-8E86-D0EE572C42A8}" dt="2023-10-03T14:19:19.547" v="75"/>
        <pc:sldMkLst>
          <pc:docMk/>
          <pc:sldMk cId="662461741" sldId="2147470968"/>
        </pc:sldMkLst>
        <pc:graphicFrameChg chg="mod">
          <ac:chgData name="MAIGNAN Victor FRSC" userId="94fc2294-f05d-4f6d-a45c-e2f1f1ee1e39" providerId="ADAL" clId="{D239C2E4-E989-4CA8-8E86-D0EE572C42A8}" dt="2023-10-03T14:19:19.547" v="75"/>
          <ac:graphicFrameMkLst>
            <pc:docMk/>
            <pc:sldMk cId="662461741" sldId="2147470968"/>
            <ac:graphicFrameMk id="3" creationId="{180C91C5-3140-4428-8CBD-7FC651B27487}"/>
          </ac:graphicFrameMkLst>
        </pc:graphicFrameChg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681838925" sldId="2147470980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1280551320" sldId="2147470982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293182784" sldId="2147470983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244988859" sldId="2147470984"/>
        </pc:sldMkLst>
      </pc:sldChg>
      <pc:sldChg chg="ord">
        <pc:chgData name="MAIGNAN Victor FRSC" userId="94fc2294-f05d-4f6d-a45c-e2f1f1ee1e39" providerId="ADAL" clId="{D239C2E4-E989-4CA8-8E86-D0EE572C42A8}" dt="2023-09-14T07:11:31.660" v="1"/>
        <pc:sldMkLst>
          <pc:docMk/>
          <pc:sldMk cId="3227652978" sldId="2147470985"/>
        </pc:sldMkLst>
      </pc:sldChg>
      <pc:sldChg chg="modSp mod">
        <pc:chgData name="MAIGNAN Victor FRSC" userId="94fc2294-f05d-4f6d-a45c-e2f1f1ee1e39" providerId="ADAL" clId="{D239C2E4-E989-4CA8-8E86-D0EE572C42A8}" dt="2023-10-03T14:34:34.221" v="76" actId="20577"/>
        <pc:sldMkLst>
          <pc:docMk/>
          <pc:sldMk cId="1785030987" sldId="2147470987"/>
        </pc:sldMkLst>
        <pc:spChg chg="mod">
          <ac:chgData name="MAIGNAN Victor FRSC" userId="94fc2294-f05d-4f6d-a45c-e2f1f1ee1e39" providerId="ADAL" clId="{D239C2E4-E989-4CA8-8E86-D0EE572C42A8}" dt="2023-10-03T14:34:34.221" v="76" actId="20577"/>
          <ac:spMkLst>
            <pc:docMk/>
            <pc:sldMk cId="1785030987" sldId="2147470987"/>
            <ac:spMk id="14" creationId="{2E4DB7B6-5AF5-93F7-D478-0075D233FA48}"/>
          </ac:spMkLst>
        </pc:spChg>
      </pc:sldChg>
    </pc:docChg>
  </pc:docChgLst>
  <pc:docChgLst>
    <pc:chgData name="MAIGNAN Victor FRSC" userId="94fc2294-f05d-4f6d-a45c-e2f1f1ee1e39" providerId="ADAL" clId="{168F3DB8-774B-4A36-B099-8D647A2BC9E2}"/>
    <pc:docChg chg="undo custSel addSld delSld modSld sldOrd delSection modSection">
      <pc:chgData name="MAIGNAN Victor FRSC" userId="94fc2294-f05d-4f6d-a45c-e2f1f1ee1e39" providerId="ADAL" clId="{168F3DB8-774B-4A36-B099-8D647A2BC9E2}" dt="2023-04-18T16:00:35.144" v="1614" actId="20577"/>
      <pc:docMkLst>
        <pc:docMk/>
      </pc:docMkLst>
      <pc:sldChg chg="modSp">
        <pc:chgData name="MAIGNAN Victor FRSC" userId="94fc2294-f05d-4f6d-a45c-e2f1f1ee1e39" providerId="ADAL" clId="{168F3DB8-774B-4A36-B099-8D647A2BC9E2}" dt="2023-04-18T08:24:21.677" v="24" actId="20577"/>
        <pc:sldMkLst>
          <pc:docMk/>
          <pc:sldMk cId="1357833796" sldId="2145705978"/>
        </pc:sldMkLst>
        <pc:spChg chg="mod">
          <ac:chgData name="MAIGNAN Victor FRSC" userId="94fc2294-f05d-4f6d-a45c-e2f1f1ee1e39" providerId="ADAL" clId="{168F3DB8-774B-4A36-B099-8D647A2BC9E2}" dt="2023-04-18T08:24:21.677" v="24" actId="20577"/>
          <ac:spMkLst>
            <pc:docMk/>
            <pc:sldMk cId="1357833796" sldId="2145705978"/>
            <ac:spMk id="3" creationId="{A4E6D977-40BD-854A-09A2-7EC25FBC8048}"/>
          </ac:spMkLst>
        </pc:spChg>
      </pc:sldChg>
      <pc:sldChg chg="del">
        <pc:chgData name="MAIGNAN Victor FRSC" userId="94fc2294-f05d-4f6d-a45c-e2f1f1ee1e39" providerId="ADAL" clId="{168F3DB8-774B-4A36-B099-8D647A2BC9E2}" dt="2023-04-18T08:28:00.198" v="73" actId="47"/>
        <pc:sldMkLst>
          <pc:docMk/>
          <pc:sldMk cId="455154989" sldId="2145706010"/>
        </pc:sldMkLst>
      </pc:sldChg>
      <pc:sldChg chg="modSp mod ord">
        <pc:chgData name="MAIGNAN Victor FRSC" userId="94fc2294-f05d-4f6d-a45c-e2f1f1ee1e39" providerId="ADAL" clId="{168F3DB8-774B-4A36-B099-8D647A2BC9E2}" dt="2023-04-18T08:47:02.023" v="153" actId="27636"/>
        <pc:sldMkLst>
          <pc:docMk/>
          <pc:sldMk cId="491118821" sldId="2147375913"/>
        </pc:sldMkLst>
        <pc:spChg chg="mod">
          <ac:chgData name="MAIGNAN Victor FRSC" userId="94fc2294-f05d-4f6d-a45c-e2f1f1ee1e39" providerId="ADAL" clId="{168F3DB8-774B-4A36-B099-8D647A2BC9E2}" dt="2023-04-18T08:47:02.023" v="153" actId="27636"/>
          <ac:spMkLst>
            <pc:docMk/>
            <pc:sldMk cId="491118821" sldId="2147375913"/>
            <ac:spMk id="10" creationId="{77E51ED8-3D99-4F13-9849-195CD9EE81EA}"/>
          </ac:spMkLst>
        </pc:spChg>
      </pc:sldChg>
      <pc:sldChg chg="del">
        <pc:chgData name="MAIGNAN Victor FRSC" userId="94fc2294-f05d-4f6d-a45c-e2f1f1ee1e39" providerId="ADAL" clId="{168F3DB8-774B-4A36-B099-8D647A2BC9E2}" dt="2023-04-18T08:28:16.912" v="75" actId="47"/>
        <pc:sldMkLst>
          <pc:docMk/>
          <pc:sldMk cId="3035045104" sldId="2147375914"/>
        </pc:sldMkLst>
      </pc:sldChg>
      <pc:sldChg chg="addSp delSp modSp mod ord">
        <pc:chgData name="MAIGNAN Victor FRSC" userId="94fc2294-f05d-4f6d-a45c-e2f1f1ee1e39" providerId="ADAL" clId="{168F3DB8-774B-4A36-B099-8D647A2BC9E2}" dt="2023-04-18T10:17:45.660" v="893" actId="1076"/>
        <pc:sldMkLst>
          <pc:docMk/>
          <pc:sldMk cId="1085719839" sldId="2147375915"/>
        </pc:sldMkLst>
        <pc:spChg chg="add mod">
          <ac:chgData name="MAIGNAN Victor FRSC" userId="94fc2294-f05d-4f6d-a45c-e2f1f1ee1e39" providerId="ADAL" clId="{168F3DB8-774B-4A36-B099-8D647A2BC9E2}" dt="2023-04-18T08:46:50.017" v="151" actId="1076"/>
          <ac:spMkLst>
            <pc:docMk/>
            <pc:sldMk cId="1085719839" sldId="2147375915"/>
            <ac:spMk id="5" creationId="{B0C31B73-011E-3FE9-E9C7-4DFB7E061877}"/>
          </ac:spMkLst>
        </pc:spChg>
        <pc:spChg chg="add mod">
          <ac:chgData name="MAIGNAN Victor FRSC" userId="94fc2294-f05d-4f6d-a45c-e2f1f1ee1e39" providerId="ADAL" clId="{168F3DB8-774B-4A36-B099-8D647A2BC9E2}" dt="2023-04-18T08:46:50.017" v="151" actId="1076"/>
          <ac:spMkLst>
            <pc:docMk/>
            <pc:sldMk cId="1085719839" sldId="2147375915"/>
            <ac:spMk id="6" creationId="{7E47DBE4-5F39-50C0-0C89-B2790D01E241}"/>
          </ac:spMkLst>
        </pc:spChg>
        <pc:spChg chg="mod">
          <ac:chgData name="MAIGNAN Victor FRSC" userId="94fc2294-f05d-4f6d-a45c-e2f1f1ee1e39" providerId="ADAL" clId="{168F3DB8-774B-4A36-B099-8D647A2BC9E2}" dt="2023-04-18T08:58:26.246" v="273" actId="1076"/>
          <ac:spMkLst>
            <pc:docMk/>
            <pc:sldMk cId="1085719839" sldId="2147375915"/>
            <ac:spMk id="10" creationId="{CE2E7CF8-008E-45A6-54E5-9630EDC60DCB}"/>
          </ac:spMkLst>
        </pc:spChg>
        <pc:spChg chg="del">
          <ac:chgData name="MAIGNAN Victor FRSC" userId="94fc2294-f05d-4f6d-a45c-e2f1f1ee1e39" providerId="ADAL" clId="{168F3DB8-774B-4A36-B099-8D647A2BC9E2}" dt="2023-04-18T08:41:38.999" v="82" actId="478"/>
          <ac:spMkLst>
            <pc:docMk/>
            <pc:sldMk cId="1085719839" sldId="2147375915"/>
            <ac:spMk id="11" creationId="{1236605F-9849-D029-E328-DF15469EF537}"/>
          </ac:spMkLst>
        </pc:spChg>
        <pc:spChg chg="mod">
          <ac:chgData name="MAIGNAN Victor FRSC" userId="94fc2294-f05d-4f6d-a45c-e2f1f1ee1e39" providerId="ADAL" clId="{168F3DB8-774B-4A36-B099-8D647A2BC9E2}" dt="2023-04-18T08:46:43.822" v="150" actId="1076"/>
          <ac:spMkLst>
            <pc:docMk/>
            <pc:sldMk cId="1085719839" sldId="2147375915"/>
            <ac:spMk id="12" creationId="{8CC5BB82-981B-149F-7C36-7C7A33A618E9}"/>
          </ac:spMkLst>
        </pc:spChg>
        <pc:spChg chg="mod">
          <ac:chgData name="MAIGNAN Victor FRSC" userId="94fc2294-f05d-4f6d-a45c-e2f1f1ee1e39" providerId="ADAL" clId="{168F3DB8-774B-4A36-B099-8D647A2BC9E2}" dt="2023-04-18T08:46:43.822" v="150" actId="1076"/>
          <ac:spMkLst>
            <pc:docMk/>
            <pc:sldMk cId="1085719839" sldId="2147375915"/>
            <ac:spMk id="13" creationId="{C362A4D7-95CA-EE11-FF0E-2486EF3D8373}"/>
          </ac:spMkLst>
        </pc:spChg>
        <pc:spChg chg="add del">
          <ac:chgData name="MAIGNAN Victor FRSC" userId="94fc2294-f05d-4f6d-a45c-e2f1f1ee1e39" providerId="ADAL" clId="{168F3DB8-774B-4A36-B099-8D647A2BC9E2}" dt="2023-04-18T08:58:31.343" v="275" actId="22"/>
          <ac:spMkLst>
            <pc:docMk/>
            <pc:sldMk cId="1085719839" sldId="2147375915"/>
            <ac:spMk id="14" creationId="{79982DF5-6C7D-A748-CF05-07A8157D3BF1}"/>
          </ac:spMkLst>
        </pc:spChg>
        <pc:graphicFrameChg chg="del">
          <ac:chgData name="MAIGNAN Victor FRSC" userId="94fc2294-f05d-4f6d-a45c-e2f1f1ee1e39" providerId="ADAL" clId="{168F3DB8-774B-4A36-B099-8D647A2BC9E2}" dt="2023-04-18T08:41:44.602" v="83" actId="478"/>
          <ac:graphicFrameMkLst>
            <pc:docMk/>
            <pc:sldMk cId="1085719839" sldId="2147375915"/>
            <ac:graphicFrameMk id="2" creationId="{B0A891D5-D882-414B-B2BA-8B89327859A6}"/>
          </ac:graphicFrameMkLst>
        </pc:graphicFrameChg>
        <pc:graphicFrameChg chg="add mod">
          <ac:chgData name="MAIGNAN Victor FRSC" userId="94fc2294-f05d-4f6d-a45c-e2f1f1ee1e39" providerId="ADAL" clId="{168F3DB8-774B-4A36-B099-8D647A2BC9E2}" dt="2023-04-18T08:42:01.999" v="89" actId="167"/>
          <ac:graphicFrameMkLst>
            <pc:docMk/>
            <pc:sldMk cId="1085719839" sldId="2147375915"/>
            <ac:graphicFrameMk id="4" creationId="{5129DCEA-4F91-4392-B43B-A862B6F47248}"/>
          </ac:graphicFrameMkLst>
        </pc:graphicFrameChg>
        <pc:picChg chg="mod">
          <ac:chgData name="MAIGNAN Victor FRSC" userId="94fc2294-f05d-4f6d-a45c-e2f1f1ee1e39" providerId="ADAL" clId="{168F3DB8-774B-4A36-B099-8D647A2BC9E2}" dt="2023-04-18T08:58:26.246" v="273" actId="1076"/>
          <ac:picMkLst>
            <pc:docMk/>
            <pc:sldMk cId="1085719839" sldId="2147375915"/>
            <ac:picMk id="7" creationId="{687EBCA6-806D-2C8C-3549-9BE797C81390}"/>
          </ac:picMkLst>
        </pc:picChg>
        <pc:picChg chg="del">
          <ac:chgData name="MAIGNAN Victor FRSC" userId="94fc2294-f05d-4f6d-a45c-e2f1f1ee1e39" providerId="ADAL" clId="{168F3DB8-774B-4A36-B099-8D647A2BC9E2}" dt="2023-04-18T08:41:38.999" v="82" actId="478"/>
          <ac:picMkLst>
            <pc:docMk/>
            <pc:sldMk cId="1085719839" sldId="2147375915"/>
            <ac:picMk id="9" creationId="{941B705D-E723-C5B4-4F5B-2F5C7CBE1379}"/>
          </ac:picMkLst>
        </pc:picChg>
        <pc:picChg chg="add mod">
          <ac:chgData name="MAIGNAN Victor FRSC" userId="94fc2294-f05d-4f6d-a45c-e2f1f1ee1e39" providerId="ADAL" clId="{168F3DB8-774B-4A36-B099-8D647A2BC9E2}" dt="2023-04-18T10:17:45.660" v="893" actId="1076"/>
          <ac:picMkLst>
            <pc:docMk/>
            <pc:sldMk cId="1085719839" sldId="2147375915"/>
            <ac:picMk id="18" creationId="{77C79EC3-4995-835D-3ABE-5F83C37507DE}"/>
          </ac:picMkLst>
        </pc:picChg>
      </pc:sldChg>
      <pc:sldChg chg="del">
        <pc:chgData name="MAIGNAN Victor FRSC" userId="94fc2294-f05d-4f6d-a45c-e2f1f1ee1e39" providerId="ADAL" clId="{168F3DB8-774B-4A36-B099-8D647A2BC9E2}" dt="2023-04-18T08:28:18.290" v="76" actId="47"/>
        <pc:sldMkLst>
          <pc:docMk/>
          <pc:sldMk cId="2046698893" sldId="2147375916"/>
        </pc:sldMkLst>
      </pc:sldChg>
      <pc:sldChg chg="del">
        <pc:chgData name="MAIGNAN Victor FRSC" userId="94fc2294-f05d-4f6d-a45c-e2f1f1ee1e39" providerId="ADAL" clId="{168F3DB8-774B-4A36-B099-8D647A2BC9E2}" dt="2023-04-18T08:26:25.309" v="70" actId="47"/>
        <pc:sldMkLst>
          <pc:docMk/>
          <pc:sldMk cId="3945865163" sldId="2147375917"/>
        </pc:sldMkLst>
      </pc:sldChg>
      <pc:sldChg chg="add del">
        <pc:chgData name="MAIGNAN Victor FRSC" userId="94fc2294-f05d-4f6d-a45c-e2f1f1ee1e39" providerId="ADAL" clId="{168F3DB8-774B-4A36-B099-8D647A2BC9E2}" dt="2023-04-18T09:07:01.841" v="609" actId="47"/>
        <pc:sldMkLst>
          <pc:docMk/>
          <pc:sldMk cId="474288687" sldId="2147375923"/>
        </pc:sldMkLst>
      </pc:sldChg>
      <pc:sldChg chg="add del">
        <pc:chgData name="MAIGNAN Victor FRSC" userId="94fc2294-f05d-4f6d-a45c-e2f1f1ee1e39" providerId="ADAL" clId="{168F3DB8-774B-4A36-B099-8D647A2BC9E2}" dt="2023-04-18T09:07:06.641" v="610" actId="47"/>
        <pc:sldMkLst>
          <pc:docMk/>
          <pc:sldMk cId="3411097984" sldId="2147375924"/>
        </pc:sldMkLst>
      </pc:sldChg>
      <pc:sldChg chg="del">
        <pc:chgData name="MAIGNAN Victor FRSC" userId="94fc2294-f05d-4f6d-a45c-e2f1f1ee1e39" providerId="ADAL" clId="{168F3DB8-774B-4A36-B099-8D647A2BC9E2}" dt="2023-04-18T09:07:25.420" v="611" actId="47"/>
        <pc:sldMkLst>
          <pc:docMk/>
          <pc:sldMk cId="4111205718" sldId="2147375925"/>
        </pc:sldMkLst>
      </pc:sldChg>
      <pc:sldChg chg="del">
        <pc:chgData name="MAIGNAN Victor FRSC" userId="94fc2294-f05d-4f6d-a45c-e2f1f1ee1e39" providerId="ADAL" clId="{168F3DB8-774B-4A36-B099-8D647A2BC9E2}" dt="2023-04-18T09:07:27.030" v="612" actId="47"/>
        <pc:sldMkLst>
          <pc:docMk/>
          <pc:sldMk cId="3766791685" sldId="2147375928"/>
        </pc:sldMkLst>
      </pc:sldChg>
      <pc:sldChg chg="del">
        <pc:chgData name="MAIGNAN Victor FRSC" userId="94fc2294-f05d-4f6d-a45c-e2f1f1ee1e39" providerId="ADAL" clId="{168F3DB8-774B-4A36-B099-8D647A2BC9E2}" dt="2023-04-18T09:07:29.151" v="613" actId="47"/>
        <pc:sldMkLst>
          <pc:docMk/>
          <pc:sldMk cId="1979422476" sldId="2147375929"/>
        </pc:sldMkLst>
      </pc:sldChg>
      <pc:sldChg chg="del">
        <pc:chgData name="MAIGNAN Victor FRSC" userId="94fc2294-f05d-4f6d-a45c-e2f1f1ee1e39" providerId="ADAL" clId="{168F3DB8-774B-4A36-B099-8D647A2BC9E2}" dt="2023-04-18T08:24:08.263" v="0" actId="2696"/>
        <pc:sldMkLst>
          <pc:docMk/>
          <pc:sldMk cId="3679854561" sldId="2147375930"/>
        </pc:sldMkLst>
      </pc:sldChg>
      <pc:sldChg chg="modSp mod">
        <pc:chgData name="MAIGNAN Victor FRSC" userId="94fc2294-f05d-4f6d-a45c-e2f1f1ee1e39" providerId="ADAL" clId="{168F3DB8-774B-4A36-B099-8D647A2BC9E2}" dt="2023-04-18T15:54:42.637" v="1605" actId="1037"/>
        <pc:sldMkLst>
          <pc:docMk/>
          <pc:sldMk cId="168458481" sldId="2147375931"/>
        </pc:sldMkLst>
        <pc:spChg chg="mod">
          <ac:chgData name="MAIGNAN Victor FRSC" userId="94fc2294-f05d-4f6d-a45c-e2f1f1ee1e39" providerId="ADAL" clId="{168F3DB8-774B-4A36-B099-8D647A2BC9E2}" dt="2023-04-18T15:54:42.637" v="1605" actId="1037"/>
          <ac:spMkLst>
            <pc:docMk/>
            <pc:sldMk cId="168458481" sldId="2147375931"/>
            <ac:spMk id="20" creationId="{273D10AB-0122-4A60-862F-D82AD4753CA6}"/>
          </ac:spMkLst>
        </pc:spChg>
        <pc:spChg chg="mod">
          <ac:chgData name="MAIGNAN Victor FRSC" userId="94fc2294-f05d-4f6d-a45c-e2f1f1ee1e39" providerId="ADAL" clId="{168F3DB8-774B-4A36-B099-8D647A2BC9E2}" dt="2023-04-18T15:54:40.649" v="1601" actId="1037"/>
          <ac:spMkLst>
            <pc:docMk/>
            <pc:sldMk cId="168458481" sldId="2147375931"/>
            <ac:spMk id="22" creationId="{25B9C852-6329-4570-8DF9-31E7831DCB79}"/>
          </ac:spMkLst>
        </pc:spChg>
      </pc:sldChg>
      <pc:sldChg chg="del">
        <pc:chgData name="MAIGNAN Victor FRSC" userId="94fc2294-f05d-4f6d-a45c-e2f1f1ee1e39" providerId="ADAL" clId="{168F3DB8-774B-4A36-B099-8D647A2BC9E2}" dt="2023-04-18T08:24:08.263" v="0" actId="2696"/>
        <pc:sldMkLst>
          <pc:docMk/>
          <pc:sldMk cId="2965329878" sldId="2147375931"/>
        </pc:sldMkLst>
      </pc:sldChg>
      <pc:sldChg chg="del">
        <pc:chgData name="MAIGNAN Victor FRSC" userId="94fc2294-f05d-4f6d-a45c-e2f1f1ee1e39" providerId="ADAL" clId="{168F3DB8-774B-4A36-B099-8D647A2BC9E2}" dt="2023-04-18T08:24:08.263" v="0" actId="2696"/>
        <pc:sldMkLst>
          <pc:docMk/>
          <pc:sldMk cId="2173405281" sldId="2147375932"/>
        </pc:sldMkLst>
      </pc:sldChg>
      <pc:sldChg chg="modSp mod">
        <pc:chgData name="MAIGNAN Victor FRSC" userId="94fc2294-f05d-4f6d-a45c-e2f1f1ee1e39" providerId="ADAL" clId="{168F3DB8-774B-4A36-B099-8D647A2BC9E2}" dt="2023-04-18T09:07:53.289" v="630" actId="1037"/>
        <pc:sldMkLst>
          <pc:docMk/>
          <pc:sldMk cId="2243182367" sldId="2147375933"/>
        </pc:sldMkLst>
        <pc:spChg chg="mod">
          <ac:chgData name="MAIGNAN Victor FRSC" userId="94fc2294-f05d-4f6d-a45c-e2f1f1ee1e39" providerId="ADAL" clId="{168F3DB8-774B-4A36-B099-8D647A2BC9E2}" dt="2023-04-18T09:07:53.289" v="630" actId="1037"/>
          <ac:spMkLst>
            <pc:docMk/>
            <pc:sldMk cId="2243182367" sldId="2147375933"/>
            <ac:spMk id="11" creationId="{A1BEEA3D-C069-37C5-4644-3301BF3AB496}"/>
          </ac:spMkLst>
        </pc:spChg>
        <pc:spChg chg="mod">
          <ac:chgData name="MAIGNAN Victor FRSC" userId="94fc2294-f05d-4f6d-a45c-e2f1f1ee1e39" providerId="ADAL" clId="{168F3DB8-774B-4A36-B099-8D647A2BC9E2}" dt="2023-04-18T09:07:51.393" v="622" actId="1037"/>
          <ac:spMkLst>
            <pc:docMk/>
            <pc:sldMk cId="2243182367" sldId="2147375933"/>
            <ac:spMk id="12" creationId="{520A5BB1-D362-8585-3150-BDD5855250E9}"/>
          </ac:spMkLst>
        </pc:spChg>
      </pc:sldChg>
      <pc:sldChg chg="addSp delSp modSp del mod">
        <pc:chgData name="MAIGNAN Victor FRSC" userId="94fc2294-f05d-4f6d-a45c-e2f1f1ee1e39" providerId="ADAL" clId="{168F3DB8-774B-4A36-B099-8D647A2BC9E2}" dt="2023-04-18T09:20:40.282" v="744" actId="47"/>
        <pc:sldMkLst>
          <pc:docMk/>
          <pc:sldMk cId="3495326165" sldId="2147375934"/>
        </pc:sldMkLst>
        <pc:graphicFrameChg chg="add mod">
          <ac:chgData name="MAIGNAN Victor FRSC" userId="94fc2294-f05d-4f6d-a45c-e2f1f1ee1e39" providerId="ADAL" clId="{168F3DB8-774B-4A36-B099-8D647A2BC9E2}" dt="2023-04-18T09:12:21.484" v="734" actId="14100"/>
          <ac:graphicFrameMkLst>
            <pc:docMk/>
            <pc:sldMk cId="3495326165" sldId="2147375934"/>
            <ac:graphicFrameMk id="2" creationId="{00000000-0008-0000-0100-00000E000000}"/>
          </ac:graphicFrameMkLst>
        </pc:graphicFrameChg>
        <pc:graphicFrameChg chg="del">
          <ac:chgData name="MAIGNAN Victor FRSC" userId="94fc2294-f05d-4f6d-a45c-e2f1f1ee1e39" providerId="ADAL" clId="{168F3DB8-774B-4A36-B099-8D647A2BC9E2}" dt="2023-04-18T09:11:28.924" v="728" actId="478"/>
          <ac:graphicFrameMkLst>
            <pc:docMk/>
            <pc:sldMk cId="3495326165" sldId="2147375934"/>
            <ac:graphicFrameMk id="4" creationId="{00000000-0008-0000-0100-00000E000000}"/>
          </ac:graphicFrameMkLst>
        </pc:graphicFrameChg>
      </pc:sldChg>
      <pc:sldChg chg="del">
        <pc:chgData name="MAIGNAN Victor FRSC" userId="94fc2294-f05d-4f6d-a45c-e2f1f1ee1e39" providerId="ADAL" clId="{168F3DB8-774B-4A36-B099-8D647A2BC9E2}" dt="2023-04-18T08:28:05.177" v="74" actId="47"/>
        <pc:sldMkLst>
          <pc:docMk/>
          <pc:sldMk cId="3435801447" sldId="2147375935"/>
        </pc:sldMkLst>
      </pc:sldChg>
      <pc:sldChg chg="addSp modSp new mod">
        <pc:chgData name="MAIGNAN Victor FRSC" userId="94fc2294-f05d-4f6d-a45c-e2f1f1ee1e39" providerId="ADAL" clId="{168F3DB8-774B-4A36-B099-8D647A2BC9E2}" dt="2023-04-18T08:25:16.637" v="69" actId="1076"/>
        <pc:sldMkLst>
          <pc:docMk/>
          <pc:sldMk cId="1545167518" sldId="2147375936"/>
        </pc:sldMkLst>
        <pc:spChg chg="mod">
          <ac:chgData name="MAIGNAN Victor FRSC" userId="94fc2294-f05d-4f6d-a45c-e2f1f1ee1e39" providerId="ADAL" clId="{168F3DB8-774B-4A36-B099-8D647A2BC9E2}" dt="2023-04-18T08:25:09.677" v="66" actId="20577"/>
          <ac:spMkLst>
            <pc:docMk/>
            <pc:sldMk cId="1545167518" sldId="2147375936"/>
            <ac:spMk id="2" creationId="{CDC71917-38A9-2572-6C1A-220655D44D48}"/>
          </ac:spMkLst>
        </pc:spChg>
        <pc:picChg chg="add mod">
          <ac:chgData name="MAIGNAN Victor FRSC" userId="94fc2294-f05d-4f6d-a45c-e2f1f1ee1e39" providerId="ADAL" clId="{168F3DB8-774B-4A36-B099-8D647A2BC9E2}" dt="2023-04-18T08:25:16.637" v="69" actId="1076"/>
          <ac:picMkLst>
            <pc:docMk/>
            <pc:sldMk cId="1545167518" sldId="2147375936"/>
            <ac:picMk id="3" creationId="{AA8ADDDD-FFFA-DE43-BEB1-3DF5A1BF0239}"/>
          </ac:picMkLst>
        </pc:picChg>
      </pc:sldChg>
      <pc:sldChg chg="addSp delSp modSp add mod">
        <pc:chgData name="MAIGNAN Victor FRSC" userId="94fc2294-f05d-4f6d-a45c-e2f1f1ee1e39" providerId="ADAL" clId="{168F3DB8-774B-4A36-B099-8D647A2BC9E2}" dt="2023-04-18T10:12:09.001" v="888" actId="1076"/>
        <pc:sldMkLst>
          <pc:docMk/>
          <pc:sldMk cId="4098709704" sldId="2147375937"/>
        </pc:sldMkLst>
        <pc:spChg chg="mod">
          <ac:chgData name="MAIGNAN Victor FRSC" userId="94fc2294-f05d-4f6d-a45c-e2f1f1ee1e39" providerId="ADAL" clId="{168F3DB8-774B-4A36-B099-8D647A2BC9E2}" dt="2023-04-18T10:12:00.175" v="885" actId="1037"/>
          <ac:spMkLst>
            <pc:docMk/>
            <pc:sldMk cId="4098709704" sldId="2147375937"/>
            <ac:spMk id="5" creationId="{B0C31B73-011E-3FE9-E9C7-4DFB7E061877}"/>
          </ac:spMkLst>
        </pc:spChg>
        <pc:spChg chg="mod">
          <ac:chgData name="MAIGNAN Victor FRSC" userId="94fc2294-f05d-4f6d-a45c-e2f1f1ee1e39" providerId="ADAL" clId="{168F3DB8-774B-4A36-B099-8D647A2BC9E2}" dt="2023-04-18T10:12:00.175" v="885" actId="1037"/>
          <ac:spMkLst>
            <pc:docMk/>
            <pc:sldMk cId="4098709704" sldId="2147375937"/>
            <ac:spMk id="6" creationId="{7E47DBE4-5F39-50C0-0C89-B2790D01E241}"/>
          </ac:spMkLst>
        </pc:spChg>
        <pc:spChg chg="mod">
          <ac:chgData name="MAIGNAN Victor FRSC" userId="94fc2294-f05d-4f6d-a45c-e2f1f1ee1e39" providerId="ADAL" clId="{168F3DB8-774B-4A36-B099-8D647A2BC9E2}" dt="2023-04-18T09:00:58.282" v="328" actId="20577"/>
          <ac:spMkLst>
            <pc:docMk/>
            <pc:sldMk cId="4098709704" sldId="2147375937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168F3DB8-774B-4A36-B099-8D647A2BC9E2}" dt="2023-04-18T10:12:00.175" v="885" actId="1037"/>
          <ac:spMkLst>
            <pc:docMk/>
            <pc:sldMk cId="4098709704" sldId="2147375937"/>
            <ac:spMk id="12" creationId="{8CC5BB82-981B-149F-7C36-7C7A33A618E9}"/>
          </ac:spMkLst>
        </pc:spChg>
        <pc:spChg chg="mod">
          <ac:chgData name="MAIGNAN Victor FRSC" userId="94fc2294-f05d-4f6d-a45c-e2f1f1ee1e39" providerId="ADAL" clId="{168F3DB8-774B-4A36-B099-8D647A2BC9E2}" dt="2023-04-18T10:12:00.175" v="885" actId="1037"/>
          <ac:spMkLst>
            <pc:docMk/>
            <pc:sldMk cId="4098709704" sldId="2147375937"/>
            <ac:spMk id="13" creationId="{C362A4D7-95CA-EE11-FF0E-2486EF3D8373}"/>
          </ac:spMkLst>
        </pc:spChg>
        <pc:graphicFrameChg chg="add mod">
          <ac:chgData name="MAIGNAN Victor FRSC" userId="94fc2294-f05d-4f6d-a45c-e2f1f1ee1e39" providerId="ADAL" clId="{168F3DB8-774B-4A36-B099-8D647A2BC9E2}" dt="2023-04-18T10:12:00.175" v="885" actId="1037"/>
          <ac:graphicFrameMkLst>
            <pc:docMk/>
            <pc:sldMk cId="4098709704" sldId="2147375937"/>
            <ac:graphicFrameMk id="2" creationId="{3C9D9224-A7E9-4A52-81B6-588A81E37E07}"/>
          </ac:graphicFrameMkLst>
        </pc:graphicFrameChg>
        <pc:graphicFrameChg chg="del">
          <ac:chgData name="MAIGNAN Victor FRSC" userId="94fc2294-f05d-4f6d-a45c-e2f1f1ee1e39" providerId="ADAL" clId="{168F3DB8-774B-4A36-B099-8D647A2BC9E2}" dt="2023-04-18T08:58:38.044" v="277" actId="478"/>
          <ac:graphicFrameMkLst>
            <pc:docMk/>
            <pc:sldMk cId="4098709704" sldId="2147375937"/>
            <ac:graphicFrameMk id="4" creationId="{5129DCEA-4F91-4392-B43B-A862B6F47248}"/>
          </ac:graphicFrameMkLst>
        </pc:graphicFrameChg>
        <pc:picChg chg="add mod">
          <ac:chgData name="MAIGNAN Victor FRSC" userId="94fc2294-f05d-4f6d-a45c-e2f1f1ee1e39" providerId="ADAL" clId="{168F3DB8-774B-4A36-B099-8D647A2BC9E2}" dt="2023-04-18T10:12:09.001" v="888" actId="1076"/>
          <ac:picMkLst>
            <pc:docMk/>
            <pc:sldMk cId="4098709704" sldId="2147375937"/>
            <ac:picMk id="9" creationId="{694DB61A-86A3-E3AE-3872-F7082E1B2EDF}"/>
          </ac:picMkLst>
        </pc:picChg>
      </pc:sldChg>
      <pc:sldChg chg="add del">
        <pc:chgData name="MAIGNAN Victor FRSC" userId="94fc2294-f05d-4f6d-a45c-e2f1f1ee1e39" providerId="ADAL" clId="{168F3DB8-774B-4A36-B099-8D647A2BC9E2}" dt="2023-04-18T08:57:29.246" v="154" actId="47"/>
        <pc:sldMkLst>
          <pc:docMk/>
          <pc:sldMk cId="4129011741" sldId="2147375937"/>
        </pc:sldMkLst>
      </pc:sldChg>
      <pc:sldChg chg="addSp delSp modSp add mod ord">
        <pc:chgData name="MAIGNAN Victor FRSC" userId="94fc2294-f05d-4f6d-a45c-e2f1f1ee1e39" providerId="ADAL" clId="{168F3DB8-774B-4A36-B099-8D647A2BC9E2}" dt="2023-04-18T09:19:57.590" v="740" actId="27918"/>
        <pc:sldMkLst>
          <pc:docMk/>
          <pc:sldMk cId="1886724830" sldId="2147375938"/>
        </pc:sldMkLst>
        <pc:spChg chg="del">
          <ac:chgData name="MAIGNAN Victor FRSC" userId="94fc2294-f05d-4f6d-a45c-e2f1f1ee1e39" providerId="ADAL" clId="{168F3DB8-774B-4A36-B099-8D647A2BC9E2}" dt="2023-04-18T09:03:32.321" v="368" actId="478"/>
          <ac:spMkLst>
            <pc:docMk/>
            <pc:sldMk cId="1886724830" sldId="2147375938"/>
            <ac:spMk id="5" creationId="{B0C31B73-011E-3FE9-E9C7-4DFB7E061877}"/>
          </ac:spMkLst>
        </pc:spChg>
        <pc:spChg chg="del">
          <ac:chgData name="MAIGNAN Victor FRSC" userId="94fc2294-f05d-4f6d-a45c-e2f1f1ee1e39" providerId="ADAL" clId="{168F3DB8-774B-4A36-B099-8D647A2BC9E2}" dt="2023-04-18T09:03:32.321" v="368" actId="478"/>
          <ac:spMkLst>
            <pc:docMk/>
            <pc:sldMk cId="1886724830" sldId="2147375938"/>
            <ac:spMk id="6" creationId="{7E47DBE4-5F39-50C0-0C89-B2790D01E241}"/>
          </ac:spMkLst>
        </pc:spChg>
        <pc:spChg chg="mod">
          <ac:chgData name="MAIGNAN Victor FRSC" userId="94fc2294-f05d-4f6d-a45c-e2f1f1ee1e39" providerId="ADAL" clId="{168F3DB8-774B-4A36-B099-8D647A2BC9E2}" dt="2023-04-18T09:04:50.979" v="601" actId="1076"/>
          <ac:spMkLst>
            <pc:docMk/>
            <pc:sldMk cId="1886724830" sldId="2147375938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168F3DB8-774B-4A36-B099-8D647A2BC9E2}" dt="2023-04-18T09:11:05.639" v="727" actId="1036"/>
          <ac:spMkLst>
            <pc:docMk/>
            <pc:sldMk cId="1886724830" sldId="2147375938"/>
            <ac:spMk id="12" creationId="{8CC5BB82-981B-149F-7C36-7C7A33A618E9}"/>
          </ac:spMkLst>
        </pc:spChg>
        <pc:spChg chg="mod">
          <ac:chgData name="MAIGNAN Victor FRSC" userId="94fc2294-f05d-4f6d-a45c-e2f1f1ee1e39" providerId="ADAL" clId="{168F3DB8-774B-4A36-B099-8D647A2BC9E2}" dt="2023-04-18T09:11:05.639" v="727" actId="1036"/>
          <ac:spMkLst>
            <pc:docMk/>
            <pc:sldMk cId="1886724830" sldId="2147375938"/>
            <ac:spMk id="13" creationId="{C362A4D7-95CA-EE11-FF0E-2486EF3D8373}"/>
          </ac:spMkLst>
        </pc:spChg>
        <pc:spChg chg="mod">
          <ac:chgData name="MAIGNAN Victor FRSC" userId="94fc2294-f05d-4f6d-a45c-e2f1f1ee1e39" providerId="ADAL" clId="{168F3DB8-774B-4A36-B099-8D647A2BC9E2}" dt="2023-04-18T09:10:57.273" v="717" actId="20577"/>
          <ac:spMkLst>
            <pc:docMk/>
            <pc:sldMk cId="1886724830" sldId="2147375938"/>
            <ac:spMk id="40" creationId="{3E088DE1-2C73-4485-BE1B-3875867AB3D7}"/>
          </ac:spMkLst>
        </pc:spChg>
        <pc:graphicFrameChg chg="del">
          <ac:chgData name="MAIGNAN Victor FRSC" userId="94fc2294-f05d-4f6d-a45c-e2f1f1ee1e39" providerId="ADAL" clId="{168F3DB8-774B-4A36-B099-8D647A2BC9E2}" dt="2023-04-18T09:02:06.607" v="331" actId="478"/>
          <ac:graphicFrameMkLst>
            <pc:docMk/>
            <pc:sldMk cId="1886724830" sldId="2147375938"/>
            <ac:graphicFrameMk id="2" creationId="{3C9D9224-A7E9-4A52-81B6-588A81E37E07}"/>
          </ac:graphicFrameMkLst>
        </pc:graphicFrameChg>
        <pc:graphicFrameChg chg="add mod">
          <ac:chgData name="MAIGNAN Victor FRSC" userId="94fc2294-f05d-4f6d-a45c-e2f1f1ee1e39" providerId="ADAL" clId="{168F3DB8-774B-4A36-B099-8D647A2BC9E2}" dt="2023-04-18T09:11:05.639" v="727" actId="1036"/>
          <ac:graphicFrameMkLst>
            <pc:docMk/>
            <pc:sldMk cId="1886724830" sldId="2147375938"/>
            <ac:graphicFrameMk id="4" creationId="{3C919574-1238-4812-A772-0CA58AAECD18}"/>
          </ac:graphicFrameMkLst>
        </pc:graphicFrameChg>
        <pc:picChg chg="mod">
          <ac:chgData name="MAIGNAN Victor FRSC" userId="94fc2294-f05d-4f6d-a45c-e2f1f1ee1e39" providerId="ADAL" clId="{168F3DB8-774B-4A36-B099-8D647A2BC9E2}" dt="2023-04-18T09:04:50.979" v="601" actId="1076"/>
          <ac:picMkLst>
            <pc:docMk/>
            <pc:sldMk cId="1886724830" sldId="2147375938"/>
            <ac:picMk id="7" creationId="{687EBCA6-806D-2C8C-3549-9BE797C81390}"/>
          </ac:picMkLst>
        </pc:picChg>
      </pc:sldChg>
      <pc:sldChg chg="addSp delSp modSp new mod">
        <pc:chgData name="MAIGNAN Victor FRSC" userId="94fc2294-f05d-4f6d-a45c-e2f1f1ee1e39" providerId="ADAL" clId="{168F3DB8-774B-4A36-B099-8D647A2BC9E2}" dt="2023-04-18T16:00:35.144" v="1614" actId="20577"/>
        <pc:sldMkLst>
          <pc:docMk/>
          <pc:sldMk cId="935220072" sldId="2147375939"/>
        </pc:sldMkLst>
        <pc:spChg chg="mod">
          <ac:chgData name="MAIGNAN Victor FRSC" userId="94fc2294-f05d-4f6d-a45c-e2f1f1ee1e39" providerId="ADAL" clId="{168F3DB8-774B-4A36-B099-8D647A2BC9E2}" dt="2023-04-18T09:23:24.429" v="754" actId="20577"/>
          <ac:spMkLst>
            <pc:docMk/>
            <pc:sldMk cId="935220072" sldId="2147375939"/>
            <ac:spMk id="2" creationId="{E57E5FC7-3F65-4C82-94A0-5C887CF6455F}"/>
          </ac:spMkLst>
        </pc:spChg>
        <pc:spChg chg="mod">
          <ac:chgData name="MAIGNAN Victor FRSC" userId="94fc2294-f05d-4f6d-a45c-e2f1f1ee1e39" providerId="ADAL" clId="{168F3DB8-774B-4A36-B099-8D647A2BC9E2}" dt="2023-04-18T16:00:35.144" v="1614" actId="20577"/>
          <ac:spMkLst>
            <pc:docMk/>
            <pc:sldMk cId="935220072" sldId="2147375939"/>
            <ac:spMk id="3" creationId="{0FF16D08-FCC4-4CC3-C5AB-75C2766A4BB9}"/>
          </ac:spMkLst>
        </pc:spChg>
        <pc:spChg chg="add del mod">
          <ac:chgData name="MAIGNAN Victor FRSC" userId="94fc2294-f05d-4f6d-a45c-e2f1f1ee1e39" providerId="ADAL" clId="{168F3DB8-774B-4A36-B099-8D647A2BC9E2}" dt="2023-04-18T11:53:51.613" v="1240" actId="478"/>
          <ac:spMkLst>
            <pc:docMk/>
            <pc:sldMk cId="935220072" sldId="2147375939"/>
            <ac:spMk id="6" creationId="{C7AB943B-B398-23D2-CC58-4AED641A26B0}"/>
          </ac:spMkLst>
        </pc:spChg>
        <pc:picChg chg="add del mod">
          <ac:chgData name="MAIGNAN Victor FRSC" userId="94fc2294-f05d-4f6d-a45c-e2f1f1ee1e39" providerId="ADAL" clId="{168F3DB8-774B-4A36-B099-8D647A2BC9E2}" dt="2023-04-18T11:53:18.404" v="1230" actId="21"/>
          <ac:picMkLst>
            <pc:docMk/>
            <pc:sldMk cId="935220072" sldId="2147375939"/>
            <ac:picMk id="5" creationId="{ECD28B5D-FD42-8DD9-6B09-8DC0CB10A8B4}"/>
          </ac:picMkLst>
        </pc:picChg>
      </pc:sldChg>
      <pc:sldChg chg="modSp add del mod">
        <pc:chgData name="MAIGNAN Victor FRSC" userId="94fc2294-f05d-4f6d-a45c-e2f1f1ee1e39" providerId="ADAL" clId="{168F3DB8-774B-4A36-B099-8D647A2BC9E2}" dt="2023-04-18T11:54:29.933" v="1243" actId="47"/>
        <pc:sldMkLst>
          <pc:docMk/>
          <pc:sldMk cId="1096707823" sldId="2147375940"/>
        </pc:sldMkLst>
        <pc:spChg chg="mod">
          <ac:chgData name="MAIGNAN Victor FRSC" userId="94fc2294-f05d-4f6d-a45c-e2f1f1ee1e39" providerId="ADAL" clId="{168F3DB8-774B-4A36-B099-8D647A2BC9E2}" dt="2023-04-18T10:02:01.490" v="870" actId="20577"/>
          <ac:spMkLst>
            <pc:docMk/>
            <pc:sldMk cId="1096707823" sldId="2147375940"/>
            <ac:spMk id="16" creationId="{F94A5A19-E3CA-A172-5D46-7908698DB5D6}"/>
          </ac:spMkLst>
        </pc:spChg>
      </pc:sldChg>
      <pc:sldChg chg="addSp delSp modSp new mod ord">
        <pc:chgData name="MAIGNAN Victor FRSC" userId="94fc2294-f05d-4f6d-a45c-e2f1f1ee1e39" providerId="ADAL" clId="{168F3DB8-774B-4A36-B099-8D647A2BC9E2}" dt="2023-04-18T15:11:44.220" v="1255" actId="1076"/>
        <pc:sldMkLst>
          <pc:docMk/>
          <pc:sldMk cId="1928566800" sldId="2147375941"/>
        </pc:sldMkLst>
        <pc:spChg chg="mod">
          <ac:chgData name="MAIGNAN Victor FRSC" userId="94fc2294-f05d-4f6d-a45c-e2f1f1ee1e39" providerId="ADAL" clId="{168F3DB8-774B-4A36-B099-8D647A2BC9E2}" dt="2023-04-18T11:34:03.803" v="969" actId="20577"/>
          <ac:spMkLst>
            <pc:docMk/>
            <pc:sldMk cId="1928566800" sldId="2147375941"/>
            <ac:spMk id="2" creationId="{154A990B-9016-9B9B-6675-0945AA7328AA}"/>
          </ac:spMkLst>
        </pc:spChg>
        <pc:spChg chg="del">
          <ac:chgData name="MAIGNAN Victor FRSC" userId="94fc2294-f05d-4f6d-a45c-e2f1f1ee1e39" providerId="ADAL" clId="{168F3DB8-774B-4A36-B099-8D647A2BC9E2}" dt="2023-04-18T11:29:38.827" v="906" actId="478"/>
          <ac:spMkLst>
            <pc:docMk/>
            <pc:sldMk cId="1928566800" sldId="2147375941"/>
            <ac:spMk id="3" creationId="{1738F4A7-263F-40A3-AB8D-9A32119195C8}"/>
          </ac:spMkLst>
        </pc:spChg>
        <pc:spChg chg="add mod">
          <ac:chgData name="MAIGNAN Victor FRSC" userId="94fc2294-f05d-4f6d-a45c-e2f1f1ee1e39" providerId="ADAL" clId="{168F3DB8-774B-4A36-B099-8D647A2BC9E2}" dt="2023-04-18T11:44:08.659" v="1067"/>
          <ac:spMkLst>
            <pc:docMk/>
            <pc:sldMk cId="1928566800" sldId="2147375941"/>
            <ac:spMk id="8" creationId="{626C5DA9-9D55-1163-3940-B32F622B28D4}"/>
          </ac:spMkLst>
        </pc:spChg>
        <pc:spChg chg="add mod">
          <ac:chgData name="MAIGNAN Victor FRSC" userId="94fc2294-f05d-4f6d-a45c-e2f1f1ee1e39" providerId="ADAL" clId="{168F3DB8-774B-4A36-B099-8D647A2BC9E2}" dt="2023-04-18T11:50:05.776" v="1160" actId="14100"/>
          <ac:spMkLst>
            <pc:docMk/>
            <pc:sldMk cId="1928566800" sldId="2147375941"/>
            <ac:spMk id="10" creationId="{BD1C1B3C-96CE-BAA8-9921-E6FB712FDB50}"/>
          </ac:spMkLst>
        </pc:spChg>
        <pc:spChg chg="add mod">
          <ac:chgData name="MAIGNAN Victor FRSC" userId="94fc2294-f05d-4f6d-a45c-e2f1f1ee1e39" providerId="ADAL" clId="{168F3DB8-774B-4A36-B099-8D647A2BC9E2}" dt="2023-04-18T11:50:22.821" v="1173" actId="20577"/>
          <ac:spMkLst>
            <pc:docMk/>
            <pc:sldMk cId="1928566800" sldId="2147375941"/>
            <ac:spMk id="11" creationId="{F420C364-4DBE-8F6A-891E-137233254DFE}"/>
          </ac:spMkLst>
        </pc:spChg>
        <pc:spChg chg="add mod">
          <ac:chgData name="MAIGNAN Victor FRSC" userId="94fc2294-f05d-4f6d-a45c-e2f1f1ee1e39" providerId="ADAL" clId="{168F3DB8-774B-4A36-B099-8D647A2BC9E2}" dt="2023-04-18T11:50:42.726" v="1177" actId="14100"/>
          <ac:spMkLst>
            <pc:docMk/>
            <pc:sldMk cId="1928566800" sldId="2147375941"/>
            <ac:spMk id="12" creationId="{E7146F88-ABBF-7963-6EFF-9607C614F09B}"/>
          </ac:spMkLst>
        </pc:spChg>
        <pc:spChg chg="add mod">
          <ac:chgData name="MAIGNAN Victor FRSC" userId="94fc2294-f05d-4f6d-a45c-e2f1f1ee1e39" providerId="ADAL" clId="{168F3DB8-774B-4A36-B099-8D647A2BC9E2}" dt="2023-04-18T11:51:00.593" v="1183" actId="20577"/>
          <ac:spMkLst>
            <pc:docMk/>
            <pc:sldMk cId="1928566800" sldId="2147375941"/>
            <ac:spMk id="13" creationId="{6995AF75-B806-9CC0-1C84-F6D947157AFC}"/>
          </ac:spMkLst>
        </pc:spChg>
        <pc:spChg chg="add mod">
          <ac:chgData name="MAIGNAN Victor FRSC" userId="94fc2294-f05d-4f6d-a45c-e2f1f1ee1e39" providerId="ADAL" clId="{168F3DB8-774B-4A36-B099-8D647A2BC9E2}" dt="2023-04-18T11:51:16.487" v="1188" actId="14100"/>
          <ac:spMkLst>
            <pc:docMk/>
            <pc:sldMk cId="1928566800" sldId="2147375941"/>
            <ac:spMk id="14" creationId="{1AD088FB-4F03-CB67-D040-12A296C545FE}"/>
          </ac:spMkLst>
        </pc:spChg>
        <pc:spChg chg="add del mod">
          <ac:chgData name="MAIGNAN Victor FRSC" userId="94fc2294-f05d-4f6d-a45c-e2f1f1ee1e39" providerId="ADAL" clId="{168F3DB8-774B-4A36-B099-8D647A2BC9E2}" dt="2023-04-18T11:51:23.656" v="1190" actId="478"/>
          <ac:spMkLst>
            <pc:docMk/>
            <pc:sldMk cId="1928566800" sldId="2147375941"/>
            <ac:spMk id="15" creationId="{78DA3834-4BE5-DD21-5BB1-1711CB7F5559}"/>
          </ac:spMkLst>
        </pc:spChg>
        <pc:spChg chg="add mod">
          <ac:chgData name="MAIGNAN Victor FRSC" userId="94fc2294-f05d-4f6d-a45c-e2f1f1ee1e39" providerId="ADAL" clId="{168F3DB8-774B-4A36-B099-8D647A2BC9E2}" dt="2023-04-18T11:52:56.627" v="1229" actId="1037"/>
          <ac:spMkLst>
            <pc:docMk/>
            <pc:sldMk cId="1928566800" sldId="2147375941"/>
            <ac:spMk id="16" creationId="{9D74F0F4-3667-69C6-0C97-0FB517BFAC9B}"/>
          </ac:spMkLst>
        </pc:spChg>
        <pc:spChg chg="add mod">
          <ac:chgData name="MAIGNAN Victor FRSC" userId="94fc2294-f05d-4f6d-a45c-e2f1f1ee1e39" providerId="ADAL" clId="{168F3DB8-774B-4A36-B099-8D647A2BC9E2}" dt="2023-04-18T11:52:29.103" v="1218" actId="1038"/>
          <ac:spMkLst>
            <pc:docMk/>
            <pc:sldMk cId="1928566800" sldId="2147375941"/>
            <ac:spMk id="17" creationId="{14E16CB8-B6C6-F1A0-C3C4-430BE1229C94}"/>
          </ac:spMkLst>
        </pc:spChg>
        <pc:spChg chg="add del mod">
          <ac:chgData name="MAIGNAN Victor FRSC" userId="94fc2294-f05d-4f6d-a45c-e2f1f1ee1e39" providerId="ADAL" clId="{168F3DB8-774B-4A36-B099-8D647A2BC9E2}" dt="2023-04-18T11:52:11.210" v="1205" actId="478"/>
          <ac:spMkLst>
            <pc:docMk/>
            <pc:sldMk cId="1928566800" sldId="2147375941"/>
            <ac:spMk id="18" creationId="{FEE9F3E2-3E05-E368-3380-C9092CD4D579}"/>
          </ac:spMkLst>
        </pc:spChg>
        <pc:spChg chg="add mod">
          <ac:chgData name="MAIGNAN Victor FRSC" userId="94fc2294-f05d-4f6d-a45c-e2f1f1ee1e39" providerId="ADAL" clId="{168F3DB8-774B-4A36-B099-8D647A2BC9E2}" dt="2023-04-18T11:52:08.563" v="1204" actId="20577"/>
          <ac:spMkLst>
            <pc:docMk/>
            <pc:sldMk cId="1928566800" sldId="2147375941"/>
            <ac:spMk id="19" creationId="{3D8A62A8-3B8D-216A-DA93-B3441DA26051}"/>
          </ac:spMkLst>
        </pc:spChg>
        <pc:graphicFrameChg chg="add mod">
          <ac:chgData name="MAIGNAN Victor FRSC" userId="94fc2294-f05d-4f6d-a45c-e2f1f1ee1e39" providerId="ADAL" clId="{168F3DB8-774B-4A36-B099-8D647A2BC9E2}" dt="2023-04-18T11:49:57.284" v="1158" actId="1035"/>
          <ac:graphicFrameMkLst>
            <pc:docMk/>
            <pc:sldMk cId="1928566800" sldId="2147375941"/>
            <ac:graphicFrameMk id="4" creationId="{C8B0383D-A311-13F8-9299-4B1FB6ECC995}"/>
          </ac:graphicFrameMkLst>
        </pc:graphicFrameChg>
        <pc:graphicFrameChg chg="add del mod">
          <ac:chgData name="MAIGNAN Victor FRSC" userId="94fc2294-f05d-4f6d-a45c-e2f1f1ee1e39" providerId="ADAL" clId="{168F3DB8-774B-4A36-B099-8D647A2BC9E2}" dt="2023-04-18T11:49:57.284" v="1158" actId="1035"/>
          <ac:graphicFrameMkLst>
            <pc:docMk/>
            <pc:sldMk cId="1928566800" sldId="2147375941"/>
            <ac:graphicFrameMk id="5" creationId="{20E1732B-3CC3-4033-AFAD-6CF1E79B4A83}"/>
          </ac:graphicFrameMkLst>
        </pc:graphicFrameChg>
        <pc:graphicFrameChg chg="add mod">
          <ac:chgData name="MAIGNAN Victor FRSC" userId="94fc2294-f05d-4f6d-a45c-e2f1f1ee1e39" providerId="ADAL" clId="{168F3DB8-774B-4A36-B099-8D647A2BC9E2}" dt="2023-04-18T11:49:57.284" v="1158" actId="1035"/>
          <ac:graphicFrameMkLst>
            <pc:docMk/>
            <pc:sldMk cId="1928566800" sldId="2147375941"/>
            <ac:graphicFrameMk id="6" creationId="{AFF899D4-EB5B-46EB-8D9A-9EE01CFEBEB0}"/>
          </ac:graphicFrameMkLst>
        </pc:graphicFrameChg>
        <pc:graphicFrameChg chg="add mod">
          <ac:chgData name="MAIGNAN Victor FRSC" userId="94fc2294-f05d-4f6d-a45c-e2f1f1ee1e39" providerId="ADAL" clId="{168F3DB8-774B-4A36-B099-8D647A2BC9E2}" dt="2023-04-18T11:49:57.284" v="1158" actId="1035"/>
          <ac:graphicFrameMkLst>
            <pc:docMk/>
            <pc:sldMk cId="1928566800" sldId="2147375941"/>
            <ac:graphicFrameMk id="7" creationId="{479787E1-D8D7-42C8-8FB7-0FBF5F4EC868}"/>
          </ac:graphicFrameMkLst>
        </pc:graphicFrameChg>
        <pc:picChg chg="add mod">
          <ac:chgData name="MAIGNAN Victor FRSC" userId="94fc2294-f05d-4f6d-a45c-e2f1f1ee1e39" providerId="ADAL" clId="{168F3DB8-774B-4A36-B099-8D647A2BC9E2}" dt="2023-04-18T15:11:44.220" v="1255" actId="1076"/>
          <ac:picMkLst>
            <pc:docMk/>
            <pc:sldMk cId="1928566800" sldId="2147375941"/>
            <ac:picMk id="20" creationId="{986A2188-241E-2786-3752-D2B1389B1877}"/>
          </ac:picMkLst>
        </pc:picChg>
        <pc:picChg chg="add mod">
          <ac:chgData name="MAIGNAN Victor FRSC" userId="94fc2294-f05d-4f6d-a45c-e2f1f1ee1e39" providerId="ADAL" clId="{168F3DB8-774B-4A36-B099-8D647A2BC9E2}" dt="2023-04-18T15:11:44.220" v="1255" actId="1076"/>
          <ac:picMkLst>
            <pc:docMk/>
            <pc:sldMk cId="1928566800" sldId="2147375941"/>
            <ac:picMk id="21" creationId="{83EBDBB0-06B2-AAE0-CD07-555DF891C56F}"/>
          </ac:picMkLst>
        </pc:picChg>
      </pc:sldChg>
      <pc:sldChg chg="addSp delSp modSp new del mod ord">
        <pc:chgData name="MAIGNAN Victor FRSC" userId="94fc2294-f05d-4f6d-a45c-e2f1f1ee1e39" providerId="ADAL" clId="{168F3DB8-774B-4A36-B099-8D647A2BC9E2}" dt="2023-04-18T15:11:52.985" v="1256" actId="47"/>
        <pc:sldMkLst>
          <pc:docMk/>
          <pc:sldMk cId="235845354" sldId="2147375942"/>
        </pc:sldMkLst>
        <pc:spChg chg="mod">
          <ac:chgData name="MAIGNAN Victor FRSC" userId="94fc2294-f05d-4f6d-a45c-e2f1f1ee1e39" providerId="ADAL" clId="{168F3DB8-774B-4A36-B099-8D647A2BC9E2}" dt="2023-04-18T11:53:44.208" v="1239"/>
          <ac:spMkLst>
            <pc:docMk/>
            <pc:sldMk cId="235845354" sldId="2147375942"/>
            <ac:spMk id="2" creationId="{6BCF27E8-C8AA-FFD3-FF98-0177C343548E}"/>
          </ac:spMkLst>
        </pc:spChg>
        <pc:spChg chg="del">
          <ac:chgData name="MAIGNAN Victor FRSC" userId="94fc2294-f05d-4f6d-a45c-e2f1f1ee1e39" providerId="ADAL" clId="{168F3DB8-774B-4A36-B099-8D647A2BC9E2}" dt="2023-04-18T11:53:38.712" v="1238" actId="478"/>
          <ac:spMkLst>
            <pc:docMk/>
            <pc:sldMk cId="235845354" sldId="2147375942"/>
            <ac:spMk id="3" creationId="{AEF2FB0A-5545-A93E-43E4-DFD652CD5FA9}"/>
          </ac:spMkLst>
        </pc:spChg>
        <pc:picChg chg="add mod modCrop">
          <ac:chgData name="MAIGNAN Victor FRSC" userId="94fc2294-f05d-4f6d-a45c-e2f1f1ee1e39" providerId="ADAL" clId="{168F3DB8-774B-4A36-B099-8D647A2BC9E2}" dt="2023-04-18T15:11:30.718" v="1252" actId="1076"/>
          <ac:picMkLst>
            <pc:docMk/>
            <pc:sldMk cId="235845354" sldId="2147375942"/>
            <ac:picMk id="4" creationId="{D8378EFE-39AB-4EC2-DBB0-BBDFF630088C}"/>
          </ac:picMkLst>
        </pc:picChg>
        <pc:picChg chg="add mod modCrop">
          <ac:chgData name="MAIGNAN Victor FRSC" userId="94fc2294-f05d-4f6d-a45c-e2f1f1ee1e39" providerId="ADAL" clId="{168F3DB8-774B-4A36-B099-8D647A2BC9E2}" dt="2023-04-18T15:11:34.769" v="1253" actId="732"/>
          <ac:picMkLst>
            <pc:docMk/>
            <pc:sldMk cId="235845354" sldId="2147375942"/>
            <ac:picMk id="5" creationId="{6AA6197D-2CD8-07F4-2BC0-A6C63CEF052A}"/>
          </ac:picMkLst>
        </pc:picChg>
      </pc:sldChg>
    </pc:docChg>
  </pc:docChgLst>
  <pc:docChgLst>
    <pc:chgData name="MAIGNAN Victor FRSC" userId="94fc2294-f05d-4f6d-a45c-e2f1f1ee1e39" providerId="ADAL" clId="{7157F7F9-C0A2-47FC-9318-A95E145BB2EB}"/>
    <pc:docChg chg="undo custSel addSld delSld modSld sldOrd delMainMaster modMainMaster">
      <pc:chgData name="MAIGNAN Victor FRSC" userId="94fc2294-f05d-4f6d-a45c-e2f1f1ee1e39" providerId="ADAL" clId="{7157F7F9-C0A2-47FC-9318-A95E145BB2EB}" dt="2024-03-04T11:01:16.833" v="1007" actId="47"/>
      <pc:docMkLst>
        <pc:docMk/>
      </pc:docMkLst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34637800" sldId="25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420405733" sldId="298"/>
        </pc:sldMkLst>
      </pc:sldChg>
      <pc:sldChg chg="addSp delSp modSp add mod modTransition modClrScheme chgLayout">
        <pc:chgData name="MAIGNAN Victor FRSC" userId="94fc2294-f05d-4f6d-a45c-e2f1f1ee1e39" providerId="ADAL" clId="{7157F7F9-C0A2-47FC-9318-A95E145BB2EB}" dt="2024-03-04T10:56:41.446" v="916"/>
        <pc:sldMkLst>
          <pc:docMk/>
          <pc:sldMk cId="2492054265" sldId="299"/>
        </pc:sldMkLst>
        <pc:spChg chg="add del mod ord">
          <ac:chgData name="MAIGNAN Victor FRSC" userId="94fc2294-f05d-4f6d-a45c-e2f1f1ee1e39" providerId="ADAL" clId="{7157F7F9-C0A2-47FC-9318-A95E145BB2EB}" dt="2024-03-04T10:53:14.469" v="813" actId="478"/>
          <ac:spMkLst>
            <pc:docMk/>
            <pc:sldMk cId="2492054265" sldId="299"/>
            <ac:spMk id="2" creationId="{3CA61DBF-FDEB-9686-C77E-BFA0D23520E1}"/>
          </ac:spMkLst>
        </pc:spChg>
        <pc:spChg chg="mod ord">
          <ac:chgData name="MAIGNAN Victor FRSC" userId="94fc2294-f05d-4f6d-a45c-e2f1f1ee1e39" providerId="ADAL" clId="{7157F7F9-C0A2-47FC-9318-A95E145BB2EB}" dt="2024-03-04T10:53:12.740" v="812" actId="700"/>
          <ac:spMkLst>
            <pc:docMk/>
            <pc:sldMk cId="2492054265" sldId="299"/>
            <ac:spMk id="6" creationId="{5A1C9960-6B3F-474F-A116-D8FF8A001DE9}"/>
          </ac:spMkLst>
        </pc:spChg>
        <pc:spChg chg="mod">
          <ac:chgData name="MAIGNAN Victor FRSC" userId="94fc2294-f05d-4f6d-a45c-e2f1f1ee1e39" providerId="ADAL" clId="{7157F7F9-C0A2-47FC-9318-A95E145BB2EB}" dt="2024-03-04T10:53:01.484" v="811" actId="313"/>
          <ac:spMkLst>
            <pc:docMk/>
            <pc:sldMk cId="2492054265" sldId="299"/>
            <ac:spMk id="8" creationId="{7F70902D-8149-EAD5-0B2D-05775E62C3BD}"/>
          </ac:spMkLst>
        </pc:sp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787310239" sldId="2147375894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4032036951" sldId="2147470690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849038435" sldId="2147470722"/>
        </pc:sldMkLst>
      </pc:sldChg>
      <pc:sldChg chg="addSp delSp modSp add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3681806052" sldId="2147470728"/>
        </pc:sldMkLst>
        <pc:spChg chg="del">
          <ac:chgData name="MAIGNAN Victor FRSC" userId="94fc2294-f05d-4f6d-a45c-e2f1f1ee1e39" providerId="ADAL" clId="{7157F7F9-C0A2-47FC-9318-A95E145BB2EB}" dt="2024-03-04T10:52:30.700" v="806" actId="478"/>
          <ac:spMkLst>
            <pc:docMk/>
            <pc:sldMk cId="3681806052" sldId="2147470728"/>
            <ac:spMk id="9" creationId="{D546FE06-190F-C33A-CD44-1CC1658EFD45}"/>
          </ac:spMkLst>
        </pc:spChg>
        <pc:picChg chg="add del mod">
          <ac:chgData name="MAIGNAN Victor FRSC" userId="94fc2294-f05d-4f6d-a45c-e2f1f1ee1e39" providerId="ADAL" clId="{7157F7F9-C0A2-47FC-9318-A95E145BB2EB}" dt="2024-03-04T10:52:39.789" v="809" actId="478"/>
          <ac:picMkLst>
            <pc:docMk/>
            <pc:sldMk cId="3681806052" sldId="2147470728"/>
            <ac:picMk id="3" creationId="{F5A4B5C6-9AD2-2E9B-3931-686094444653}"/>
          </ac:picMkLst>
        </pc:pic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86221110" sldId="2147470751"/>
        </pc:sldMkLst>
      </pc:sldChg>
      <pc:sldChg chg="addSp delSp modSp add del mod modTransition modClrScheme modShow chgLayout">
        <pc:chgData name="MAIGNAN Victor FRSC" userId="94fc2294-f05d-4f6d-a45c-e2f1f1ee1e39" providerId="ADAL" clId="{7157F7F9-C0A2-47FC-9318-A95E145BB2EB}" dt="2024-03-04T11:01:16.833" v="1007" actId="47"/>
        <pc:sldMkLst>
          <pc:docMk/>
          <pc:sldMk cId="2997990788" sldId="2147470755"/>
        </pc:sldMkLst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2" creationId="{95C3D658-2A09-8A07-0117-DCC11A6B3A51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4" creationId="{3D27A4EB-8F92-A92F-A378-88FAC30E0060}"/>
          </ac:spMkLst>
        </pc:spChg>
        <pc:spChg chg="del">
          <ac:chgData name="MAIGNAN Victor FRSC" userId="94fc2294-f05d-4f6d-a45c-e2f1f1ee1e39" providerId="ADAL" clId="{7157F7F9-C0A2-47FC-9318-A95E145BB2EB}" dt="2024-03-04T10:42:59.702" v="507" actId="478"/>
          <ac:spMkLst>
            <pc:docMk/>
            <pc:sldMk cId="2997990788" sldId="2147470755"/>
            <ac:spMk id="5" creationId="{75110D8B-37D3-BB2F-AC50-C2983D6BB155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7" creationId="{E1662DEE-607D-ED1A-090A-906312D59187}"/>
          </ac:spMkLst>
        </pc:spChg>
        <pc:spChg chg="add del mod ord">
          <ac:chgData name="MAIGNAN Victor FRSC" userId="94fc2294-f05d-4f6d-a45c-e2f1f1ee1e39" providerId="ADAL" clId="{7157F7F9-C0A2-47FC-9318-A95E145BB2EB}" dt="2024-03-04T10:43:11.323" v="509" actId="478"/>
          <ac:spMkLst>
            <pc:docMk/>
            <pc:sldMk cId="2997990788" sldId="2147470755"/>
            <ac:spMk id="11" creationId="{F7801C30-4582-E349-49C6-25CD043BD6AA}"/>
          </ac:spMkLst>
        </pc:spChg>
        <pc:spChg chg="add del mod ord">
          <ac:chgData name="MAIGNAN Victor FRSC" userId="94fc2294-f05d-4f6d-a45c-e2f1f1ee1e39" providerId="ADAL" clId="{7157F7F9-C0A2-47FC-9318-A95E145BB2EB}" dt="2024-03-04T10:43:13.929" v="511" actId="478"/>
          <ac:spMkLst>
            <pc:docMk/>
            <pc:sldMk cId="2997990788" sldId="2147470755"/>
            <ac:spMk id="12" creationId="{D6C8CF5C-1F6B-A68B-3DB4-63678C4C73CB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3" creationId="{D8A57EDE-7545-BA8A-32C8-D80BE1188BB4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4" creationId="{C13F8FF5-7C94-79A9-152B-F7C94680FB83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5" creationId="{9604E149-C309-0AEF-0D55-84DFA88A3C5F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6" creationId="{0A170B6E-D526-D135-A7AA-0D3DD30B06E4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7" creationId="{878078D6-402E-412F-3CE5-E70635FAC9F1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8" creationId="{9C34956A-8493-5006-7BF8-87AB6DE8E00E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39" creationId="{829107D8-4136-BA42-CF49-C3367D8FF9D0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40" creationId="{7BF95299-58AD-0CA2-F238-8222E73585AE}"/>
          </ac:spMkLst>
        </pc:spChg>
        <pc:spChg chg="mod">
          <ac:chgData name="MAIGNAN Victor FRSC" userId="94fc2294-f05d-4f6d-a45c-e2f1f1ee1e39" providerId="ADAL" clId="{7157F7F9-C0A2-47FC-9318-A95E145BB2EB}" dt="2024-03-04T10:52:21.605" v="805" actId="1037"/>
          <ac:spMkLst>
            <pc:docMk/>
            <pc:sldMk cId="2997990788" sldId="2147470755"/>
            <ac:spMk id="41" creationId="{2F5E20C5-4662-D633-9694-B89F532E67AC}"/>
          </ac:spMkLst>
        </pc:spChg>
        <pc:spChg chg="add del mod ord">
          <ac:chgData name="MAIGNAN Victor FRSC" userId="94fc2294-f05d-4f6d-a45c-e2f1f1ee1e39" providerId="ADAL" clId="{7157F7F9-C0A2-47FC-9318-A95E145BB2EB}" dt="2024-03-04T10:43:12.843" v="510" actId="478"/>
          <ac:spMkLst>
            <pc:docMk/>
            <pc:sldMk cId="2997990788" sldId="2147470755"/>
            <ac:spMk id="42" creationId="{C9F46CE2-4A8D-6199-1273-F5A4EB9A1276}"/>
          </ac:spMkLst>
        </pc:spChg>
        <pc:spChg chg="add del mod ord">
          <ac:chgData name="MAIGNAN Victor FRSC" userId="94fc2294-f05d-4f6d-a45c-e2f1f1ee1e39" providerId="ADAL" clId="{7157F7F9-C0A2-47FC-9318-A95E145BB2EB}" dt="2024-03-04T10:51:55.538" v="772" actId="478"/>
          <ac:spMkLst>
            <pc:docMk/>
            <pc:sldMk cId="2997990788" sldId="2147470755"/>
            <ac:spMk id="43" creationId="{818C60D5-1418-942C-A8D8-D77303E874D8}"/>
          </ac:spMkLst>
        </pc:spChg>
        <pc:spChg chg="add del mod ord">
          <ac:chgData name="MAIGNAN Victor FRSC" userId="94fc2294-f05d-4f6d-a45c-e2f1f1ee1e39" providerId="ADAL" clId="{7157F7F9-C0A2-47FC-9318-A95E145BB2EB}" dt="2024-03-04T10:51:57.026" v="773" actId="478"/>
          <ac:spMkLst>
            <pc:docMk/>
            <pc:sldMk cId="2997990788" sldId="2147470755"/>
            <ac:spMk id="44" creationId="{D2B978D7-6F57-01A0-90E1-60993EC719A5}"/>
          </ac:spMkLst>
        </pc:spChg>
        <pc:grpChg chg="mod">
          <ac:chgData name="MAIGNAN Victor FRSC" userId="94fc2294-f05d-4f6d-a45c-e2f1f1ee1e39" providerId="ADAL" clId="{7157F7F9-C0A2-47FC-9318-A95E145BB2EB}" dt="2024-03-04T10:52:21.605" v="805" actId="1037"/>
          <ac:grpSpMkLst>
            <pc:docMk/>
            <pc:sldMk cId="2997990788" sldId="2147470755"/>
            <ac:grpSpMk id="14" creationId="{4D712662-D713-0ACD-F42B-0AC43C40D19A}"/>
          </ac:grpSpMkLst>
        </pc:grpChg>
        <pc:grpChg chg="mod">
          <ac:chgData name="MAIGNAN Victor FRSC" userId="94fc2294-f05d-4f6d-a45c-e2f1f1ee1e39" providerId="ADAL" clId="{7157F7F9-C0A2-47FC-9318-A95E145BB2EB}" dt="2024-03-04T10:52:21.605" v="805" actId="1037"/>
          <ac:grpSpMkLst>
            <pc:docMk/>
            <pc:sldMk cId="2997990788" sldId="2147470755"/>
            <ac:grpSpMk id="25" creationId="{D1591AE9-EBA6-0486-BA92-EEACB4FB0815}"/>
          </ac:grpSpMkLst>
        </pc:grpChg>
        <pc:picChg chg="del">
          <ac:chgData name="MAIGNAN Victor FRSC" userId="94fc2294-f05d-4f6d-a45c-e2f1f1ee1e39" providerId="ADAL" clId="{7157F7F9-C0A2-47FC-9318-A95E145BB2EB}" dt="2024-03-04T10:43:17.575" v="512" actId="478"/>
          <ac:picMkLst>
            <pc:docMk/>
            <pc:sldMk cId="2997990788" sldId="2147470755"/>
            <ac:picMk id="6" creationId="{7EFBF6FD-58A3-3902-65DC-46A3C8D5D258}"/>
          </ac:picMkLst>
        </pc:picChg>
        <pc:picChg chg="del">
          <ac:chgData name="MAIGNAN Victor FRSC" userId="94fc2294-f05d-4f6d-a45c-e2f1f1ee1e39" providerId="ADAL" clId="{7157F7F9-C0A2-47FC-9318-A95E145BB2EB}" dt="2024-03-04T10:43:18.947" v="513" actId="478"/>
          <ac:picMkLst>
            <pc:docMk/>
            <pc:sldMk cId="2997990788" sldId="2147470755"/>
            <ac:picMk id="8" creationId="{1583C333-7B61-C1B9-DE7C-6D5E0E4E88F2}"/>
          </ac:picMkLst>
        </pc:picChg>
        <pc:picChg chg="del">
          <ac:chgData name="MAIGNAN Victor FRSC" userId="94fc2294-f05d-4f6d-a45c-e2f1f1ee1e39" providerId="ADAL" clId="{7157F7F9-C0A2-47FC-9318-A95E145BB2EB}" dt="2024-03-04T10:43:20.397" v="514" actId="478"/>
          <ac:picMkLst>
            <pc:docMk/>
            <pc:sldMk cId="2997990788" sldId="2147470755"/>
            <ac:picMk id="9" creationId="{EF65636E-7307-16D0-3B13-3B812F8F9217}"/>
          </ac:picMkLst>
        </pc:picChg>
        <pc:picChg chg="mod">
          <ac:chgData name="MAIGNAN Victor FRSC" userId="94fc2294-f05d-4f6d-a45c-e2f1f1ee1e39" providerId="ADAL" clId="{7157F7F9-C0A2-47FC-9318-A95E145BB2EB}" dt="2024-03-04T10:52:00.829" v="775" actId="14100"/>
          <ac:picMkLst>
            <pc:docMk/>
            <pc:sldMk cId="2997990788" sldId="2147470755"/>
            <ac:picMk id="13" creationId="{DC2B7358-C8F2-55C3-B851-42EF41705556}"/>
          </ac:picMkLst>
        </pc:picChg>
        <pc:picChg chg="add mod">
          <ac:chgData name="MAIGNAN Victor FRSC" userId="94fc2294-f05d-4f6d-a45c-e2f1f1ee1e39" providerId="ADAL" clId="{7157F7F9-C0A2-47FC-9318-A95E145BB2EB}" dt="2024-03-04T10:51:57.760" v="774"/>
          <ac:picMkLst>
            <pc:docMk/>
            <pc:sldMk cId="2997990788" sldId="2147470755"/>
            <ac:picMk id="45" creationId="{806094D1-0939-7524-3DC4-67A4203FBF71}"/>
          </ac:picMkLst>
        </pc:picChg>
        <pc:picChg chg="add mod">
          <ac:chgData name="MAIGNAN Victor FRSC" userId="94fc2294-f05d-4f6d-a45c-e2f1f1ee1e39" providerId="ADAL" clId="{7157F7F9-C0A2-47FC-9318-A95E145BB2EB}" dt="2024-03-04T10:51:57.760" v="774"/>
          <ac:picMkLst>
            <pc:docMk/>
            <pc:sldMk cId="2997990788" sldId="2147470755"/>
            <ac:picMk id="46" creationId="{9D5C8037-4814-02AB-BA25-6E1FEA6CCDAC}"/>
          </ac:picMkLst>
        </pc:picChg>
        <pc:picChg chg="add mod">
          <ac:chgData name="MAIGNAN Victor FRSC" userId="94fc2294-f05d-4f6d-a45c-e2f1f1ee1e39" providerId="ADAL" clId="{7157F7F9-C0A2-47FC-9318-A95E145BB2EB}" dt="2024-03-04T10:51:57.760" v="774"/>
          <ac:picMkLst>
            <pc:docMk/>
            <pc:sldMk cId="2997990788" sldId="2147470755"/>
            <ac:picMk id="47" creationId="{D7CCD918-B3A4-0270-48FB-605E390D4904}"/>
          </ac:picMkLst>
        </pc:pic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726691403" sldId="2147470782"/>
        </pc:sldMkLst>
      </pc:sldChg>
      <pc:sldChg chg="delSp add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2025583796" sldId="2147470803"/>
        </pc:sldMkLst>
        <pc:spChg chg="del">
          <ac:chgData name="MAIGNAN Victor FRSC" userId="94fc2294-f05d-4f6d-a45c-e2f1f1ee1e39" providerId="ADAL" clId="{7157F7F9-C0A2-47FC-9318-A95E145BB2EB}" dt="2024-03-04T09:35:57.327" v="33" actId="478"/>
          <ac:spMkLst>
            <pc:docMk/>
            <pc:sldMk cId="2025583796" sldId="2147470803"/>
            <ac:spMk id="20" creationId="{521CE57E-0DAD-0368-E774-ADB2D327B8E6}"/>
          </ac:spMkLst>
        </pc:spChg>
        <pc:spChg chg="del">
          <ac:chgData name="MAIGNAN Victor FRSC" userId="94fc2294-f05d-4f6d-a45c-e2f1f1ee1e39" providerId="ADAL" clId="{7157F7F9-C0A2-47FC-9318-A95E145BB2EB}" dt="2024-03-04T09:35:56.689" v="32" actId="478"/>
          <ac:spMkLst>
            <pc:docMk/>
            <pc:sldMk cId="2025583796" sldId="2147470803"/>
            <ac:spMk id="29" creationId="{4A49F015-758C-471A-ADE8-14F08505D957}"/>
          </ac:spMkLst>
        </pc:sp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499470965" sldId="2147470809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603552782" sldId="2147470815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4086889679" sldId="2147470822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120148644" sldId="2147470823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615924286" sldId="2147470846"/>
        </pc:sldMkLst>
      </pc:sldChg>
      <pc:sldChg chg="addSp delSp modSp add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1304557443" sldId="2147470878"/>
        </pc:sldMkLst>
        <pc:spChg chg="mod">
          <ac:chgData name="MAIGNAN Victor FRSC" userId="94fc2294-f05d-4f6d-a45c-e2f1f1ee1e39" providerId="ADAL" clId="{7157F7F9-C0A2-47FC-9318-A95E145BB2EB}" dt="2024-03-04T10:44:29.230" v="525" actId="1076"/>
          <ac:spMkLst>
            <pc:docMk/>
            <pc:sldMk cId="1304557443" sldId="2147470878"/>
            <ac:spMk id="3" creationId="{DBFC1238-6BFE-49ED-FE53-6C5A3AF842FE}"/>
          </ac:spMkLst>
        </pc:spChg>
        <pc:spChg chg="mod">
          <ac:chgData name="MAIGNAN Victor FRSC" userId="94fc2294-f05d-4f6d-a45c-e2f1f1ee1e39" providerId="ADAL" clId="{7157F7F9-C0A2-47FC-9318-A95E145BB2EB}" dt="2024-03-04T10:50:52.871" v="759" actId="20577"/>
          <ac:spMkLst>
            <pc:docMk/>
            <pc:sldMk cId="1304557443" sldId="2147470878"/>
            <ac:spMk id="9" creationId="{66974083-250E-ABB2-53B5-0E08DE837A32}"/>
          </ac:spMkLst>
        </pc:spChg>
        <pc:picChg chg="add mod">
          <ac:chgData name="MAIGNAN Victor FRSC" userId="94fc2294-f05d-4f6d-a45c-e2f1f1ee1e39" providerId="ADAL" clId="{7157F7F9-C0A2-47FC-9318-A95E145BB2EB}" dt="2024-03-04T10:50:41.927" v="741"/>
          <ac:picMkLst>
            <pc:docMk/>
            <pc:sldMk cId="1304557443" sldId="2147470878"/>
            <ac:picMk id="2" creationId="{8332FE0D-9AA2-7749-EDCA-03BAC4583290}"/>
          </ac:picMkLst>
        </pc:picChg>
        <pc:picChg chg="add mod">
          <ac:chgData name="MAIGNAN Victor FRSC" userId="94fc2294-f05d-4f6d-a45c-e2f1f1ee1e39" providerId="ADAL" clId="{7157F7F9-C0A2-47FC-9318-A95E145BB2EB}" dt="2024-03-04T10:50:41.927" v="741"/>
          <ac:picMkLst>
            <pc:docMk/>
            <pc:sldMk cId="1304557443" sldId="2147470878"/>
            <ac:picMk id="14" creationId="{B36E1363-A9EC-D88B-CF45-CDBA0E714B7E}"/>
          </ac:picMkLst>
        </pc:picChg>
        <pc:picChg chg="add mod">
          <ac:chgData name="MAIGNAN Victor FRSC" userId="94fc2294-f05d-4f6d-a45c-e2f1f1ee1e39" providerId="ADAL" clId="{7157F7F9-C0A2-47FC-9318-A95E145BB2EB}" dt="2024-03-04T10:50:41.927" v="741"/>
          <ac:picMkLst>
            <pc:docMk/>
            <pc:sldMk cId="1304557443" sldId="2147470878"/>
            <ac:picMk id="17" creationId="{309A1E6E-6EA9-5151-3A6E-D5467A887B1B}"/>
          </ac:picMkLst>
        </pc:picChg>
        <pc:picChg chg="del">
          <ac:chgData name="MAIGNAN Victor FRSC" userId="94fc2294-f05d-4f6d-a45c-e2f1f1ee1e39" providerId="ADAL" clId="{7157F7F9-C0A2-47FC-9318-A95E145BB2EB}" dt="2024-03-04T10:50:41.504" v="740" actId="478"/>
          <ac:picMkLst>
            <pc:docMk/>
            <pc:sldMk cId="1304557443" sldId="2147470878"/>
            <ac:picMk id="26" creationId="{D6438407-00CB-EC48-F38A-3F4DF3A6C4A5}"/>
          </ac:picMkLst>
        </pc:picChg>
      </pc:sldChg>
      <pc:sldChg chg="addSp delSp modSp add mod modTransition">
        <pc:chgData name="MAIGNAN Victor FRSC" userId="94fc2294-f05d-4f6d-a45c-e2f1f1ee1e39" providerId="ADAL" clId="{7157F7F9-C0A2-47FC-9318-A95E145BB2EB}" dt="2024-03-04T10:57:00.221" v="928" actId="1037"/>
        <pc:sldMkLst>
          <pc:docMk/>
          <pc:sldMk cId="3224400677" sldId="2147470880"/>
        </pc:sldMkLst>
        <pc:spChg chg="mod">
          <ac:chgData name="MAIGNAN Victor FRSC" userId="94fc2294-f05d-4f6d-a45c-e2f1f1ee1e39" providerId="ADAL" clId="{7157F7F9-C0A2-47FC-9318-A95E145BB2EB}" dt="2024-03-04T10:57:00.221" v="928" actId="1037"/>
          <ac:spMkLst>
            <pc:docMk/>
            <pc:sldMk cId="3224400677" sldId="2147470880"/>
            <ac:spMk id="2" creationId="{06107F1C-7FD3-29E4-4F99-D8D477100C8E}"/>
          </ac:spMkLst>
        </pc:spChg>
        <pc:spChg chg="mod">
          <ac:chgData name="MAIGNAN Victor FRSC" userId="94fc2294-f05d-4f6d-a45c-e2f1f1ee1e39" providerId="ADAL" clId="{7157F7F9-C0A2-47FC-9318-A95E145BB2EB}" dt="2024-03-04T10:57:00.221" v="928" actId="1037"/>
          <ac:spMkLst>
            <pc:docMk/>
            <pc:sldMk cId="3224400677" sldId="2147470880"/>
            <ac:spMk id="4" creationId="{CD07F352-D440-0A31-57A5-FEE8AB3E2375}"/>
          </ac:spMkLst>
        </pc:spChg>
        <pc:spChg chg="del mod">
          <ac:chgData name="MAIGNAN Victor FRSC" userId="94fc2294-f05d-4f6d-a45c-e2f1f1ee1e39" providerId="ADAL" clId="{7157F7F9-C0A2-47FC-9318-A95E145BB2EB}" dt="2024-03-04T10:44:14.894" v="522" actId="478"/>
          <ac:spMkLst>
            <pc:docMk/>
            <pc:sldMk cId="3224400677" sldId="2147470880"/>
            <ac:spMk id="6" creationId="{D741FE80-80A2-4154-9D78-29517AEBB6DA}"/>
          </ac:spMkLst>
        </pc:spChg>
        <pc:spChg chg="mod">
          <ac:chgData name="MAIGNAN Victor FRSC" userId="94fc2294-f05d-4f6d-a45c-e2f1f1ee1e39" providerId="ADAL" clId="{7157F7F9-C0A2-47FC-9318-A95E145BB2EB}" dt="2024-03-04T10:57:00.221" v="928" actId="1037"/>
          <ac:spMkLst>
            <pc:docMk/>
            <pc:sldMk cId="3224400677" sldId="2147470880"/>
            <ac:spMk id="8" creationId="{5E896CB5-BC44-BD4D-1BFF-4579A2EB9EE1}"/>
          </ac:spMkLst>
        </pc:spChg>
        <pc:spChg chg="mod">
          <ac:chgData name="MAIGNAN Victor FRSC" userId="94fc2294-f05d-4f6d-a45c-e2f1f1ee1e39" providerId="ADAL" clId="{7157F7F9-C0A2-47FC-9318-A95E145BB2EB}" dt="2024-03-04T10:57:00.221" v="928" actId="1037"/>
          <ac:spMkLst>
            <pc:docMk/>
            <pc:sldMk cId="3224400677" sldId="2147470880"/>
            <ac:spMk id="16" creationId="{4487FDB2-8B3C-86AD-E816-89D0CC71D656}"/>
          </ac:spMkLst>
        </pc:spChg>
        <pc:spChg chg="mod">
          <ac:chgData name="MAIGNAN Victor FRSC" userId="94fc2294-f05d-4f6d-a45c-e2f1f1ee1e39" providerId="ADAL" clId="{7157F7F9-C0A2-47FC-9318-A95E145BB2EB}" dt="2024-03-04T10:57:00.221" v="928" actId="1037"/>
          <ac:spMkLst>
            <pc:docMk/>
            <pc:sldMk cId="3224400677" sldId="2147470880"/>
            <ac:spMk id="28" creationId="{25443373-5253-4C6E-8605-234875F98559}"/>
          </ac:spMkLst>
        </pc:spChg>
        <pc:graphicFrameChg chg="mod modGraphic">
          <ac:chgData name="MAIGNAN Victor FRSC" userId="94fc2294-f05d-4f6d-a45c-e2f1f1ee1e39" providerId="ADAL" clId="{7157F7F9-C0A2-47FC-9318-A95E145BB2EB}" dt="2024-03-04T10:45:54.284" v="595" actId="14734"/>
          <ac:graphicFrameMkLst>
            <pc:docMk/>
            <pc:sldMk cId="3224400677" sldId="2147470880"/>
            <ac:graphicFrameMk id="11" creationId="{AF8B9CF1-BCDC-AAC0-C2BF-BD08457208C7}"/>
          </ac:graphicFrameMkLst>
        </pc:graphicFrameChg>
        <pc:picChg chg="add mod">
          <ac:chgData name="MAIGNAN Victor FRSC" userId="94fc2294-f05d-4f6d-a45c-e2f1f1ee1e39" providerId="ADAL" clId="{7157F7F9-C0A2-47FC-9318-A95E145BB2EB}" dt="2024-03-04T10:51:03.814" v="761"/>
          <ac:picMkLst>
            <pc:docMk/>
            <pc:sldMk cId="3224400677" sldId="2147470880"/>
            <ac:picMk id="5" creationId="{7A8044B8-5F71-D167-C3C7-3709263C638D}"/>
          </ac:picMkLst>
        </pc:picChg>
        <pc:picChg chg="mod">
          <ac:chgData name="MAIGNAN Victor FRSC" userId="94fc2294-f05d-4f6d-a45c-e2f1f1ee1e39" providerId="ADAL" clId="{7157F7F9-C0A2-47FC-9318-A95E145BB2EB}" dt="2024-03-04T10:57:00.221" v="928" actId="1037"/>
          <ac:picMkLst>
            <pc:docMk/>
            <pc:sldMk cId="3224400677" sldId="2147470880"/>
            <ac:picMk id="7" creationId="{530A4ACD-C1A6-4702-AD12-9293433FA6D7}"/>
          </ac:picMkLst>
        </pc:picChg>
        <pc:picChg chg="del">
          <ac:chgData name="MAIGNAN Victor FRSC" userId="94fc2294-f05d-4f6d-a45c-e2f1f1ee1e39" providerId="ADAL" clId="{7157F7F9-C0A2-47FC-9318-A95E145BB2EB}" dt="2024-03-04T10:51:03.381" v="760" actId="478"/>
          <ac:picMkLst>
            <pc:docMk/>
            <pc:sldMk cId="3224400677" sldId="2147470880"/>
            <ac:picMk id="9" creationId="{4744CB7E-A284-AEFC-4F6F-88AA2FF2A6B8}"/>
          </ac:picMkLst>
        </pc:picChg>
        <pc:picChg chg="add mod">
          <ac:chgData name="MAIGNAN Victor FRSC" userId="94fc2294-f05d-4f6d-a45c-e2f1f1ee1e39" providerId="ADAL" clId="{7157F7F9-C0A2-47FC-9318-A95E145BB2EB}" dt="2024-03-04T10:51:03.814" v="761"/>
          <ac:picMkLst>
            <pc:docMk/>
            <pc:sldMk cId="3224400677" sldId="2147470880"/>
            <ac:picMk id="12" creationId="{A11FF002-2DA1-051B-0AED-EBEAA649150A}"/>
          </ac:picMkLst>
        </pc:picChg>
        <pc:picChg chg="add mod">
          <ac:chgData name="MAIGNAN Victor FRSC" userId="94fc2294-f05d-4f6d-a45c-e2f1f1ee1e39" providerId="ADAL" clId="{7157F7F9-C0A2-47FC-9318-A95E145BB2EB}" dt="2024-03-04T10:51:03.814" v="761"/>
          <ac:picMkLst>
            <pc:docMk/>
            <pc:sldMk cId="3224400677" sldId="2147470880"/>
            <ac:picMk id="13" creationId="{90D94C7E-F4AD-FFD8-FC84-0E795D2DE851}"/>
          </ac:picMkLst>
        </pc:picChg>
      </pc:sldChg>
      <pc:sldChg chg="addSp delSp modSp add mod modTransition modClrScheme chgLayout">
        <pc:chgData name="MAIGNAN Victor FRSC" userId="94fc2294-f05d-4f6d-a45c-e2f1f1ee1e39" providerId="ADAL" clId="{7157F7F9-C0A2-47FC-9318-A95E145BB2EB}" dt="2024-03-04T10:56:41.446" v="916"/>
        <pc:sldMkLst>
          <pc:docMk/>
          <pc:sldMk cId="193628906" sldId="2147470890"/>
        </pc:sldMkLst>
        <pc:spChg chg="mod ord">
          <ac:chgData name="MAIGNAN Victor FRSC" userId="94fc2294-f05d-4f6d-a45c-e2f1f1ee1e39" providerId="ADAL" clId="{7157F7F9-C0A2-47FC-9318-A95E145BB2EB}" dt="2024-03-04T10:44:55.183" v="546" actId="700"/>
          <ac:spMkLst>
            <pc:docMk/>
            <pc:sldMk cId="193628906" sldId="2147470890"/>
            <ac:spMk id="2" creationId="{041FF243-13DE-4D1E-849C-BB0718B2F83D}"/>
          </ac:spMkLst>
        </pc:spChg>
        <pc:spChg chg="add del mod ord">
          <ac:chgData name="MAIGNAN Victor FRSC" userId="94fc2294-f05d-4f6d-a45c-e2f1f1ee1e39" providerId="ADAL" clId="{7157F7F9-C0A2-47FC-9318-A95E145BB2EB}" dt="2024-03-04T10:44:56.972" v="547" actId="478"/>
          <ac:spMkLst>
            <pc:docMk/>
            <pc:sldMk cId="193628906" sldId="2147470890"/>
            <ac:spMk id="3" creationId="{81058D5F-B47B-78F4-46BE-7BA41DC2F93A}"/>
          </ac:spMkLst>
        </pc:spChg>
        <pc:spChg chg="mod">
          <ac:chgData name="MAIGNAN Victor FRSC" userId="94fc2294-f05d-4f6d-a45c-e2f1f1ee1e39" providerId="ADAL" clId="{7157F7F9-C0A2-47FC-9318-A95E145BB2EB}" dt="2024-03-04T10:44:44.384" v="544" actId="1035"/>
          <ac:spMkLst>
            <pc:docMk/>
            <pc:sldMk cId="193628906" sldId="2147470890"/>
            <ac:spMk id="13" creationId="{6E061047-B6D2-9ADC-903F-DFF2F946CAF4}"/>
          </ac:spMkLst>
        </pc:spChg>
        <pc:spChg chg="mod">
          <ac:chgData name="MAIGNAN Victor FRSC" userId="94fc2294-f05d-4f6d-a45c-e2f1f1ee1e39" providerId="ADAL" clId="{7157F7F9-C0A2-47FC-9318-A95E145BB2EB}" dt="2024-03-04T10:44:44.384" v="544" actId="1035"/>
          <ac:spMkLst>
            <pc:docMk/>
            <pc:sldMk cId="193628906" sldId="2147470890"/>
            <ac:spMk id="17" creationId="{8973E496-6F91-0773-1A55-04D1D5226897}"/>
          </ac:spMkLst>
        </pc:spChg>
        <pc:spChg chg="del">
          <ac:chgData name="MAIGNAN Victor FRSC" userId="94fc2294-f05d-4f6d-a45c-e2f1f1ee1e39" providerId="ADAL" clId="{7157F7F9-C0A2-47FC-9318-A95E145BB2EB}" dt="2024-03-04T09:39:00.776" v="36" actId="478"/>
          <ac:spMkLst>
            <pc:docMk/>
            <pc:sldMk cId="193628906" sldId="2147470890"/>
            <ac:spMk id="27" creationId="{33C3677E-C6B7-460A-A874-97A28FCA1C03}"/>
          </ac:spMkLst>
        </pc:spChg>
        <pc:graphicFrameChg chg="mod">
          <ac:chgData name="MAIGNAN Victor FRSC" userId="94fc2294-f05d-4f6d-a45c-e2f1f1ee1e39" providerId="ADAL" clId="{7157F7F9-C0A2-47FC-9318-A95E145BB2EB}" dt="2024-03-04T10:44:48.394" v="545" actId="14100"/>
          <ac:graphicFrameMkLst>
            <pc:docMk/>
            <pc:sldMk cId="193628906" sldId="2147470890"/>
            <ac:graphicFrameMk id="10" creationId="{8D0AF951-E9F1-4156-8C74-44453975FA0F}"/>
          </ac:graphicFrameMkLst>
        </pc:graphicFrameChg>
        <pc:graphicFrameChg chg="mod">
          <ac:chgData name="MAIGNAN Victor FRSC" userId="94fc2294-f05d-4f6d-a45c-e2f1f1ee1e39" providerId="ADAL" clId="{7157F7F9-C0A2-47FC-9318-A95E145BB2EB}" dt="2024-03-04T10:44:48.394" v="545" actId="14100"/>
          <ac:graphicFrameMkLst>
            <pc:docMk/>
            <pc:sldMk cId="193628906" sldId="2147470890"/>
            <ac:graphicFrameMk id="12" creationId="{CC30903D-87E8-51E3-B2FF-E64BA2C231F2}"/>
          </ac:graphicFrameMkLst>
        </pc:graphicFrameChg>
        <pc:picChg chg="add mod">
          <ac:chgData name="MAIGNAN Victor FRSC" userId="94fc2294-f05d-4f6d-a45c-e2f1f1ee1e39" providerId="ADAL" clId="{7157F7F9-C0A2-47FC-9318-A95E145BB2EB}" dt="2024-03-04T10:50:37.862" v="739"/>
          <ac:picMkLst>
            <pc:docMk/>
            <pc:sldMk cId="193628906" sldId="2147470890"/>
            <ac:picMk id="4" creationId="{0EBAC9F3-3683-3E7B-2C7A-FEAA421CB24D}"/>
          </ac:picMkLst>
        </pc:picChg>
        <pc:picChg chg="mod">
          <ac:chgData name="MAIGNAN Victor FRSC" userId="94fc2294-f05d-4f6d-a45c-e2f1f1ee1e39" providerId="ADAL" clId="{7157F7F9-C0A2-47FC-9318-A95E145BB2EB}" dt="2024-03-04T10:44:44.384" v="544" actId="1035"/>
          <ac:picMkLst>
            <pc:docMk/>
            <pc:sldMk cId="193628906" sldId="2147470890"/>
            <ac:picMk id="5" creationId="{207365AF-080F-634C-EA37-FBDFA96DC195}"/>
          </ac:picMkLst>
        </pc:picChg>
        <pc:picChg chg="add mod">
          <ac:chgData name="MAIGNAN Victor FRSC" userId="94fc2294-f05d-4f6d-a45c-e2f1f1ee1e39" providerId="ADAL" clId="{7157F7F9-C0A2-47FC-9318-A95E145BB2EB}" dt="2024-03-04T10:50:37.862" v="739"/>
          <ac:picMkLst>
            <pc:docMk/>
            <pc:sldMk cId="193628906" sldId="2147470890"/>
            <ac:picMk id="7" creationId="{66CE9611-C43D-9C26-B806-12CF7F110F22}"/>
          </ac:picMkLst>
        </pc:picChg>
        <pc:picChg chg="mod">
          <ac:chgData name="MAIGNAN Victor FRSC" userId="94fc2294-f05d-4f6d-a45c-e2f1f1ee1e39" providerId="ADAL" clId="{7157F7F9-C0A2-47FC-9318-A95E145BB2EB}" dt="2024-03-04T10:44:44.384" v="544" actId="1035"/>
          <ac:picMkLst>
            <pc:docMk/>
            <pc:sldMk cId="193628906" sldId="2147470890"/>
            <ac:picMk id="11" creationId="{A7C503A5-7A98-7DFB-58E0-A156C9600BF6}"/>
          </ac:picMkLst>
        </pc:picChg>
        <pc:picChg chg="add mod">
          <ac:chgData name="MAIGNAN Victor FRSC" userId="94fc2294-f05d-4f6d-a45c-e2f1f1ee1e39" providerId="ADAL" clId="{7157F7F9-C0A2-47FC-9318-A95E145BB2EB}" dt="2024-03-04T10:50:37.862" v="739"/>
          <ac:picMkLst>
            <pc:docMk/>
            <pc:sldMk cId="193628906" sldId="2147470890"/>
            <ac:picMk id="16" creationId="{57F4CE74-6217-5A7E-1979-25D2780595F5}"/>
          </ac:picMkLst>
        </pc:picChg>
      </pc:sldChg>
      <pc:sldChg chg="addSp delSp modSp add mod modTransition modClrScheme chgLayout">
        <pc:chgData name="MAIGNAN Victor FRSC" userId="94fc2294-f05d-4f6d-a45c-e2f1f1ee1e39" providerId="ADAL" clId="{7157F7F9-C0A2-47FC-9318-A95E145BB2EB}" dt="2024-03-04T10:58:55.894" v="943" actId="1035"/>
        <pc:sldMkLst>
          <pc:docMk/>
          <pc:sldMk cId="2244136817" sldId="2147470891"/>
        </pc:sldMkLst>
        <pc:spChg chg="mod ord">
          <ac:chgData name="MAIGNAN Victor FRSC" userId="94fc2294-f05d-4f6d-a45c-e2f1f1ee1e39" providerId="ADAL" clId="{7157F7F9-C0A2-47FC-9318-A95E145BB2EB}" dt="2024-03-04T10:45:24.899" v="575" actId="700"/>
          <ac:spMkLst>
            <pc:docMk/>
            <pc:sldMk cId="2244136817" sldId="2147470891"/>
            <ac:spMk id="2" creationId="{7A218546-5EC8-2E70-37FD-CD76BAD4EE18}"/>
          </ac:spMkLst>
        </pc:spChg>
        <pc:spChg chg="del">
          <ac:chgData name="MAIGNAN Victor FRSC" userId="94fc2294-f05d-4f6d-a45c-e2f1f1ee1e39" providerId="ADAL" clId="{7157F7F9-C0A2-47FC-9318-A95E145BB2EB}" dt="2024-03-04T10:45:22.193" v="574" actId="478"/>
          <ac:spMkLst>
            <pc:docMk/>
            <pc:sldMk cId="2244136817" sldId="2147470891"/>
            <ac:spMk id="5" creationId="{EE5015AE-5015-DBAF-8D3F-52D4734D73B2}"/>
          </ac:spMkLst>
        </pc:spChg>
        <pc:spChg chg="add del mod ord">
          <ac:chgData name="MAIGNAN Victor FRSC" userId="94fc2294-f05d-4f6d-a45c-e2f1f1ee1e39" providerId="ADAL" clId="{7157F7F9-C0A2-47FC-9318-A95E145BB2EB}" dt="2024-03-04T10:45:28.129" v="576" actId="478"/>
          <ac:spMkLst>
            <pc:docMk/>
            <pc:sldMk cId="2244136817" sldId="2147470891"/>
            <ac:spMk id="7" creationId="{3335AB7D-55BD-8AB3-8A77-340D4A18CE2B}"/>
          </ac:spMkLst>
        </pc:spChg>
        <pc:spChg chg="mod">
          <ac:chgData name="MAIGNAN Victor FRSC" userId="94fc2294-f05d-4f6d-a45c-e2f1f1ee1e39" providerId="ADAL" clId="{7157F7F9-C0A2-47FC-9318-A95E145BB2EB}" dt="2024-03-04T10:45:19.689" v="573" actId="1036"/>
          <ac:spMkLst>
            <pc:docMk/>
            <pc:sldMk cId="2244136817" sldId="2147470891"/>
            <ac:spMk id="18" creationId="{753F72E6-DA8F-F652-CD23-9C37C21EC88E}"/>
          </ac:spMkLst>
        </pc:spChg>
        <pc:spChg chg="mod">
          <ac:chgData name="MAIGNAN Victor FRSC" userId="94fc2294-f05d-4f6d-a45c-e2f1f1ee1e39" providerId="ADAL" clId="{7157F7F9-C0A2-47FC-9318-A95E145BB2EB}" dt="2024-03-04T10:45:19.689" v="573" actId="1036"/>
          <ac:spMkLst>
            <pc:docMk/>
            <pc:sldMk cId="2244136817" sldId="2147470891"/>
            <ac:spMk id="19" creationId="{28C35B5A-9937-FB95-6D16-BE5B0A82328C}"/>
          </ac:spMkLst>
        </pc:spChg>
        <pc:spChg chg="mod">
          <ac:chgData name="MAIGNAN Victor FRSC" userId="94fc2294-f05d-4f6d-a45c-e2f1f1ee1e39" providerId="ADAL" clId="{7157F7F9-C0A2-47FC-9318-A95E145BB2EB}" dt="2024-03-04T10:58:55.894" v="943" actId="1035"/>
          <ac:spMkLst>
            <pc:docMk/>
            <pc:sldMk cId="2244136817" sldId="2147470891"/>
            <ac:spMk id="20" creationId="{7C1785AD-3626-64C0-BD4A-E33BEF9D4745}"/>
          </ac:spMkLst>
        </pc:spChg>
        <pc:graphicFrameChg chg="mod">
          <ac:chgData name="MAIGNAN Victor FRSC" userId="94fc2294-f05d-4f6d-a45c-e2f1f1ee1e39" providerId="ADAL" clId="{7157F7F9-C0A2-47FC-9318-A95E145BB2EB}" dt="2024-03-04T10:45:13.310" v="548" actId="14100"/>
          <ac:graphicFrameMkLst>
            <pc:docMk/>
            <pc:sldMk cId="2244136817" sldId="2147470891"/>
            <ac:graphicFrameMk id="9" creationId="{DD7727CC-EF83-4139-82CE-5A519FE20710}"/>
          </ac:graphicFrameMkLst>
        </pc:graphicFrameChg>
        <pc:graphicFrameChg chg="mod">
          <ac:chgData name="MAIGNAN Victor FRSC" userId="94fc2294-f05d-4f6d-a45c-e2f1f1ee1e39" providerId="ADAL" clId="{7157F7F9-C0A2-47FC-9318-A95E145BB2EB}" dt="2024-03-04T10:45:13.310" v="548" actId="14100"/>
          <ac:graphicFrameMkLst>
            <pc:docMk/>
            <pc:sldMk cId="2244136817" sldId="2147470891"/>
            <ac:graphicFrameMk id="16" creationId="{98E0FADA-84EE-435E-9BCE-FE47C555D12D}"/>
          </ac:graphicFrameMkLst>
        </pc:graphicFrameChg>
        <pc:picChg chg="add mod">
          <ac:chgData name="MAIGNAN Victor FRSC" userId="94fc2294-f05d-4f6d-a45c-e2f1f1ee1e39" providerId="ADAL" clId="{7157F7F9-C0A2-47FC-9318-A95E145BB2EB}" dt="2024-03-04T10:50:35.507" v="738"/>
          <ac:picMkLst>
            <pc:docMk/>
            <pc:sldMk cId="2244136817" sldId="2147470891"/>
            <ac:picMk id="8" creationId="{158506E6-7BE2-B464-A91B-CD83F5F7524D}"/>
          </ac:picMkLst>
        </pc:picChg>
        <pc:picChg chg="mod">
          <ac:chgData name="MAIGNAN Victor FRSC" userId="94fc2294-f05d-4f6d-a45c-e2f1f1ee1e39" providerId="ADAL" clId="{7157F7F9-C0A2-47FC-9318-A95E145BB2EB}" dt="2024-03-04T10:45:19.689" v="573" actId="1036"/>
          <ac:picMkLst>
            <pc:docMk/>
            <pc:sldMk cId="2244136817" sldId="2147470891"/>
            <ac:picMk id="10" creationId="{4623C5B3-A3FA-C0F6-014A-A8F230D72EA9}"/>
          </ac:picMkLst>
        </pc:picChg>
        <pc:picChg chg="add mod">
          <ac:chgData name="MAIGNAN Victor FRSC" userId="94fc2294-f05d-4f6d-a45c-e2f1f1ee1e39" providerId="ADAL" clId="{7157F7F9-C0A2-47FC-9318-A95E145BB2EB}" dt="2024-03-04T10:50:35.507" v="738"/>
          <ac:picMkLst>
            <pc:docMk/>
            <pc:sldMk cId="2244136817" sldId="2147470891"/>
            <ac:picMk id="12" creationId="{E77FDD03-994E-F330-4F19-C4C1FB23A5CC}"/>
          </ac:picMkLst>
        </pc:picChg>
        <pc:picChg chg="add mod">
          <ac:chgData name="MAIGNAN Victor FRSC" userId="94fc2294-f05d-4f6d-a45c-e2f1f1ee1e39" providerId="ADAL" clId="{7157F7F9-C0A2-47FC-9318-A95E145BB2EB}" dt="2024-03-04T10:50:35.507" v="738"/>
          <ac:picMkLst>
            <pc:docMk/>
            <pc:sldMk cId="2244136817" sldId="2147470891"/>
            <ac:picMk id="13" creationId="{A045AEB1-457A-BF46-7497-A014EA2AE659}"/>
          </ac:picMkLst>
        </pc:picChg>
        <pc:picChg chg="mod">
          <ac:chgData name="MAIGNAN Victor FRSC" userId="94fc2294-f05d-4f6d-a45c-e2f1f1ee1e39" providerId="ADAL" clId="{7157F7F9-C0A2-47FC-9318-A95E145BB2EB}" dt="2024-03-04T10:45:19.689" v="573" actId="1036"/>
          <ac:picMkLst>
            <pc:docMk/>
            <pc:sldMk cId="2244136817" sldId="2147470891"/>
            <ac:picMk id="14" creationId="{23AF17DF-01CF-8D3A-84BB-838827B9C404}"/>
          </ac:picMkLst>
        </pc:picChg>
      </pc:sldChg>
      <pc:sldChg chg="addSp delSp modSp add mod modTransition modClrScheme modShow chgLayout">
        <pc:chgData name="MAIGNAN Victor FRSC" userId="94fc2294-f05d-4f6d-a45c-e2f1f1ee1e39" providerId="ADAL" clId="{7157F7F9-C0A2-47FC-9318-A95E145BB2EB}" dt="2024-03-04T10:56:41.446" v="916"/>
        <pc:sldMkLst>
          <pc:docMk/>
          <pc:sldMk cId="3614880584" sldId="2147470924"/>
        </pc:sldMkLst>
        <pc:spChg chg="del">
          <ac:chgData name="MAIGNAN Victor FRSC" userId="94fc2294-f05d-4f6d-a45c-e2f1f1ee1e39" providerId="ADAL" clId="{7157F7F9-C0A2-47FC-9318-A95E145BB2EB}" dt="2024-03-04T09:35:40.573" v="27" actId="478"/>
          <ac:spMkLst>
            <pc:docMk/>
            <pc:sldMk cId="3614880584" sldId="2147470924"/>
            <ac:spMk id="2" creationId="{4F1944D0-AA42-F847-B3EE-8D1632E90F1F}"/>
          </ac:spMkLst>
        </pc:spChg>
        <pc:spChg chg="add del mod ord">
          <ac:chgData name="MAIGNAN Victor FRSC" userId="94fc2294-f05d-4f6d-a45c-e2f1f1ee1e39" providerId="ADAL" clId="{7157F7F9-C0A2-47FC-9318-A95E145BB2EB}" dt="2024-03-04T10:43:39.953" v="518" actId="478"/>
          <ac:spMkLst>
            <pc:docMk/>
            <pc:sldMk cId="3614880584" sldId="2147470924"/>
            <ac:spMk id="5" creationId="{5DEEE3F5-D942-6FB6-A2B5-D2CF973C5FD0}"/>
          </ac:spMkLst>
        </pc:spChg>
        <pc:spChg chg="add del mod ord">
          <ac:chgData name="MAIGNAN Victor FRSC" userId="94fc2294-f05d-4f6d-a45c-e2f1f1ee1e39" providerId="ADAL" clId="{7157F7F9-C0A2-47FC-9318-A95E145BB2EB}" dt="2024-03-04T10:43:35.510" v="516" actId="478"/>
          <ac:spMkLst>
            <pc:docMk/>
            <pc:sldMk cId="3614880584" sldId="2147470924"/>
            <ac:spMk id="7" creationId="{5D6D7C96-BD50-49A7-5448-18FB8A573ABB}"/>
          </ac:spMkLst>
        </pc:spChg>
        <pc:spChg chg="del">
          <ac:chgData name="MAIGNAN Victor FRSC" userId="94fc2294-f05d-4f6d-a45c-e2f1f1ee1e39" providerId="ADAL" clId="{7157F7F9-C0A2-47FC-9318-A95E145BB2EB}" dt="2024-03-04T09:35:41.892" v="28" actId="478"/>
          <ac:spMkLst>
            <pc:docMk/>
            <pc:sldMk cId="3614880584" sldId="2147470924"/>
            <ac:spMk id="11" creationId="{CE4D8DB2-654B-48F8-8F01-AF1DA1DE65F2}"/>
          </ac:spMkLst>
        </pc:spChg>
        <pc:spChg chg="add del mod ord">
          <ac:chgData name="MAIGNAN Victor FRSC" userId="94fc2294-f05d-4f6d-a45c-e2f1f1ee1e39" providerId="ADAL" clId="{7157F7F9-C0A2-47FC-9318-A95E145BB2EB}" dt="2024-03-04T10:43:38.085" v="517" actId="478"/>
          <ac:spMkLst>
            <pc:docMk/>
            <pc:sldMk cId="3614880584" sldId="2147470924"/>
            <ac:spMk id="12" creationId="{EB3C189D-9438-C4C6-F677-268CE1263FA1}"/>
          </ac:spMkLst>
        </pc:spChg>
        <pc:spChg chg="add del mod ord">
          <ac:chgData name="MAIGNAN Victor FRSC" userId="94fc2294-f05d-4f6d-a45c-e2f1f1ee1e39" providerId="ADAL" clId="{7157F7F9-C0A2-47FC-9318-A95E145BB2EB}" dt="2024-03-04T10:51:25.809" v="766" actId="478"/>
          <ac:spMkLst>
            <pc:docMk/>
            <pc:sldMk cId="3614880584" sldId="2147470924"/>
            <ac:spMk id="17" creationId="{D4B7266D-D5B5-8F72-502E-4C1C8B22A79C}"/>
          </ac:spMkLst>
        </pc:spChg>
        <pc:spChg chg="add del mod ord">
          <ac:chgData name="MAIGNAN Victor FRSC" userId="94fc2294-f05d-4f6d-a45c-e2f1f1ee1e39" providerId="ADAL" clId="{7157F7F9-C0A2-47FC-9318-A95E145BB2EB}" dt="2024-03-04T10:51:23.535" v="765" actId="478"/>
          <ac:spMkLst>
            <pc:docMk/>
            <pc:sldMk cId="3614880584" sldId="2147470924"/>
            <ac:spMk id="18" creationId="{9A574698-EB26-9D0E-E68E-EB42EC96D20F}"/>
          </ac:spMkLst>
        </pc:spChg>
        <pc:spChg chg="mod">
          <ac:chgData name="MAIGNAN Victor FRSC" userId="94fc2294-f05d-4f6d-a45c-e2f1f1ee1e39" providerId="ADAL" clId="{7157F7F9-C0A2-47FC-9318-A95E145BB2EB}" dt="2024-03-04T10:56:24.845" v="913" actId="20577"/>
          <ac:spMkLst>
            <pc:docMk/>
            <pc:sldMk cId="3614880584" sldId="2147470924"/>
            <ac:spMk id="42" creationId="{C480C62B-2E7A-25D4-A168-08069B8E7B3C}"/>
          </ac:spMkLst>
        </pc:spChg>
        <pc:spChg chg="mod">
          <ac:chgData name="MAIGNAN Victor FRSC" userId="94fc2294-f05d-4f6d-a45c-e2f1f1ee1e39" providerId="ADAL" clId="{7157F7F9-C0A2-47FC-9318-A95E145BB2EB}" dt="2024-03-04T10:51:40.856" v="770" actId="33524"/>
          <ac:spMkLst>
            <pc:docMk/>
            <pc:sldMk cId="3614880584" sldId="2147470924"/>
            <ac:spMk id="45" creationId="{89F0B110-C77D-6275-E7E1-9521B219F8C5}"/>
          </ac:spMkLst>
        </pc:spChg>
        <pc:picChg chg="add del mod">
          <ac:chgData name="MAIGNAN Victor FRSC" userId="94fc2294-f05d-4f6d-a45c-e2f1f1ee1e39" providerId="ADAL" clId="{7157F7F9-C0A2-47FC-9318-A95E145BB2EB}" dt="2024-03-04T10:51:26.380" v="767" actId="478"/>
          <ac:picMkLst>
            <pc:docMk/>
            <pc:sldMk cId="3614880584" sldId="2147470924"/>
            <ac:picMk id="4" creationId="{2F20CBBB-B727-C08A-3B12-B66E2D72D3FF}"/>
          </ac:picMkLst>
        </pc:picChg>
        <pc:picChg chg="del">
          <ac:chgData name="MAIGNAN Victor FRSC" userId="94fc2294-f05d-4f6d-a45c-e2f1f1ee1e39" providerId="ADAL" clId="{7157F7F9-C0A2-47FC-9318-A95E145BB2EB}" dt="2024-03-04T10:43:49.880" v="519" actId="478"/>
          <ac:picMkLst>
            <pc:docMk/>
            <pc:sldMk cId="3614880584" sldId="2147470924"/>
            <ac:picMk id="6" creationId="{7EFBF6FD-58A3-3902-65DC-46A3C8D5D258}"/>
          </ac:picMkLst>
        </pc:picChg>
        <pc:picChg chg="del">
          <ac:chgData name="MAIGNAN Victor FRSC" userId="94fc2294-f05d-4f6d-a45c-e2f1f1ee1e39" providerId="ADAL" clId="{7157F7F9-C0A2-47FC-9318-A95E145BB2EB}" dt="2024-03-04T10:43:49.880" v="519" actId="478"/>
          <ac:picMkLst>
            <pc:docMk/>
            <pc:sldMk cId="3614880584" sldId="2147470924"/>
            <ac:picMk id="8" creationId="{1583C333-7B61-C1B9-DE7C-6D5E0E4E88F2}"/>
          </ac:picMkLst>
        </pc:picChg>
        <pc:picChg chg="del">
          <ac:chgData name="MAIGNAN Victor FRSC" userId="94fc2294-f05d-4f6d-a45c-e2f1f1ee1e39" providerId="ADAL" clId="{7157F7F9-C0A2-47FC-9318-A95E145BB2EB}" dt="2024-03-04T10:43:49.880" v="519" actId="478"/>
          <ac:picMkLst>
            <pc:docMk/>
            <pc:sldMk cId="3614880584" sldId="2147470924"/>
            <ac:picMk id="9" creationId="{EF65636E-7307-16D0-3B13-3B812F8F9217}"/>
          </ac:picMkLst>
        </pc:picChg>
        <pc:picChg chg="mod">
          <ac:chgData name="MAIGNAN Victor FRSC" userId="94fc2294-f05d-4f6d-a45c-e2f1f1ee1e39" providerId="ADAL" clId="{7157F7F9-C0A2-47FC-9318-A95E145BB2EB}" dt="2024-03-04T10:51:30.954" v="769" actId="14100"/>
          <ac:picMkLst>
            <pc:docMk/>
            <pc:sldMk cId="3614880584" sldId="2147470924"/>
            <ac:picMk id="13" creationId="{DC2B7358-C8F2-55C3-B851-42EF41705556}"/>
          </ac:picMkLst>
        </pc:picChg>
        <pc:picChg chg="add del mod">
          <ac:chgData name="MAIGNAN Victor FRSC" userId="94fc2294-f05d-4f6d-a45c-e2f1f1ee1e39" providerId="ADAL" clId="{7157F7F9-C0A2-47FC-9318-A95E145BB2EB}" dt="2024-03-04T10:51:18.256" v="763"/>
          <ac:picMkLst>
            <pc:docMk/>
            <pc:sldMk cId="3614880584" sldId="2147470924"/>
            <ac:picMk id="14" creationId="{E62D6A69-8A53-57E5-2E7C-FEFD4C6DFA59}"/>
          </ac:picMkLst>
        </pc:picChg>
        <pc:picChg chg="add del mod">
          <ac:chgData name="MAIGNAN Victor FRSC" userId="94fc2294-f05d-4f6d-a45c-e2f1f1ee1e39" providerId="ADAL" clId="{7157F7F9-C0A2-47FC-9318-A95E145BB2EB}" dt="2024-03-04T10:51:18.256" v="763"/>
          <ac:picMkLst>
            <pc:docMk/>
            <pc:sldMk cId="3614880584" sldId="2147470924"/>
            <ac:picMk id="15" creationId="{EC0C10CA-AC51-7B02-1A52-62A77134568D}"/>
          </ac:picMkLst>
        </pc:picChg>
        <pc:picChg chg="add del mod">
          <ac:chgData name="MAIGNAN Victor FRSC" userId="94fc2294-f05d-4f6d-a45c-e2f1f1ee1e39" providerId="ADAL" clId="{7157F7F9-C0A2-47FC-9318-A95E145BB2EB}" dt="2024-03-04T10:51:18.256" v="763"/>
          <ac:picMkLst>
            <pc:docMk/>
            <pc:sldMk cId="3614880584" sldId="2147470924"/>
            <ac:picMk id="16" creationId="{9DAA02C2-5871-3128-3BD9-EC9D91EA9441}"/>
          </ac:picMkLst>
        </pc:picChg>
        <pc:picChg chg="add mod">
          <ac:chgData name="MAIGNAN Victor FRSC" userId="94fc2294-f05d-4f6d-a45c-e2f1f1ee1e39" providerId="ADAL" clId="{7157F7F9-C0A2-47FC-9318-A95E145BB2EB}" dt="2024-03-04T10:51:27.846" v="768"/>
          <ac:picMkLst>
            <pc:docMk/>
            <pc:sldMk cId="3614880584" sldId="2147470924"/>
            <ac:picMk id="19" creationId="{9E0238BD-6620-07A7-EEDF-EA79D953D2DF}"/>
          </ac:picMkLst>
        </pc:picChg>
        <pc:picChg chg="add mod">
          <ac:chgData name="MAIGNAN Victor FRSC" userId="94fc2294-f05d-4f6d-a45c-e2f1f1ee1e39" providerId="ADAL" clId="{7157F7F9-C0A2-47FC-9318-A95E145BB2EB}" dt="2024-03-04T10:51:27.846" v="768"/>
          <ac:picMkLst>
            <pc:docMk/>
            <pc:sldMk cId="3614880584" sldId="2147470924"/>
            <ac:picMk id="20" creationId="{CEA38E3F-5C2D-CE42-76E6-C30095D79795}"/>
          </ac:picMkLst>
        </pc:picChg>
        <pc:picChg chg="add mod">
          <ac:chgData name="MAIGNAN Victor FRSC" userId="94fc2294-f05d-4f6d-a45c-e2f1f1ee1e39" providerId="ADAL" clId="{7157F7F9-C0A2-47FC-9318-A95E145BB2EB}" dt="2024-03-04T10:51:27.846" v="768"/>
          <ac:picMkLst>
            <pc:docMk/>
            <pc:sldMk cId="3614880584" sldId="2147470924"/>
            <ac:picMk id="21" creationId="{E8A290CD-B93F-5969-5BCB-4108EEB13A8E}"/>
          </ac:picMkLst>
        </pc:pic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459776466" sldId="2147470929"/>
        </pc:sldMkLst>
      </pc:sldChg>
      <pc:sldChg chg="del">
        <pc:chgData name="MAIGNAN Victor FRSC" userId="94fc2294-f05d-4f6d-a45c-e2f1f1ee1e39" providerId="ADAL" clId="{7157F7F9-C0A2-47FC-9318-A95E145BB2EB}" dt="2024-03-04T09:32:39.857" v="21" actId="47"/>
        <pc:sldMkLst>
          <pc:docMk/>
          <pc:sldMk cId="4078116696" sldId="214747093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886673264" sldId="2147470946"/>
        </pc:sldMkLst>
      </pc:sldChg>
      <pc:sldChg chg="addSp delSp modSp add mod ord modTransition modClrScheme chgLayout">
        <pc:chgData name="MAIGNAN Victor FRSC" userId="94fc2294-f05d-4f6d-a45c-e2f1f1ee1e39" providerId="ADAL" clId="{7157F7F9-C0A2-47FC-9318-A95E145BB2EB}" dt="2024-03-04T10:56:41.446" v="916"/>
        <pc:sldMkLst>
          <pc:docMk/>
          <pc:sldMk cId="1395748625" sldId="2147470954"/>
        </pc:sldMkLst>
        <pc:spChg chg="mod ord">
          <ac:chgData name="MAIGNAN Victor FRSC" userId="94fc2294-f05d-4f6d-a45c-e2f1f1ee1e39" providerId="ADAL" clId="{7157F7F9-C0A2-47FC-9318-A95E145BB2EB}" dt="2024-03-04T10:49:12.836" v="721" actId="700"/>
          <ac:spMkLst>
            <pc:docMk/>
            <pc:sldMk cId="1395748625" sldId="2147470954"/>
            <ac:spMk id="2" creationId="{B8D87521-BE2D-282E-6E06-989E605F0D4C}"/>
          </ac:spMkLst>
        </pc:spChg>
        <pc:spChg chg="mod ord">
          <ac:chgData name="MAIGNAN Victor FRSC" userId="94fc2294-f05d-4f6d-a45c-e2f1f1ee1e39" providerId="ADAL" clId="{7157F7F9-C0A2-47FC-9318-A95E145BB2EB}" dt="2024-03-04T10:49:20.602" v="725" actId="14100"/>
          <ac:spMkLst>
            <pc:docMk/>
            <pc:sldMk cId="1395748625" sldId="2147470954"/>
            <ac:spMk id="3" creationId="{D541F791-77C1-7E33-556A-A85D0C3FCB8C}"/>
          </ac:spMkLst>
        </pc:spChg>
        <pc:spChg chg="del">
          <ac:chgData name="MAIGNAN Victor FRSC" userId="94fc2294-f05d-4f6d-a45c-e2f1f1ee1e39" providerId="ADAL" clId="{7157F7F9-C0A2-47FC-9318-A95E145BB2EB}" dt="2024-03-04T09:47:11.186" v="122" actId="478"/>
          <ac:spMkLst>
            <pc:docMk/>
            <pc:sldMk cId="1395748625" sldId="2147470954"/>
            <ac:spMk id="5" creationId="{47355F30-8245-D77F-A1CA-261493F8E952}"/>
          </ac:spMkLst>
        </pc:spChg>
        <pc:graphicFrameChg chg="mod modGraphic">
          <ac:chgData name="MAIGNAN Victor FRSC" userId="94fc2294-f05d-4f6d-a45c-e2f1f1ee1e39" providerId="ADAL" clId="{7157F7F9-C0A2-47FC-9318-A95E145BB2EB}" dt="2024-03-04T09:47:33.976" v="135" actId="1036"/>
          <ac:graphicFrameMkLst>
            <pc:docMk/>
            <pc:sldMk cId="1395748625" sldId="2147470954"/>
            <ac:graphicFrameMk id="4" creationId="{116D4CC0-F2B1-488D-69DB-B73C59F4DF81}"/>
          </ac:graphicFrameMkLst>
        </pc:graphicFrameChg>
        <pc:picChg chg="add mod">
          <ac:chgData name="MAIGNAN Victor FRSC" userId="94fc2294-f05d-4f6d-a45c-e2f1f1ee1e39" providerId="ADAL" clId="{7157F7F9-C0A2-47FC-9318-A95E145BB2EB}" dt="2024-03-04T10:50:21.605" v="733"/>
          <ac:picMkLst>
            <pc:docMk/>
            <pc:sldMk cId="1395748625" sldId="2147470954"/>
            <ac:picMk id="6" creationId="{11ED0276-9BDF-2AB8-679B-186B851BDBE5}"/>
          </ac:picMkLst>
        </pc:picChg>
        <pc:picChg chg="add mod">
          <ac:chgData name="MAIGNAN Victor FRSC" userId="94fc2294-f05d-4f6d-a45c-e2f1f1ee1e39" providerId="ADAL" clId="{7157F7F9-C0A2-47FC-9318-A95E145BB2EB}" dt="2024-03-04T10:50:21.605" v="733"/>
          <ac:picMkLst>
            <pc:docMk/>
            <pc:sldMk cId="1395748625" sldId="2147470954"/>
            <ac:picMk id="7" creationId="{FADBF827-851E-C20E-1EDD-2BCC3C49B044}"/>
          </ac:picMkLst>
        </pc:picChg>
        <pc:picChg chg="add mod">
          <ac:chgData name="MAIGNAN Victor FRSC" userId="94fc2294-f05d-4f6d-a45c-e2f1f1ee1e39" providerId="ADAL" clId="{7157F7F9-C0A2-47FC-9318-A95E145BB2EB}" dt="2024-03-04T10:50:21.605" v="733"/>
          <ac:picMkLst>
            <pc:docMk/>
            <pc:sldMk cId="1395748625" sldId="2147470954"/>
            <ac:picMk id="8" creationId="{644AC931-DE6C-94A2-50C6-03860D1FCA02}"/>
          </ac:picMkLst>
        </pc:picChg>
      </pc:sldChg>
      <pc:sldChg chg="delSp modSp add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119905794" sldId="2147470956"/>
        </pc:sldMkLst>
        <pc:spChg chg="mod">
          <ac:chgData name="MAIGNAN Victor FRSC" userId="94fc2294-f05d-4f6d-a45c-e2f1f1ee1e39" providerId="ADAL" clId="{7157F7F9-C0A2-47FC-9318-A95E145BB2EB}" dt="2024-03-04T10:53:56.051" v="883" actId="20577"/>
          <ac:spMkLst>
            <pc:docMk/>
            <pc:sldMk cId="119905794" sldId="2147470956"/>
            <ac:spMk id="3" creationId="{B6777523-3368-5B70-A069-4C8039C40C32}"/>
          </ac:spMkLst>
        </pc:spChg>
        <pc:spChg chg="del">
          <ac:chgData name="MAIGNAN Victor FRSC" userId="94fc2294-f05d-4f6d-a45c-e2f1f1ee1e39" providerId="ADAL" clId="{7157F7F9-C0A2-47FC-9318-A95E145BB2EB}" dt="2024-03-04T09:52:31.078" v="505" actId="478"/>
          <ac:spMkLst>
            <pc:docMk/>
            <pc:sldMk cId="119905794" sldId="2147470956"/>
            <ac:spMk id="6" creationId="{9902E144-4AFF-05F5-0789-1CEFB6C49F9D}"/>
          </ac:spMkLst>
        </pc:spChg>
        <pc:spChg chg="del">
          <ac:chgData name="MAIGNAN Victor FRSC" userId="94fc2294-f05d-4f6d-a45c-e2f1f1ee1e39" providerId="ADAL" clId="{7157F7F9-C0A2-47FC-9318-A95E145BB2EB}" dt="2024-03-04T09:52:31.078" v="505" actId="478"/>
          <ac:spMkLst>
            <pc:docMk/>
            <pc:sldMk cId="119905794" sldId="2147470956"/>
            <ac:spMk id="7" creationId="{5657E149-D9E7-5E20-63DE-E55F91E1CD80}"/>
          </ac:spMkLst>
        </pc:spChg>
        <pc:spChg chg="del">
          <ac:chgData name="MAIGNAN Victor FRSC" userId="94fc2294-f05d-4f6d-a45c-e2f1f1ee1e39" providerId="ADAL" clId="{7157F7F9-C0A2-47FC-9318-A95E145BB2EB}" dt="2024-03-04T09:52:31.078" v="505" actId="478"/>
          <ac:spMkLst>
            <pc:docMk/>
            <pc:sldMk cId="119905794" sldId="2147470956"/>
            <ac:spMk id="15" creationId="{B90A2135-4FFF-7054-12F5-ABE858BFE900}"/>
          </ac:spMkLst>
        </pc:spChg>
        <pc:cxnChg chg="del">
          <ac:chgData name="MAIGNAN Victor FRSC" userId="94fc2294-f05d-4f6d-a45c-e2f1f1ee1e39" providerId="ADAL" clId="{7157F7F9-C0A2-47FC-9318-A95E145BB2EB}" dt="2024-03-04T09:52:31.078" v="505" actId="478"/>
          <ac:cxnSpMkLst>
            <pc:docMk/>
            <pc:sldMk cId="119905794" sldId="2147470956"/>
            <ac:cxnSpMk id="9" creationId="{B862D17D-5E44-91AE-A6EB-814A9660AB25}"/>
          </ac:cxnSpMkLst>
        </pc:cxnChg>
        <pc:cxnChg chg="del mod">
          <ac:chgData name="MAIGNAN Victor FRSC" userId="94fc2294-f05d-4f6d-a45c-e2f1f1ee1e39" providerId="ADAL" clId="{7157F7F9-C0A2-47FC-9318-A95E145BB2EB}" dt="2024-03-04T09:52:31.078" v="505" actId="478"/>
          <ac:cxnSpMkLst>
            <pc:docMk/>
            <pc:sldMk cId="119905794" sldId="2147470956"/>
            <ac:cxnSpMk id="10" creationId="{85958D8F-B6E4-305A-97A7-07DDF8431248}"/>
          </ac:cxnSpMkLst>
        </pc:cxnChg>
      </pc:sldChg>
      <pc:sldChg chg="delSp modSp add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2086642467" sldId="2147470957"/>
        </pc:sldMkLst>
        <pc:spChg chg="mod">
          <ac:chgData name="MAIGNAN Victor FRSC" userId="94fc2294-f05d-4f6d-a45c-e2f1f1ee1e39" providerId="ADAL" clId="{7157F7F9-C0A2-47FC-9318-A95E145BB2EB}" dt="2024-03-04T10:54:01.849" v="884"/>
          <ac:spMkLst>
            <pc:docMk/>
            <pc:sldMk cId="2086642467" sldId="2147470957"/>
            <ac:spMk id="3" creationId="{B6777523-3368-5B70-A069-4C8039C40C32}"/>
          </ac:spMkLst>
        </pc:spChg>
        <pc:spChg chg="del">
          <ac:chgData name="MAIGNAN Victor FRSC" userId="94fc2294-f05d-4f6d-a45c-e2f1f1ee1e39" providerId="ADAL" clId="{7157F7F9-C0A2-47FC-9318-A95E145BB2EB}" dt="2024-03-04T09:52:36.686" v="506" actId="478"/>
          <ac:spMkLst>
            <pc:docMk/>
            <pc:sldMk cId="2086642467" sldId="2147470957"/>
            <ac:spMk id="6" creationId="{23C2DE07-F304-A5BD-55B8-830E1A5D3552}"/>
          </ac:spMkLst>
        </pc:sp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328909561" sldId="2147470970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371223036" sldId="2147470971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198636912" sldId="2147470972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650692061" sldId="2147470973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465155421" sldId="2147470980"/>
        </pc:sldMkLst>
      </pc:sldChg>
      <pc:sldChg chg="add del">
        <pc:chgData name="MAIGNAN Victor FRSC" userId="94fc2294-f05d-4f6d-a45c-e2f1f1ee1e39" providerId="ADAL" clId="{7157F7F9-C0A2-47FC-9318-A95E145BB2EB}" dt="2024-03-04T09:41:21.487" v="40" actId="47"/>
        <pc:sldMkLst>
          <pc:docMk/>
          <pc:sldMk cId="137875168" sldId="2147470989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555538640" sldId="214747593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189056157" sldId="2147475937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010502057" sldId="2147475938"/>
        </pc:sldMkLst>
      </pc:sldChg>
      <pc:sldChg chg="addSp delSp modSp add mod modTransition modClrScheme chgLayout">
        <pc:chgData name="MAIGNAN Victor FRSC" userId="94fc2294-f05d-4f6d-a45c-e2f1f1ee1e39" providerId="ADAL" clId="{7157F7F9-C0A2-47FC-9318-A95E145BB2EB}" dt="2024-03-04T10:59:41.155" v="986" actId="478"/>
        <pc:sldMkLst>
          <pc:docMk/>
          <pc:sldMk cId="1910710537" sldId="2147475943"/>
        </pc:sldMkLst>
        <pc:spChg chg="add del mod ord">
          <ac:chgData name="MAIGNAN Victor FRSC" userId="94fc2294-f05d-4f6d-a45c-e2f1f1ee1e39" providerId="ADAL" clId="{7157F7F9-C0A2-47FC-9318-A95E145BB2EB}" dt="2024-03-04T10:46:28.177" v="614" actId="478"/>
          <ac:spMkLst>
            <pc:docMk/>
            <pc:sldMk cId="1910710537" sldId="2147475943"/>
            <ac:spMk id="2" creationId="{96D3F57C-17B6-C2C3-2803-23C838A4B471}"/>
          </ac:spMkLst>
        </pc:spChg>
        <pc:spChg chg="mod">
          <ac:chgData name="MAIGNAN Victor FRSC" userId="94fc2294-f05d-4f6d-a45c-e2f1f1ee1e39" providerId="ADAL" clId="{7157F7F9-C0A2-47FC-9318-A95E145BB2EB}" dt="2024-03-04T10:46:49.747" v="621" actId="1076"/>
          <ac:spMkLst>
            <pc:docMk/>
            <pc:sldMk cId="1910710537" sldId="2147475943"/>
            <ac:spMk id="3" creationId="{4E79053F-ED3C-B95F-FC6F-A5BE7483BD06}"/>
          </ac:spMkLst>
        </pc:spChg>
        <pc:spChg chg="add del mod ord">
          <ac:chgData name="MAIGNAN Victor FRSC" userId="94fc2294-f05d-4f6d-a45c-e2f1f1ee1e39" providerId="ADAL" clId="{7157F7F9-C0A2-47FC-9318-A95E145BB2EB}" dt="2024-03-04T10:46:26.673" v="613" actId="478"/>
          <ac:spMkLst>
            <pc:docMk/>
            <pc:sldMk cId="1910710537" sldId="2147475943"/>
            <ac:spMk id="4" creationId="{E91883E3-A57B-676A-1A74-48EB854973D1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62" creationId="{FB67FE7E-C1D4-A74C-AEBA-C6188DA7B971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63" creationId="{0D0DE36D-4FAD-BBDE-134B-92632A5D31E1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2" creationId="{04A2FB81-5436-507E-E944-21EC54C53C25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3" creationId="{5B230F87-D675-21F6-C152-745978A0F373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4" creationId="{E8644839-6E41-D87E-AE8A-EB1E1E4DF0E4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5" creationId="{58135A07-674A-27DC-68D3-7F0A1AEB61A1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6" creationId="{636B379E-0352-D5A3-F008-2D4138B34086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7" creationId="{F0016B0D-D30E-7E46-7901-B69FD44949CF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8" creationId="{95927D44-4554-5DF3-8475-81BF3D2C1B87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59" creationId="{310FBA1D-67C6-3B06-43F7-3F8C684920BB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60" creationId="{6B3FA4C0-788F-0301-4B4D-C04ED464356F}"/>
          </ac:spMkLst>
        </pc:spChg>
        <pc:spChg chg="mod">
          <ac:chgData name="MAIGNAN Victor FRSC" userId="94fc2294-f05d-4f6d-a45c-e2f1f1ee1e39" providerId="ADAL" clId="{7157F7F9-C0A2-47FC-9318-A95E145BB2EB}" dt="2024-03-04T10:59:38.424" v="985" actId="1035"/>
          <ac:spMkLst>
            <pc:docMk/>
            <pc:sldMk cId="1910710537" sldId="2147475943"/>
            <ac:spMk id="74761" creationId="{6A233C89-B731-3655-9090-FE5F51C1774D}"/>
          </ac:spMkLst>
        </pc:spChg>
        <pc:spChg chg="del">
          <ac:chgData name="MAIGNAN Victor FRSC" userId="94fc2294-f05d-4f6d-a45c-e2f1f1ee1e39" providerId="ADAL" clId="{7157F7F9-C0A2-47FC-9318-A95E145BB2EB}" dt="2024-03-04T10:46:51.921" v="622" actId="478"/>
          <ac:spMkLst>
            <pc:docMk/>
            <pc:sldMk cId="1910710537" sldId="2147475943"/>
            <ac:spMk id="74763" creationId="{D9B06DDA-B4D1-34B7-65DD-EB14129E17FF}"/>
          </ac:spMkLst>
        </pc:spChg>
        <pc:grpChg chg="del mod">
          <ac:chgData name="MAIGNAN Victor FRSC" userId="94fc2294-f05d-4f6d-a45c-e2f1f1ee1e39" providerId="ADAL" clId="{7157F7F9-C0A2-47FC-9318-A95E145BB2EB}" dt="2024-03-04T10:47:17.988" v="638" actId="478"/>
          <ac:grpSpMkLst>
            <pc:docMk/>
            <pc:sldMk cId="1910710537" sldId="2147475943"/>
            <ac:grpSpMk id="11" creationId="{B26842AE-8A56-1530-90F4-68E10C068559}"/>
          </ac:grpSpMkLst>
        </pc:grpChg>
        <pc:graphicFrameChg chg="mod">
          <ac:chgData name="MAIGNAN Victor FRSC" userId="94fc2294-f05d-4f6d-a45c-e2f1f1ee1e39" providerId="ADAL" clId="{7157F7F9-C0A2-47FC-9318-A95E145BB2EB}" dt="2024-03-04T10:59:38.424" v="985" actId="1035"/>
          <ac:graphicFrameMkLst>
            <pc:docMk/>
            <pc:sldMk cId="1910710537" sldId="2147475943"/>
            <ac:graphicFrameMk id="7" creationId="{3AA0E00E-EB55-12C4-E97B-36DA06EC9D60}"/>
          </ac:graphicFrameMkLst>
        </pc:graphicFrameChg>
        <pc:graphicFrameChg chg="mod">
          <ac:chgData name="MAIGNAN Victor FRSC" userId="94fc2294-f05d-4f6d-a45c-e2f1f1ee1e39" providerId="ADAL" clId="{7157F7F9-C0A2-47FC-9318-A95E145BB2EB}" dt="2024-03-04T10:59:38.424" v="985" actId="1035"/>
          <ac:graphicFrameMkLst>
            <pc:docMk/>
            <pc:sldMk cId="1910710537" sldId="2147475943"/>
            <ac:graphicFrameMk id="60" creationId="{CC590E8C-0DD2-4395-DCA2-D2D61CEF9F94}"/>
          </ac:graphicFrameMkLst>
        </pc:graphicFrameChg>
        <pc:graphicFrameChg chg="mod">
          <ac:chgData name="MAIGNAN Victor FRSC" userId="94fc2294-f05d-4f6d-a45c-e2f1f1ee1e39" providerId="ADAL" clId="{7157F7F9-C0A2-47FC-9318-A95E145BB2EB}" dt="2024-03-04T10:59:38.424" v="985" actId="1035"/>
          <ac:graphicFrameMkLst>
            <pc:docMk/>
            <pc:sldMk cId="1910710537" sldId="2147475943"/>
            <ac:graphicFrameMk id="61" creationId="{4C87ED5B-9601-4BAA-F8D5-58AE2189FFA0}"/>
          </ac:graphicFrameMkLst>
        </pc:graphicFrameChg>
        <pc:picChg chg="add del mod">
          <ac:chgData name="MAIGNAN Victor FRSC" userId="94fc2294-f05d-4f6d-a45c-e2f1f1ee1e39" providerId="ADAL" clId="{7157F7F9-C0A2-47FC-9318-A95E145BB2EB}" dt="2024-03-04T10:50:31.690" v="736" actId="478"/>
          <ac:picMkLst>
            <pc:docMk/>
            <pc:sldMk cId="1910710537" sldId="2147475943"/>
            <ac:picMk id="5" creationId="{25F62FAB-7CE4-B83D-C49C-BB177376443A}"/>
          </ac:picMkLst>
        </pc:picChg>
        <pc:picChg chg="del">
          <ac:chgData name="MAIGNAN Victor FRSC" userId="94fc2294-f05d-4f6d-a45c-e2f1f1ee1e39" providerId="ADAL" clId="{7157F7F9-C0A2-47FC-9318-A95E145BB2EB}" dt="2024-03-04T10:46:13.343" v="596" actId="478"/>
          <ac:picMkLst>
            <pc:docMk/>
            <pc:sldMk cId="1910710537" sldId="2147475943"/>
            <ac:picMk id="6" creationId="{7EFBF6FD-58A3-3902-65DC-46A3C8D5D258}"/>
          </ac:picMkLst>
        </pc:picChg>
        <pc:picChg chg="del">
          <ac:chgData name="MAIGNAN Victor FRSC" userId="94fc2294-f05d-4f6d-a45c-e2f1f1ee1e39" providerId="ADAL" clId="{7157F7F9-C0A2-47FC-9318-A95E145BB2EB}" dt="2024-03-04T10:46:13.343" v="596" actId="478"/>
          <ac:picMkLst>
            <pc:docMk/>
            <pc:sldMk cId="1910710537" sldId="2147475943"/>
            <ac:picMk id="8" creationId="{1583C333-7B61-C1B9-DE7C-6D5E0E4E88F2}"/>
          </ac:picMkLst>
        </pc:picChg>
        <pc:picChg chg="del">
          <ac:chgData name="MAIGNAN Victor FRSC" userId="94fc2294-f05d-4f6d-a45c-e2f1f1ee1e39" providerId="ADAL" clId="{7157F7F9-C0A2-47FC-9318-A95E145BB2EB}" dt="2024-03-04T10:46:13.343" v="596" actId="478"/>
          <ac:picMkLst>
            <pc:docMk/>
            <pc:sldMk cId="1910710537" sldId="2147475943"/>
            <ac:picMk id="9" creationId="{EF65636E-7307-16D0-3B13-3B812F8F9217}"/>
          </ac:picMkLst>
        </pc:picChg>
        <pc:picChg chg="del">
          <ac:chgData name="MAIGNAN Victor FRSC" userId="94fc2294-f05d-4f6d-a45c-e2f1f1ee1e39" providerId="ADAL" clId="{7157F7F9-C0A2-47FC-9318-A95E145BB2EB}" dt="2024-03-04T10:46:31.066" v="615" actId="478"/>
          <ac:picMkLst>
            <pc:docMk/>
            <pc:sldMk cId="1910710537" sldId="2147475943"/>
            <ac:picMk id="13" creationId="{DC2B7358-C8F2-55C3-B851-42EF41705556}"/>
          </ac:picMkLst>
        </pc:picChg>
        <pc:picChg chg="add mod">
          <ac:chgData name="MAIGNAN Victor FRSC" userId="94fc2294-f05d-4f6d-a45c-e2f1f1ee1e39" providerId="ADAL" clId="{7157F7F9-C0A2-47FC-9318-A95E145BB2EB}" dt="2024-03-04T10:46:39.454" v="616"/>
          <ac:picMkLst>
            <pc:docMk/>
            <pc:sldMk cId="1910710537" sldId="2147475943"/>
            <ac:picMk id="14" creationId="{87E83AF1-7C2E-4F79-241D-F2F350A06DB1}"/>
          </ac:picMkLst>
        </pc:picChg>
        <pc:picChg chg="add del mod">
          <ac:chgData name="MAIGNAN Victor FRSC" userId="94fc2294-f05d-4f6d-a45c-e2f1f1ee1e39" providerId="ADAL" clId="{7157F7F9-C0A2-47FC-9318-A95E145BB2EB}" dt="2024-03-04T10:50:31.690" v="736" actId="478"/>
          <ac:picMkLst>
            <pc:docMk/>
            <pc:sldMk cId="1910710537" sldId="2147475943"/>
            <ac:picMk id="16" creationId="{AD62D9BE-9D60-A0FC-2260-84771440123C}"/>
          </ac:picMkLst>
        </pc:picChg>
        <pc:picChg chg="add mod">
          <ac:chgData name="MAIGNAN Victor FRSC" userId="94fc2294-f05d-4f6d-a45c-e2f1f1ee1e39" providerId="ADAL" clId="{7157F7F9-C0A2-47FC-9318-A95E145BB2EB}" dt="2024-03-04T10:50:32.029" v="737"/>
          <ac:picMkLst>
            <pc:docMk/>
            <pc:sldMk cId="1910710537" sldId="2147475943"/>
            <ac:picMk id="17" creationId="{6032BD6C-2970-1FBA-D68E-5B30F11D384B}"/>
          </ac:picMkLst>
        </pc:picChg>
        <pc:picChg chg="add mod">
          <ac:chgData name="MAIGNAN Victor FRSC" userId="94fc2294-f05d-4f6d-a45c-e2f1f1ee1e39" providerId="ADAL" clId="{7157F7F9-C0A2-47FC-9318-A95E145BB2EB}" dt="2024-03-04T10:50:32.029" v="737"/>
          <ac:picMkLst>
            <pc:docMk/>
            <pc:sldMk cId="1910710537" sldId="2147475943"/>
            <ac:picMk id="18" creationId="{5DC65903-D697-41F4-A857-64CF5BA39E62}"/>
          </ac:picMkLst>
        </pc:picChg>
        <pc:picChg chg="add mod">
          <ac:chgData name="MAIGNAN Victor FRSC" userId="94fc2294-f05d-4f6d-a45c-e2f1f1ee1e39" providerId="ADAL" clId="{7157F7F9-C0A2-47FC-9318-A95E145BB2EB}" dt="2024-03-04T10:50:32.029" v="737"/>
          <ac:picMkLst>
            <pc:docMk/>
            <pc:sldMk cId="1910710537" sldId="2147475943"/>
            <ac:picMk id="19" creationId="{2168C239-876B-06D7-C2D8-FE816612BD75}"/>
          </ac:picMkLst>
        </pc:picChg>
        <pc:cxnChg chg="del mod">
          <ac:chgData name="MAIGNAN Victor FRSC" userId="94fc2294-f05d-4f6d-a45c-e2f1f1ee1e39" providerId="ADAL" clId="{7157F7F9-C0A2-47FC-9318-A95E145BB2EB}" dt="2024-03-04T10:59:41.155" v="986" actId="478"/>
          <ac:cxnSpMkLst>
            <pc:docMk/>
            <pc:sldMk cId="1910710537" sldId="2147475943"/>
            <ac:cxnSpMk id="10" creationId="{44078424-30DB-49D6-B942-3A1431DA7E43}"/>
          </ac:cxnSpMkLst>
        </pc:cxnChg>
      </pc:sldChg>
      <pc:sldChg chg="addSp delSp modSp add mod modTransition modClrScheme chgLayout">
        <pc:chgData name="MAIGNAN Victor FRSC" userId="94fc2294-f05d-4f6d-a45c-e2f1f1ee1e39" providerId="ADAL" clId="{7157F7F9-C0A2-47FC-9318-A95E145BB2EB}" dt="2024-03-04T11:00:39.515" v="1006" actId="1038"/>
        <pc:sldMkLst>
          <pc:docMk/>
          <pc:sldMk cId="4269164559" sldId="2147475949"/>
        </pc:sldMkLst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2" creationId="{A387E3E8-C544-ED8A-EF96-BD0D8AFA85A6}"/>
          </ac:spMkLst>
        </pc:spChg>
        <pc:spChg chg="del">
          <ac:chgData name="MAIGNAN Victor FRSC" userId="94fc2294-f05d-4f6d-a45c-e2f1f1ee1e39" providerId="ADAL" clId="{7157F7F9-C0A2-47FC-9318-A95E145BB2EB}" dt="2024-03-04T10:48:36.073" v="692" actId="478"/>
          <ac:spMkLst>
            <pc:docMk/>
            <pc:sldMk cId="4269164559" sldId="2147475949"/>
            <ac:spMk id="3" creationId="{4E79053F-ED3C-B95F-FC6F-A5BE7483BD06}"/>
          </ac:spMkLst>
        </pc:spChg>
        <pc:spChg chg="add del mod ord">
          <ac:chgData name="MAIGNAN Victor FRSC" userId="94fc2294-f05d-4f6d-a45c-e2f1f1ee1e39" providerId="ADAL" clId="{7157F7F9-C0A2-47FC-9318-A95E145BB2EB}" dt="2024-03-04T10:48:33.350" v="691" actId="478"/>
          <ac:spMkLst>
            <pc:docMk/>
            <pc:sldMk cId="4269164559" sldId="2147475949"/>
            <ac:spMk id="5" creationId="{E4EA606A-20B4-2D39-F20F-4063809AAAC2}"/>
          </ac:spMkLst>
        </pc:spChg>
        <pc:spChg chg="add del mod ord">
          <ac:chgData name="MAIGNAN Victor FRSC" userId="94fc2294-f05d-4f6d-a45c-e2f1f1ee1e39" providerId="ADAL" clId="{7157F7F9-C0A2-47FC-9318-A95E145BB2EB}" dt="2024-03-04T10:48:38.881" v="693" actId="478"/>
          <ac:spMkLst>
            <pc:docMk/>
            <pc:sldMk cId="4269164559" sldId="2147475949"/>
            <ac:spMk id="7" creationId="{93958186-DA69-F06D-0690-FD343CE91BCA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16" creationId="{A6B301CF-A340-08E6-EB37-3791F2A5C9BE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28" creationId="{0D5A4E07-C40C-D737-1709-F5A22A3948FB}"/>
          </ac:spMkLst>
        </pc:spChg>
        <pc:spChg chg="del">
          <ac:chgData name="MAIGNAN Victor FRSC" userId="94fc2294-f05d-4f6d-a45c-e2f1f1ee1e39" providerId="ADAL" clId="{7157F7F9-C0A2-47FC-9318-A95E145BB2EB}" dt="2024-03-04T10:48:49.027" v="709" actId="478"/>
          <ac:spMkLst>
            <pc:docMk/>
            <pc:sldMk cId="4269164559" sldId="2147475949"/>
            <ac:spMk id="30" creationId="{FE231D8F-A08B-8BE3-8DBF-1476870FB19E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31" creationId="{EDF559C3-FDDF-0FD2-D671-FD262AD9382B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33" creationId="{6C6878B7-9FA9-FBFD-DD8F-12FC16D882A4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36" creationId="{06FC0083-F8DD-99A6-3490-03A837D667B9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37" creationId="{9285EF9C-6063-3CDF-DBBD-90CF654ACF3A}"/>
          </ac:spMkLst>
        </pc:spChg>
        <pc:spChg chg="mod">
          <ac:chgData name="MAIGNAN Victor FRSC" userId="94fc2294-f05d-4f6d-a45c-e2f1f1ee1e39" providerId="ADAL" clId="{7157F7F9-C0A2-47FC-9318-A95E145BB2EB}" dt="2024-03-04T10:48:44.932" v="708" actId="1035"/>
          <ac:spMkLst>
            <pc:docMk/>
            <pc:sldMk cId="4269164559" sldId="2147475949"/>
            <ac:spMk id="39" creationId="{95215561-7790-B89E-7DF7-29955B76C974}"/>
          </ac:spMkLst>
        </pc:spChg>
        <pc:spChg chg="add mod">
          <ac:chgData name="MAIGNAN Victor FRSC" userId="94fc2294-f05d-4f6d-a45c-e2f1f1ee1e39" providerId="ADAL" clId="{7157F7F9-C0A2-47FC-9318-A95E145BB2EB}" dt="2024-03-04T10:48:55.107" v="710"/>
          <ac:spMkLst>
            <pc:docMk/>
            <pc:sldMk cId="4269164559" sldId="2147475949"/>
            <ac:spMk id="40" creationId="{7DA76CE3-654E-85EA-D46E-7D1444B65997}"/>
          </ac:spMkLst>
        </pc:spChg>
        <pc:grpChg chg="del">
          <ac:chgData name="MAIGNAN Victor FRSC" userId="94fc2294-f05d-4f6d-a45c-e2f1f1ee1e39" providerId="ADAL" clId="{7157F7F9-C0A2-47FC-9318-A95E145BB2EB}" dt="2024-03-04T10:48:39.699" v="694" actId="478"/>
          <ac:grpSpMkLst>
            <pc:docMk/>
            <pc:sldMk cId="4269164559" sldId="2147475949"/>
            <ac:grpSpMk id="11" creationId="{B26842AE-8A56-1530-90F4-68E10C068559}"/>
          </ac:grpSpMkLst>
        </pc:grpChg>
        <pc:grpChg chg="mod">
          <ac:chgData name="MAIGNAN Victor FRSC" userId="94fc2294-f05d-4f6d-a45c-e2f1f1ee1e39" providerId="ADAL" clId="{7157F7F9-C0A2-47FC-9318-A95E145BB2EB}" dt="2024-03-04T10:49:03.112" v="720" actId="1035"/>
          <ac:grpSpMkLst>
            <pc:docMk/>
            <pc:sldMk cId="4269164559" sldId="2147475949"/>
            <ac:grpSpMk id="18" creationId="{07925FB1-DBF4-9AD7-C23F-E187CCB0AB25}"/>
          </ac:grpSpMkLst>
        </pc:grpChg>
        <pc:grpChg chg="mod">
          <ac:chgData name="MAIGNAN Victor FRSC" userId="94fc2294-f05d-4f6d-a45c-e2f1f1ee1e39" providerId="ADAL" clId="{7157F7F9-C0A2-47FC-9318-A95E145BB2EB}" dt="2024-03-04T10:49:03.112" v="720" actId="1035"/>
          <ac:grpSpMkLst>
            <pc:docMk/>
            <pc:sldMk cId="4269164559" sldId="2147475949"/>
            <ac:grpSpMk id="21" creationId="{25BF6BE0-6DB7-CDDE-0AA7-7E3C8493BFA5}"/>
          </ac:grpSpMkLst>
        </pc:grpChg>
        <pc:grpChg chg="mod">
          <ac:chgData name="MAIGNAN Victor FRSC" userId="94fc2294-f05d-4f6d-a45c-e2f1f1ee1e39" providerId="ADAL" clId="{7157F7F9-C0A2-47FC-9318-A95E145BB2EB}" dt="2024-03-04T10:49:03.112" v="720" actId="1035"/>
          <ac:grpSpMkLst>
            <pc:docMk/>
            <pc:sldMk cId="4269164559" sldId="2147475949"/>
            <ac:grpSpMk id="25" creationId="{B58A7020-3752-95B8-071D-0C7359316D39}"/>
          </ac:grpSpMkLst>
        </pc:grpChg>
        <pc:graphicFrameChg chg="mod">
          <ac:chgData name="MAIGNAN Victor FRSC" userId="94fc2294-f05d-4f6d-a45c-e2f1f1ee1e39" providerId="ADAL" clId="{7157F7F9-C0A2-47FC-9318-A95E145BB2EB}" dt="2024-03-04T10:48:44.932" v="708" actId="1035"/>
          <ac:graphicFrameMkLst>
            <pc:docMk/>
            <pc:sldMk cId="4269164559" sldId="2147475949"/>
            <ac:graphicFrameMk id="14" creationId="{69A92E55-A722-7707-2AB5-BFD8B81914E5}"/>
          </ac:graphicFrameMkLst>
        </pc:graphicFrameChg>
        <pc:picChg chg="del">
          <ac:chgData name="MAIGNAN Victor FRSC" userId="94fc2294-f05d-4f6d-a45c-e2f1f1ee1e39" providerId="ADAL" clId="{7157F7F9-C0A2-47FC-9318-A95E145BB2EB}" dt="2024-03-04T10:48:31.797" v="690" actId="478"/>
          <ac:picMkLst>
            <pc:docMk/>
            <pc:sldMk cId="4269164559" sldId="2147475949"/>
            <ac:picMk id="6" creationId="{7EFBF6FD-58A3-3902-65DC-46A3C8D5D258}"/>
          </ac:picMkLst>
        </pc:picChg>
        <pc:picChg chg="del">
          <ac:chgData name="MAIGNAN Victor FRSC" userId="94fc2294-f05d-4f6d-a45c-e2f1f1ee1e39" providerId="ADAL" clId="{7157F7F9-C0A2-47FC-9318-A95E145BB2EB}" dt="2024-03-04T10:48:31.797" v="690" actId="478"/>
          <ac:picMkLst>
            <pc:docMk/>
            <pc:sldMk cId="4269164559" sldId="2147475949"/>
            <ac:picMk id="8" creationId="{1583C333-7B61-C1B9-DE7C-6D5E0E4E88F2}"/>
          </ac:picMkLst>
        </pc:picChg>
        <pc:picChg chg="del">
          <ac:chgData name="MAIGNAN Victor FRSC" userId="94fc2294-f05d-4f6d-a45c-e2f1f1ee1e39" providerId="ADAL" clId="{7157F7F9-C0A2-47FC-9318-A95E145BB2EB}" dt="2024-03-04T10:48:31.797" v="690" actId="478"/>
          <ac:picMkLst>
            <pc:docMk/>
            <pc:sldMk cId="4269164559" sldId="2147475949"/>
            <ac:picMk id="9" creationId="{EF65636E-7307-16D0-3B13-3B812F8F9217}"/>
          </ac:picMkLst>
        </pc:picChg>
        <pc:picChg chg="del">
          <ac:chgData name="MAIGNAN Victor FRSC" userId="94fc2294-f05d-4f6d-a45c-e2f1f1ee1e39" providerId="ADAL" clId="{7157F7F9-C0A2-47FC-9318-A95E145BB2EB}" dt="2024-03-04T10:48:36.073" v="692" actId="478"/>
          <ac:picMkLst>
            <pc:docMk/>
            <pc:sldMk cId="4269164559" sldId="2147475949"/>
            <ac:picMk id="13" creationId="{DC2B7358-C8F2-55C3-B851-42EF41705556}"/>
          </ac:picMkLst>
        </pc:picChg>
        <pc:picChg chg="add del mod">
          <ac:chgData name="MAIGNAN Victor FRSC" userId="94fc2294-f05d-4f6d-a45c-e2f1f1ee1e39" providerId="ADAL" clId="{7157F7F9-C0A2-47FC-9318-A95E145BB2EB}" dt="2024-03-04T10:50:26.962" v="734" actId="478"/>
          <ac:picMkLst>
            <pc:docMk/>
            <pc:sldMk cId="4269164559" sldId="2147475949"/>
            <ac:picMk id="41" creationId="{45DA0755-6C7A-A17C-48BD-2D1C8929D162}"/>
          </ac:picMkLst>
        </pc:picChg>
        <pc:picChg chg="add mod">
          <ac:chgData name="MAIGNAN Victor FRSC" userId="94fc2294-f05d-4f6d-a45c-e2f1f1ee1e39" providerId="ADAL" clId="{7157F7F9-C0A2-47FC-9318-A95E145BB2EB}" dt="2024-03-04T10:48:55.107" v="710"/>
          <ac:picMkLst>
            <pc:docMk/>
            <pc:sldMk cId="4269164559" sldId="2147475949"/>
            <ac:picMk id="43" creationId="{C6DC1B00-9FCF-98E3-14B0-24D9F9D0E703}"/>
          </ac:picMkLst>
        </pc:picChg>
        <pc:picChg chg="add del mod">
          <ac:chgData name="MAIGNAN Victor FRSC" userId="94fc2294-f05d-4f6d-a45c-e2f1f1ee1e39" providerId="ADAL" clId="{7157F7F9-C0A2-47FC-9318-A95E145BB2EB}" dt="2024-03-04T10:50:26.962" v="734" actId="478"/>
          <ac:picMkLst>
            <pc:docMk/>
            <pc:sldMk cId="4269164559" sldId="2147475949"/>
            <ac:picMk id="44" creationId="{A19778E0-AC0A-6C7E-8E6E-49E757178C2F}"/>
          </ac:picMkLst>
        </pc:picChg>
        <pc:picChg chg="add mod">
          <ac:chgData name="MAIGNAN Victor FRSC" userId="94fc2294-f05d-4f6d-a45c-e2f1f1ee1e39" providerId="ADAL" clId="{7157F7F9-C0A2-47FC-9318-A95E145BB2EB}" dt="2024-03-04T10:50:27.400" v="735"/>
          <ac:picMkLst>
            <pc:docMk/>
            <pc:sldMk cId="4269164559" sldId="2147475949"/>
            <ac:picMk id="45" creationId="{0601941E-F313-09D3-54B6-946136C99A1D}"/>
          </ac:picMkLst>
        </pc:picChg>
        <pc:picChg chg="add mod">
          <ac:chgData name="MAIGNAN Victor FRSC" userId="94fc2294-f05d-4f6d-a45c-e2f1f1ee1e39" providerId="ADAL" clId="{7157F7F9-C0A2-47FC-9318-A95E145BB2EB}" dt="2024-03-04T10:50:27.400" v="735"/>
          <ac:picMkLst>
            <pc:docMk/>
            <pc:sldMk cId="4269164559" sldId="2147475949"/>
            <ac:picMk id="46" creationId="{7303F82F-6093-1E3A-3413-66354C5E6E4D}"/>
          </ac:picMkLst>
        </pc:picChg>
        <pc:picChg chg="add mod">
          <ac:chgData name="MAIGNAN Victor FRSC" userId="94fc2294-f05d-4f6d-a45c-e2f1f1ee1e39" providerId="ADAL" clId="{7157F7F9-C0A2-47FC-9318-A95E145BB2EB}" dt="2024-03-04T10:50:27.400" v="735"/>
          <ac:picMkLst>
            <pc:docMk/>
            <pc:sldMk cId="4269164559" sldId="2147475949"/>
            <ac:picMk id="47" creationId="{D52B5A73-C4D3-C780-39DD-D5FD7EEF604E}"/>
          </ac:picMkLst>
        </pc:pic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4" creationId="{5F69454F-C9C9-236D-76A2-F75EA932F6FF}"/>
          </ac:cxnSpMkLst>
        </pc:cxnChg>
        <pc:cxnChg chg="mod">
          <ac:chgData name="MAIGNAN Victor FRSC" userId="94fc2294-f05d-4f6d-a45c-e2f1f1ee1e39" providerId="ADAL" clId="{7157F7F9-C0A2-47FC-9318-A95E145BB2EB}" dt="2024-03-04T11:00:39.515" v="1006" actId="1038"/>
          <ac:cxnSpMkLst>
            <pc:docMk/>
            <pc:sldMk cId="4269164559" sldId="2147475949"/>
            <ac:cxnSpMk id="17" creationId="{E00FD3BE-52E7-B8EA-9EBF-2A6595356E57}"/>
          </ac:cxnSpMkLst>
        </pc:cxn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29" creationId="{3F2458A9-1DA0-47B5-36FC-F3AF5994A14D}"/>
          </ac:cxnSpMkLst>
        </pc:cxn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32" creationId="{FDD6531B-3579-30DE-99AA-BDEAA761D565}"/>
          </ac:cxnSpMkLst>
        </pc:cxn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34" creationId="{977B7ECF-8F7E-A174-60C5-59AD745EE00F}"/>
          </ac:cxnSpMkLst>
        </pc:cxn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35" creationId="{D43E33DF-62BB-C55E-E7C6-1186AA622F7E}"/>
          </ac:cxnSpMkLst>
        </pc:cxn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38" creationId="{F001EA09-29AD-7D9B-9238-AF5ACA49F3E5}"/>
          </ac:cxnSpMkLst>
        </pc:cxnChg>
        <pc:cxnChg chg="mod">
          <ac:chgData name="MAIGNAN Victor FRSC" userId="94fc2294-f05d-4f6d-a45c-e2f1f1ee1e39" providerId="ADAL" clId="{7157F7F9-C0A2-47FC-9318-A95E145BB2EB}" dt="2024-03-04T10:48:44.932" v="708" actId="1035"/>
          <ac:cxnSpMkLst>
            <pc:docMk/>
            <pc:sldMk cId="4269164559" sldId="2147475949"/>
            <ac:cxnSpMk id="42" creationId="{133B9209-F7FC-EECF-83DC-BCB0A4A6F3EA}"/>
          </ac:cxnSpMkLst>
        </pc:cxnChg>
      </pc:sldChg>
      <pc:sldChg chg="addSp delSp modSp add mod modTransition modClrScheme chgLayout">
        <pc:chgData name="MAIGNAN Victor FRSC" userId="94fc2294-f05d-4f6d-a45c-e2f1f1ee1e39" providerId="ADAL" clId="{7157F7F9-C0A2-47FC-9318-A95E145BB2EB}" dt="2024-03-04T10:56:41.446" v="916"/>
        <pc:sldMkLst>
          <pc:docMk/>
          <pc:sldMk cId="3746308916" sldId="2147475950"/>
        </pc:sldMkLst>
        <pc:spChg chg="add del mod ord">
          <ac:chgData name="MAIGNAN Victor FRSC" userId="94fc2294-f05d-4f6d-a45c-e2f1f1ee1e39" providerId="ADAL" clId="{7157F7F9-C0A2-47FC-9318-A95E145BB2EB}" dt="2024-03-04T09:47:49.618" v="143" actId="478"/>
          <ac:spMkLst>
            <pc:docMk/>
            <pc:sldMk cId="3746308916" sldId="2147475950"/>
            <ac:spMk id="3" creationId="{C3AC39A2-87FD-B4E9-42EC-F74F61A9F37C}"/>
          </ac:spMkLst>
        </pc:spChg>
        <pc:spChg chg="mod">
          <ac:chgData name="MAIGNAN Victor FRSC" userId="94fc2294-f05d-4f6d-a45c-e2f1f1ee1e39" providerId="ADAL" clId="{7157F7F9-C0A2-47FC-9318-A95E145BB2EB}" dt="2024-03-04T09:49:15.397" v="225" actId="1076"/>
          <ac:spMkLst>
            <pc:docMk/>
            <pc:sldMk cId="3746308916" sldId="2147475950"/>
            <ac:spMk id="4" creationId="{F2885968-C237-BC2D-C6CE-66C7B854D213}"/>
          </ac:spMkLst>
        </pc:spChg>
        <pc:spChg chg="add del mod ord">
          <ac:chgData name="MAIGNAN Victor FRSC" userId="94fc2294-f05d-4f6d-a45c-e2f1f1ee1e39" providerId="ADAL" clId="{7157F7F9-C0A2-47FC-9318-A95E145BB2EB}" dt="2024-03-04T09:47:43.983" v="142" actId="478"/>
          <ac:spMkLst>
            <pc:docMk/>
            <pc:sldMk cId="3746308916" sldId="2147475950"/>
            <ac:spMk id="5" creationId="{8D7C4408-6E74-5C4F-432F-ED7710B457E7}"/>
          </ac:spMkLst>
        </pc:spChg>
        <pc:spChg chg="mod">
          <ac:chgData name="MAIGNAN Victor FRSC" userId="94fc2294-f05d-4f6d-a45c-e2f1f1ee1e39" providerId="ADAL" clId="{7157F7F9-C0A2-47FC-9318-A95E145BB2EB}" dt="2024-03-04T09:49:15.397" v="225" actId="1076"/>
          <ac:spMkLst>
            <pc:docMk/>
            <pc:sldMk cId="3746308916" sldId="2147475950"/>
            <ac:spMk id="6" creationId="{19AA331F-FF34-87AD-A674-6BEAE875BE8D}"/>
          </ac:spMkLst>
        </pc:spChg>
        <pc:spChg chg="mod">
          <ac:chgData name="MAIGNAN Victor FRSC" userId="94fc2294-f05d-4f6d-a45c-e2f1f1ee1e39" providerId="ADAL" clId="{7157F7F9-C0A2-47FC-9318-A95E145BB2EB}" dt="2024-03-04T09:49:15.397" v="225" actId="1076"/>
          <ac:spMkLst>
            <pc:docMk/>
            <pc:sldMk cId="3746308916" sldId="2147475950"/>
            <ac:spMk id="7" creationId="{33BEFC35-B371-50C8-5366-A7ECB94EB923}"/>
          </ac:spMkLst>
        </pc:spChg>
        <pc:spChg chg="mod">
          <ac:chgData name="MAIGNAN Victor FRSC" userId="94fc2294-f05d-4f6d-a45c-e2f1f1ee1e39" providerId="ADAL" clId="{7157F7F9-C0A2-47FC-9318-A95E145BB2EB}" dt="2024-03-04T09:52:12.720" v="504" actId="20577"/>
          <ac:spMkLst>
            <pc:docMk/>
            <pc:sldMk cId="3746308916" sldId="2147475950"/>
            <ac:spMk id="8" creationId="{2B677D6E-21C6-BFF7-357B-9FCA2D4C7AC2}"/>
          </ac:spMkLst>
        </pc:spChg>
        <pc:spChg chg="add del mod ord">
          <ac:chgData name="MAIGNAN Victor FRSC" userId="94fc2294-f05d-4f6d-a45c-e2f1f1ee1e39" providerId="ADAL" clId="{7157F7F9-C0A2-47FC-9318-A95E145BB2EB}" dt="2024-03-04T10:49:36.921" v="728" actId="478"/>
          <ac:spMkLst>
            <pc:docMk/>
            <pc:sldMk cId="3746308916" sldId="2147475950"/>
            <ac:spMk id="11" creationId="{A44AB5A0-3249-7C99-A0E2-B21CCF037BED}"/>
          </ac:spMkLst>
        </pc:spChg>
        <pc:spChg chg="mod">
          <ac:chgData name="MAIGNAN Victor FRSC" userId="94fc2294-f05d-4f6d-a45c-e2f1f1ee1e39" providerId="ADAL" clId="{7157F7F9-C0A2-47FC-9318-A95E145BB2EB}" dt="2024-03-04T09:49:15.397" v="225" actId="1076"/>
          <ac:spMkLst>
            <pc:docMk/>
            <pc:sldMk cId="3746308916" sldId="2147475950"/>
            <ac:spMk id="12" creationId="{7AE3ED50-74B2-8B4C-A258-B7AF8F50EA3A}"/>
          </ac:spMkLst>
        </pc:spChg>
        <pc:spChg chg="del">
          <ac:chgData name="MAIGNAN Victor FRSC" userId="94fc2294-f05d-4f6d-a45c-e2f1f1ee1e39" providerId="ADAL" clId="{7157F7F9-C0A2-47FC-9318-A95E145BB2EB}" dt="2024-03-04T09:45:48.406" v="90" actId="478"/>
          <ac:spMkLst>
            <pc:docMk/>
            <pc:sldMk cId="3746308916" sldId="2147475950"/>
            <ac:spMk id="14" creationId="{204DFA69-5098-40F4-5D84-0ABD9A57999C}"/>
          </ac:spMkLst>
        </pc:spChg>
        <pc:spChg chg="add del mod ord">
          <ac:chgData name="MAIGNAN Victor FRSC" userId="94fc2294-f05d-4f6d-a45c-e2f1f1ee1e39" providerId="ADAL" clId="{7157F7F9-C0A2-47FC-9318-A95E145BB2EB}" dt="2024-03-04T10:49:35.756" v="727" actId="478"/>
          <ac:spMkLst>
            <pc:docMk/>
            <pc:sldMk cId="3746308916" sldId="2147475950"/>
            <ac:spMk id="15" creationId="{19A7B4BD-89A5-9FAF-3FBA-0474DA48BD01}"/>
          </ac:spMkLst>
        </pc:spChg>
        <pc:spChg chg="del">
          <ac:chgData name="MAIGNAN Victor FRSC" userId="94fc2294-f05d-4f6d-a45c-e2f1f1ee1e39" providerId="ADAL" clId="{7157F7F9-C0A2-47FC-9318-A95E145BB2EB}" dt="2024-03-04T09:49:17.220" v="226" actId="478"/>
          <ac:spMkLst>
            <pc:docMk/>
            <pc:sldMk cId="3746308916" sldId="2147475950"/>
            <ac:spMk id="16" creationId="{221DEAE1-5852-05AB-8365-8AE2C8B9B626}"/>
          </ac:spMkLst>
        </pc:spChg>
        <pc:graphicFrameChg chg="del">
          <ac:chgData name="MAIGNAN Victor FRSC" userId="94fc2294-f05d-4f6d-a45c-e2f1f1ee1e39" providerId="ADAL" clId="{7157F7F9-C0A2-47FC-9318-A95E145BB2EB}" dt="2024-03-04T09:45:48.406" v="90" actId="478"/>
          <ac:graphicFrameMkLst>
            <pc:docMk/>
            <pc:sldMk cId="3746308916" sldId="2147475950"/>
            <ac:graphicFrameMk id="2" creationId="{0B43E77F-8ACC-58FD-3C4B-7B6F0B4B6979}"/>
          </ac:graphicFrameMkLst>
        </pc:graphicFrameChg>
        <pc:picChg chg="mod">
          <ac:chgData name="MAIGNAN Victor FRSC" userId="94fc2294-f05d-4f6d-a45c-e2f1f1ee1e39" providerId="ADAL" clId="{7157F7F9-C0A2-47FC-9318-A95E145BB2EB}" dt="2024-03-04T09:48:02.503" v="147" actId="1076"/>
          <ac:picMkLst>
            <pc:docMk/>
            <pc:sldMk cId="3746308916" sldId="2147475950"/>
            <ac:picMk id="9" creationId="{EF65636E-7307-16D0-3B13-3B812F8F9217}"/>
          </ac:picMkLst>
        </pc:picChg>
        <pc:picChg chg="mod">
          <ac:chgData name="MAIGNAN Victor FRSC" userId="94fc2294-f05d-4f6d-a45c-e2f1f1ee1e39" providerId="ADAL" clId="{7157F7F9-C0A2-47FC-9318-A95E145BB2EB}" dt="2024-03-04T09:48:04.562" v="148" actId="1076"/>
          <ac:picMkLst>
            <pc:docMk/>
            <pc:sldMk cId="3746308916" sldId="2147475950"/>
            <ac:picMk id="13" creationId="{88D94F4F-27AA-7DB4-5A4C-CAE7A188764A}"/>
          </ac:picMkLst>
        </pc:picChg>
        <pc:picChg chg="add mod">
          <ac:chgData name="MAIGNAN Victor FRSC" userId="94fc2294-f05d-4f6d-a45c-e2f1f1ee1e39" providerId="ADAL" clId="{7157F7F9-C0A2-47FC-9318-A95E145BB2EB}" dt="2024-03-04T10:50:18.063" v="732" actId="1076"/>
          <ac:picMkLst>
            <pc:docMk/>
            <pc:sldMk cId="3746308916" sldId="2147475950"/>
            <ac:picMk id="17" creationId="{640808ED-1812-CB8A-561B-501A9810FD0B}"/>
          </ac:picMkLst>
        </pc:picChg>
        <pc:picChg chg="mod">
          <ac:chgData name="MAIGNAN Victor FRSC" userId="94fc2294-f05d-4f6d-a45c-e2f1f1ee1e39" providerId="ADAL" clId="{7157F7F9-C0A2-47FC-9318-A95E145BB2EB}" dt="2024-03-04T09:47:51.910" v="144" actId="14100"/>
          <ac:picMkLst>
            <pc:docMk/>
            <pc:sldMk cId="3746308916" sldId="2147475950"/>
            <ac:picMk id="31" creationId="{B1528A2E-C52D-A598-1669-B93CCFEFF909}"/>
          </ac:picMkLst>
        </pc:picChg>
        <pc:picChg chg="del">
          <ac:chgData name="MAIGNAN Victor FRSC" userId="94fc2294-f05d-4f6d-a45c-e2f1f1ee1e39" providerId="ADAL" clId="{7157F7F9-C0A2-47FC-9318-A95E145BB2EB}" dt="2024-03-04T09:47:56.194" v="145" actId="478"/>
          <ac:picMkLst>
            <pc:docMk/>
            <pc:sldMk cId="3746308916" sldId="2147475950"/>
            <ac:picMk id="32" creationId="{86D992A9-6FC8-CA16-1185-670366006FF5}"/>
          </ac:picMkLst>
        </pc:pic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719722355" sldId="2147475986"/>
        </pc:sldMkLst>
      </pc:sldChg>
      <pc:sldChg chg="del">
        <pc:chgData name="MAIGNAN Victor FRSC" userId="94fc2294-f05d-4f6d-a45c-e2f1f1ee1e39" providerId="ADAL" clId="{7157F7F9-C0A2-47FC-9318-A95E145BB2EB}" dt="2024-03-04T09:34:55.877" v="25" actId="47"/>
        <pc:sldMkLst>
          <pc:docMk/>
          <pc:sldMk cId="1119648858" sldId="2147476004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62467082" sldId="2147476020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4285813209" sldId="2147476027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11508270" sldId="2147476034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863626209" sldId="2147476035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596914004" sldId="214747604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297768532" sldId="2147476048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904409161" sldId="2147476051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895630034" sldId="2147476055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52569478" sldId="2147476060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998656847" sldId="2147476061"/>
        </pc:sldMkLst>
      </pc:sldChg>
      <pc:sldChg chg="modSp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196686982" sldId="2147476062"/>
        </pc:sldMkLst>
        <pc:spChg chg="mod">
          <ac:chgData name="MAIGNAN Victor FRSC" userId="94fc2294-f05d-4f6d-a45c-e2f1f1ee1e39" providerId="ADAL" clId="{7157F7F9-C0A2-47FC-9318-A95E145BB2EB}" dt="2024-03-04T09:29:16.914" v="16" actId="20577"/>
          <ac:spMkLst>
            <pc:docMk/>
            <pc:sldMk cId="196686982" sldId="2147476062"/>
            <ac:spMk id="3" creationId="{0AA76109-3CC4-0CB5-2A55-9E31DD9DD0D0}"/>
          </ac:spMkLst>
        </pc:spChg>
        <pc:spChg chg="mod">
          <ac:chgData name="MAIGNAN Victor FRSC" userId="94fc2294-f05d-4f6d-a45c-e2f1f1ee1e39" providerId="ADAL" clId="{7157F7F9-C0A2-47FC-9318-A95E145BB2EB}" dt="2024-03-04T09:29:24.169" v="19" actId="403"/>
          <ac:spMkLst>
            <pc:docMk/>
            <pc:sldMk cId="196686982" sldId="2147476062"/>
            <ac:spMk id="5" creationId="{AA8123A5-EAD0-D9EC-F74D-82365625B73C}"/>
          </ac:spMkLst>
        </pc:spChg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921791966" sldId="2147476063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984152437" sldId="2147476064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778532900" sldId="2147476065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479982991" sldId="214747606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010863594" sldId="2147476067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887716175" sldId="2147476068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618768514" sldId="2147476069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36429375" sldId="2147476070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447045392" sldId="2147476071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788961602" sldId="2147476072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567666001" sldId="2147476073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31521957" sldId="2147476074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216380553" sldId="2147476075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888189113" sldId="214747607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190624957" sldId="2147476077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915774271" sldId="2147476078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661706484" sldId="2147476079"/>
        </pc:sldMkLst>
      </pc:sldChg>
      <pc:sldChg chg="del">
        <pc:chgData name="MAIGNAN Victor FRSC" userId="94fc2294-f05d-4f6d-a45c-e2f1f1ee1e39" providerId="ADAL" clId="{7157F7F9-C0A2-47FC-9318-A95E145BB2EB}" dt="2024-03-04T09:32:38.869" v="20" actId="47"/>
        <pc:sldMkLst>
          <pc:docMk/>
          <pc:sldMk cId="169990974" sldId="2147476080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602071458" sldId="2147476081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432348099" sldId="2147476082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435911670" sldId="2147476083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437393057" sldId="2147476084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742210489" sldId="2147476085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240863608" sldId="2147476086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3711803898" sldId="2147476087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2177961677" sldId="2147476088"/>
        </pc:sldMkLst>
      </pc:sldChg>
      <pc:sldChg chg="del">
        <pc:chgData name="MAIGNAN Victor FRSC" userId="94fc2294-f05d-4f6d-a45c-e2f1f1ee1e39" providerId="ADAL" clId="{7157F7F9-C0A2-47FC-9318-A95E145BB2EB}" dt="2024-03-04T09:35:53.883" v="31" actId="47"/>
        <pc:sldMkLst>
          <pc:docMk/>
          <pc:sldMk cId="4075460870" sldId="2147476089"/>
        </pc:sldMkLst>
      </pc:sldChg>
      <pc:sldChg chg="del">
        <pc:chgData name="MAIGNAN Victor FRSC" userId="94fc2294-f05d-4f6d-a45c-e2f1f1ee1e39" providerId="ADAL" clId="{7157F7F9-C0A2-47FC-9318-A95E145BB2EB}" dt="2024-03-04T09:34:55.877" v="25" actId="47"/>
        <pc:sldMkLst>
          <pc:docMk/>
          <pc:sldMk cId="3196635340" sldId="2147476091"/>
        </pc:sldMkLst>
      </pc:sldChg>
      <pc:sldChg chg="del">
        <pc:chgData name="MAIGNAN Victor FRSC" userId="94fc2294-f05d-4f6d-a45c-e2f1f1ee1e39" providerId="ADAL" clId="{7157F7F9-C0A2-47FC-9318-A95E145BB2EB}" dt="2024-03-04T09:34:55.877" v="25" actId="47"/>
        <pc:sldMkLst>
          <pc:docMk/>
          <pc:sldMk cId="3166421683" sldId="2147476092"/>
        </pc:sldMkLst>
      </pc:sldChg>
      <pc:sldChg chg="del">
        <pc:chgData name="MAIGNAN Victor FRSC" userId="94fc2294-f05d-4f6d-a45c-e2f1f1ee1e39" providerId="ADAL" clId="{7157F7F9-C0A2-47FC-9318-A95E145BB2EB}" dt="2024-03-04T09:33:41.699" v="22" actId="47"/>
        <pc:sldMkLst>
          <pc:docMk/>
          <pc:sldMk cId="1106631119" sldId="2147476093"/>
        </pc:sldMkLst>
      </pc:sldChg>
      <pc:sldChg chg="del">
        <pc:chgData name="MAIGNAN Victor FRSC" userId="94fc2294-f05d-4f6d-a45c-e2f1f1ee1e39" providerId="ADAL" clId="{7157F7F9-C0A2-47FC-9318-A95E145BB2EB}" dt="2024-03-04T09:34:38.255" v="24" actId="47"/>
        <pc:sldMkLst>
          <pc:docMk/>
          <pc:sldMk cId="1347766728" sldId="2147476094"/>
        </pc:sldMkLst>
      </pc:sldChg>
      <pc:sldChg chg="addSp delSp modSp add mod modTransition">
        <pc:chgData name="MAIGNAN Victor FRSC" userId="94fc2294-f05d-4f6d-a45c-e2f1f1ee1e39" providerId="ADAL" clId="{7157F7F9-C0A2-47FC-9318-A95E145BB2EB}" dt="2024-03-04T10:56:41.446" v="916"/>
        <pc:sldMkLst>
          <pc:docMk/>
          <pc:sldMk cId="1681838925" sldId="2147476095"/>
        </pc:sldMkLst>
        <pc:spChg chg="mod ord">
          <ac:chgData name="MAIGNAN Victor FRSC" userId="94fc2294-f05d-4f6d-a45c-e2f1f1ee1e39" providerId="ADAL" clId="{7157F7F9-C0A2-47FC-9318-A95E145BB2EB}" dt="2024-03-04T10:55:21.600" v="901" actId="20577"/>
          <ac:spMkLst>
            <pc:docMk/>
            <pc:sldMk cId="1681838925" sldId="2147476095"/>
            <ac:spMk id="3" creationId="{E15308C4-19A7-55BD-C0C6-3997A761A268}"/>
          </ac:spMkLst>
        </pc:spChg>
        <pc:spChg chg="mod">
          <ac:chgData name="MAIGNAN Victor FRSC" userId="94fc2294-f05d-4f6d-a45c-e2f1f1ee1e39" providerId="ADAL" clId="{7157F7F9-C0A2-47FC-9318-A95E145BB2EB}" dt="2024-03-04T10:55:13.264" v="897" actId="1036"/>
          <ac:spMkLst>
            <pc:docMk/>
            <pc:sldMk cId="1681838925" sldId="2147476095"/>
            <ac:spMk id="11" creationId="{9E6275B0-0B9D-B48E-1E76-60CA0639B4EF}"/>
          </ac:spMkLst>
        </pc:spChg>
        <pc:picChg chg="add mod ord">
          <ac:chgData name="MAIGNAN Victor FRSC" userId="94fc2294-f05d-4f6d-a45c-e2f1f1ee1e39" providerId="ADAL" clId="{7157F7F9-C0A2-47FC-9318-A95E145BB2EB}" dt="2024-03-04T10:54:57.332" v="890" actId="1076"/>
          <ac:picMkLst>
            <pc:docMk/>
            <pc:sldMk cId="1681838925" sldId="2147476095"/>
            <ac:picMk id="5" creationId="{728C4F73-C670-24F0-E0DC-DE306D437657}"/>
          </ac:picMkLst>
        </pc:picChg>
        <pc:picChg chg="del">
          <ac:chgData name="MAIGNAN Victor FRSC" userId="94fc2294-f05d-4f6d-a45c-e2f1f1ee1e39" providerId="ADAL" clId="{7157F7F9-C0A2-47FC-9318-A95E145BB2EB}" dt="2024-03-04T10:54:35.557" v="886" actId="478"/>
          <ac:picMkLst>
            <pc:docMk/>
            <pc:sldMk cId="1681838925" sldId="2147476095"/>
            <ac:picMk id="10" creationId="{9A159B01-234A-CD1A-11DD-06278C9731AD}"/>
          </ac:picMkLst>
        </pc:picChg>
      </pc:sldChg>
      <pc:sldChg chg="modSp new mod modTransition modClrScheme chgLayout">
        <pc:chgData name="MAIGNAN Victor FRSC" userId="94fc2294-f05d-4f6d-a45c-e2f1f1ee1e39" providerId="ADAL" clId="{7157F7F9-C0A2-47FC-9318-A95E145BB2EB}" dt="2024-03-04T10:56:41.446" v="916"/>
        <pc:sldMkLst>
          <pc:docMk/>
          <pc:sldMk cId="4048886377" sldId="2147476096"/>
        </pc:sldMkLst>
        <pc:spChg chg="mod ord">
          <ac:chgData name="MAIGNAN Victor FRSC" userId="94fc2294-f05d-4f6d-a45c-e2f1f1ee1e39" providerId="ADAL" clId="{7157F7F9-C0A2-47FC-9318-A95E145BB2EB}" dt="2024-03-04T10:49:42.057" v="729" actId="700"/>
          <ac:spMkLst>
            <pc:docMk/>
            <pc:sldMk cId="4048886377" sldId="2147476096"/>
            <ac:spMk id="2" creationId="{EAC7743C-D625-C643-5E86-4528B125837E}"/>
          </ac:spMkLst>
        </pc:spChg>
        <pc:spChg chg="mod ord">
          <ac:chgData name="MAIGNAN Victor FRSC" userId="94fc2294-f05d-4f6d-a45c-e2f1f1ee1e39" providerId="ADAL" clId="{7157F7F9-C0A2-47FC-9318-A95E145BB2EB}" dt="2024-03-04T10:49:45.538" v="730" actId="14100"/>
          <ac:spMkLst>
            <pc:docMk/>
            <pc:sldMk cId="4048886377" sldId="2147476096"/>
            <ac:spMk id="3" creationId="{96EE9F36-3A0D-0CDD-34CA-5ECEAEC2CBA1}"/>
          </ac:spMkLst>
        </pc:spChg>
      </pc:sldChg>
      <pc:sldMasterChg chg="del delSldLayout">
        <pc:chgData name="MAIGNAN Victor FRSC" userId="94fc2294-f05d-4f6d-a45c-e2f1f1ee1e39" providerId="ADAL" clId="{7157F7F9-C0A2-47FC-9318-A95E145BB2EB}" dt="2024-03-04T09:34:38.255" v="24" actId="47"/>
        <pc:sldMasterMkLst>
          <pc:docMk/>
          <pc:sldMasterMk cId="3842139820" sldId="2147483724"/>
        </pc:sldMasterMkLst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2474812549" sldId="2147483725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477466406" sldId="2147483726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3224872845" sldId="2147483727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4228799762" sldId="2147483728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2912847993" sldId="2147483729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102644355" sldId="2147483730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3410257911" sldId="2147483731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501301495" sldId="2147483732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2101152887" sldId="2147483733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3037587073" sldId="2147483795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3805114621" sldId="2147483833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4027358213" sldId="2147483834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1771955746" sldId="2147483837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3842139820" sldId="2147483724"/>
            <pc:sldLayoutMk cId="3919158481" sldId="2147483859"/>
          </pc:sldLayoutMkLst>
        </pc:sldLayoutChg>
      </pc:sldMasterChg>
      <pc:sldMasterChg chg="del delSldLayout">
        <pc:chgData name="MAIGNAN Victor FRSC" userId="94fc2294-f05d-4f6d-a45c-e2f1f1ee1e39" providerId="ADAL" clId="{7157F7F9-C0A2-47FC-9318-A95E145BB2EB}" dt="2024-03-04T09:34:38.255" v="24" actId="47"/>
        <pc:sldMasterMkLst>
          <pc:docMk/>
          <pc:sldMasterMk cId="4080229513" sldId="2147483734"/>
        </pc:sldMasterMkLst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1456357351" sldId="2147483735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3343099566" sldId="2147483736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691444806" sldId="2147483737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2154514306" sldId="2147483738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1253602877" sldId="2147483739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3338940314" sldId="2147483740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1303801311" sldId="2147483741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2716270823" sldId="2147483742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705391210" sldId="2147483743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3341966829" sldId="2147483744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3197755920" sldId="2147483745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4136012092" sldId="2147483746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4080229513" sldId="2147483734"/>
            <pc:sldLayoutMk cId="3026869168" sldId="2147483747"/>
          </pc:sldLayoutMkLst>
        </pc:sldLayoutChg>
      </pc:sldMasterChg>
      <pc:sldMasterChg chg="modSldLayout">
        <pc:chgData name="MAIGNAN Victor FRSC" userId="94fc2294-f05d-4f6d-a45c-e2f1f1ee1e39" providerId="ADAL" clId="{7157F7F9-C0A2-47FC-9318-A95E145BB2EB}" dt="2024-03-04T10:44:02.875" v="520" actId="478"/>
        <pc:sldMasterMkLst>
          <pc:docMk/>
          <pc:sldMasterMk cId="3596582711" sldId="2147483796"/>
        </pc:sldMasterMkLst>
        <pc:sldLayoutChg chg="delSp mod">
          <pc:chgData name="MAIGNAN Victor FRSC" userId="94fc2294-f05d-4f6d-a45c-e2f1f1ee1e39" providerId="ADAL" clId="{7157F7F9-C0A2-47FC-9318-A95E145BB2EB}" dt="2024-03-04T10:44:02.875" v="520" actId="478"/>
          <pc:sldLayoutMkLst>
            <pc:docMk/>
            <pc:sldMasterMk cId="3596582711" sldId="2147483796"/>
            <pc:sldLayoutMk cId="173913405" sldId="2147483806"/>
          </pc:sldLayoutMkLst>
          <pc:picChg chg="del">
            <ac:chgData name="MAIGNAN Victor FRSC" userId="94fc2294-f05d-4f6d-a45c-e2f1f1ee1e39" providerId="ADAL" clId="{7157F7F9-C0A2-47FC-9318-A95E145BB2EB}" dt="2024-03-04T10:44:02.875" v="520" actId="478"/>
            <ac:picMkLst>
              <pc:docMk/>
              <pc:sldMasterMk cId="3596582711" sldId="2147483796"/>
              <pc:sldLayoutMk cId="173913405" sldId="2147483806"/>
              <ac:picMk id="18" creationId="{6E85FA98-A38C-443B-8B3F-68FCE4E265C1}"/>
            </ac:picMkLst>
          </pc:picChg>
        </pc:sldLayoutChg>
      </pc:sldMasterChg>
      <pc:sldMasterChg chg="del delSldLayout">
        <pc:chgData name="MAIGNAN Victor FRSC" userId="94fc2294-f05d-4f6d-a45c-e2f1f1ee1e39" providerId="ADAL" clId="{7157F7F9-C0A2-47FC-9318-A95E145BB2EB}" dt="2024-03-04T09:34:38.255" v="24" actId="47"/>
        <pc:sldMasterMkLst>
          <pc:docMk/>
          <pc:sldMasterMk cId="1069225703" sldId="2147483838"/>
        </pc:sldMasterMkLst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671111357" sldId="2147483839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3414251393" sldId="2147483840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1641787858" sldId="2147483841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75256588" sldId="2147483842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131857469" sldId="2147483843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3903042354" sldId="2147483844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2411987377" sldId="2147483845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3970142064" sldId="2147483846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1102965548" sldId="2147483847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77373038" sldId="2147483848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976340539" sldId="2147483849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3217628888" sldId="2147483850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1526426214" sldId="2147483851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2760035440" sldId="2147483852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4044354897" sldId="2147483853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4152750434" sldId="2147483854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1765466172" sldId="2147483855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3375197159" sldId="2147483856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2495113410" sldId="2147483857"/>
          </pc:sldLayoutMkLst>
        </pc:sldLayoutChg>
        <pc:sldLayoutChg chg="del">
          <pc:chgData name="MAIGNAN Victor FRSC" userId="94fc2294-f05d-4f6d-a45c-e2f1f1ee1e39" providerId="ADAL" clId="{7157F7F9-C0A2-47FC-9318-A95E145BB2EB}" dt="2024-03-04T09:34:38.255" v="24" actId="47"/>
          <pc:sldLayoutMkLst>
            <pc:docMk/>
            <pc:sldMasterMk cId="1069225703" sldId="2147483838"/>
            <pc:sldLayoutMk cId="4071176248" sldId="2147483858"/>
          </pc:sldLayoutMkLst>
        </pc:sldLayoutChg>
      </pc:sldMasterChg>
    </pc:docChg>
  </pc:docChgLst>
  <pc:docChgLst>
    <pc:chgData name="GOUTELLE Alexis FRSC" userId="S::alexis.goutelle@syngenta.com::40060437-1818-4384-9fc0-089b6c74c15c" providerId="AD" clId="Web-{7F08952E-4A88-D2FD-37CD-6649264FB7D9}"/>
    <pc:docChg chg="">
      <pc:chgData name="GOUTELLE Alexis FRSC" userId="S::alexis.goutelle@syngenta.com::40060437-1818-4384-9fc0-089b6c74c15c" providerId="AD" clId="Web-{7F08952E-4A88-D2FD-37CD-6649264FB7D9}" dt="2024-02-29T16:36:49.036" v="4"/>
      <pc:docMkLst>
        <pc:docMk/>
      </pc:docMkLst>
      <pc:sldChg chg="addCm modCm">
        <pc:chgData name="GOUTELLE Alexis FRSC" userId="S::alexis.goutelle@syngenta.com::40060437-1818-4384-9fc0-089b6c74c15c" providerId="AD" clId="Web-{7F08952E-4A88-D2FD-37CD-6649264FB7D9}" dt="2024-02-29T14:57:10.306" v="1"/>
        <pc:sldMkLst>
          <pc:docMk/>
          <pc:sldMk cId="3297768532" sldId="21474760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OUTELLE Alexis FRSC" userId="S::alexis.goutelle@syngenta.com::40060437-1818-4384-9fc0-089b6c74c15c" providerId="AD" clId="Web-{7F08952E-4A88-D2FD-37CD-6649264FB7D9}" dt="2024-02-29T14:57:10.306" v="1"/>
              <pc2:cmMkLst xmlns:pc2="http://schemas.microsoft.com/office/powerpoint/2019/9/main/command">
                <pc:docMk/>
                <pc:sldMk cId="3297768532" sldId="2147476048"/>
                <pc2:cmMk id="{9D2C105A-105B-40BD-B065-EC73C2EA6DDB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7F08952E-4A88-D2FD-37CD-6649264FB7D9}" dt="2024-02-29T16:36:49.036" v="4"/>
        <pc:sldMkLst>
          <pc:docMk/>
          <pc:sldMk cId="1190624957" sldId="21474760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7F08952E-4A88-D2FD-37CD-6649264FB7D9}" dt="2024-02-29T16:36:49.036" v="4"/>
              <pc2:cmMkLst xmlns:pc2="http://schemas.microsoft.com/office/powerpoint/2019/9/main/command">
                <pc:docMk/>
                <pc:sldMk cId="1190624957" sldId="2147476077"/>
                <pc2:cmMk id="{AFD219EB-D2DC-441C-8180-5D0193F5E74F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7F08952E-4A88-D2FD-37CD-6649264FB7D9}" dt="2024-02-29T14:58:57.700" v="3"/>
        <pc:sldMkLst>
          <pc:docMk/>
          <pc:sldMk cId="3432348099" sldId="21474760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7F08952E-4A88-D2FD-37CD-6649264FB7D9}" dt="2024-02-29T14:58:57.700" v="3"/>
              <pc2:cmMkLst xmlns:pc2="http://schemas.microsoft.com/office/powerpoint/2019/9/main/command">
                <pc:docMk/>
                <pc:sldMk cId="3432348099" sldId="2147476082"/>
                <pc2:cmMk id="{4CB11A7A-560B-4D76-B99F-7810F3A189EA}"/>
              </pc2:cmMkLst>
            </pc226:cmChg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7F08952E-4A88-D2FD-37CD-6649264FB7D9}" dt="2024-02-29T14:58:15.621" v="2"/>
              <pc2:cmMkLst xmlns:pc2="http://schemas.microsoft.com/office/powerpoint/2019/9/main/command">
                <pc:docMk/>
                <pc:sldMk cId="3432348099" sldId="2147476082"/>
                <pc2:cmMk id="{7528B8BB-6C3B-4360-A896-5D51E75076EC}"/>
              </pc2:cmMkLst>
            </pc226:cmChg>
          </p:ext>
        </pc:extLst>
      </pc:sldChg>
    </pc:docChg>
  </pc:docChgLst>
  <pc:docChgLst>
    <pc:chgData name="GOUTELLE Alexis FRSC" userId="S::alexis.goutelle@syngenta.com::40060437-1818-4384-9fc0-089b6c74c15c" providerId="AD" clId="Web-{9A47485A-18B3-898C-6065-1040C9116983}"/>
    <pc:docChg chg="">
      <pc:chgData name="GOUTELLE Alexis FRSC" userId="S::alexis.goutelle@syngenta.com::40060437-1818-4384-9fc0-089b6c74c15c" providerId="AD" clId="Web-{9A47485A-18B3-898C-6065-1040C9116983}" dt="2024-02-27T09:33:21.221" v="1"/>
      <pc:docMkLst>
        <pc:docMk/>
      </pc:docMkLst>
      <pc:sldChg chg="addCm">
        <pc:chgData name="GOUTELLE Alexis FRSC" userId="S::alexis.goutelle@syngenta.com::40060437-1818-4384-9fc0-089b6c74c15c" providerId="AD" clId="Web-{9A47485A-18B3-898C-6065-1040C9116983}" dt="2024-02-27T09:29:48.482" v="0"/>
        <pc:sldMkLst>
          <pc:docMk/>
          <pc:sldMk cId="2921791966" sldId="21474760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9A47485A-18B3-898C-6065-1040C9116983}" dt="2024-02-27T09:29:48.482" v="0"/>
              <pc2:cmMkLst xmlns:pc2="http://schemas.microsoft.com/office/powerpoint/2019/9/main/command">
                <pc:docMk/>
                <pc:sldMk cId="2921791966" sldId="2147476063"/>
                <pc2:cmMk id="{C58BCBC2-3FDD-4231-B67A-86BB0FF60FA3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9A47485A-18B3-898C-6065-1040C9116983}" dt="2024-02-27T09:33:21.221" v="1"/>
        <pc:sldMkLst>
          <pc:docMk/>
          <pc:sldMk cId="3479982991" sldId="21474760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9A47485A-18B3-898C-6065-1040C9116983}" dt="2024-02-27T09:33:21.221" v="1"/>
              <pc2:cmMkLst xmlns:pc2="http://schemas.microsoft.com/office/powerpoint/2019/9/main/command">
                <pc:docMk/>
                <pc:sldMk cId="3479982991" sldId="2147476066"/>
                <pc2:cmMk id="{DB49AC05-2972-4B4A-A80E-8955ABB7B731}"/>
              </pc2:cmMkLst>
            </pc226:cmChg>
          </p:ext>
        </pc:extLst>
      </pc:sldChg>
    </pc:docChg>
  </pc:docChgLst>
  <pc:docChgLst>
    <pc:chgData name="MAIGNAN Victor FRSC" userId="94fc2294-f05d-4f6d-a45c-e2f1f1ee1e39" providerId="ADAL" clId="{AE617FC0-74B6-4F9E-8AB6-A8DD73275707}"/>
    <pc:docChg chg="undo custSel addSld delSld modSld sldOrd delMainMaster">
      <pc:chgData name="MAIGNAN Victor FRSC" userId="94fc2294-f05d-4f6d-a45c-e2f1f1ee1e39" providerId="ADAL" clId="{AE617FC0-74B6-4F9E-8AB6-A8DD73275707}" dt="2024-01-18T15:01:12.503" v="4377" actId="729"/>
      <pc:docMkLst>
        <pc:docMk/>
      </pc:docMkLst>
      <pc:sldChg chg="add del">
        <pc:chgData name="MAIGNAN Victor FRSC" userId="94fc2294-f05d-4f6d-a45c-e2f1f1ee1e39" providerId="ADAL" clId="{AE617FC0-74B6-4F9E-8AB6-A8DD73275707}" dt="2024-01-08T14:51:46.787" v="1470" actId="47"/>
        <pc:sldMkLst>
          <pc:docMk/>
          <pc:sldMk cId="1535050318" sldId="266"/>
        </pc:sldMkLst>
      </pc:sldChg>
      <pc:sldChg chg="delSp add del mod">
        <pc:chgData name="MAIGNAN Victor FRSC" userId="94fc2294-f05d-4f6d-a45c-e2f1f1ee1e39" providerId="ADAL" clId="{AE617FC0-74B6-4F9E-8AB6-A8DD73275707}" dt="2024-01-08T14:52:07.012" v="1478" actId="47"/>
        <pc:sldMkLst>
          <pc:docMk/>
          <pc:sldMk cId="164440133" sldId="267"/>
        </pc:sldMkLst>
        <pc:picChg chg="del">
          <ac:chgData name="MAIGNAN Victor FRSC" userId="94fc2294-f05d-4f6d-a45c-e2f1f1ee1e39" providerId="ADAL" clId="{AE617FC0-74B6-4F9E-8AB6-A8DD73275707}" dt="2024-01-08T14:51:58.922" v="1473" actId="21"/>
          <ac:picMkLst>
            <pc:docMk/>
            <pc:sldMk cId="164440133" sldId="267"/>
            <ac:picMk id="5" creationId="{3537DB80-E507-78D1-7F5E-36FA6CB8534D}"/>
          </ac:picMkLst>
        </pc:picChg>
      </pc:sldChg>
      <pc:sldChg chg="add del ord modTransition">
        <pc:chgData name="MAIGNAN Victor FRSC" userId="94fc2294-f05d-4f6d-a45c-e2f1f1ee1e39" providerId="ADAL" clId="{AE617FC0-74B6-4F9E-8AB6-A8DD73275707}" dt="2024-01-18T14:52:52.011" v="4104" actId="47"/>
        <pc:sldMkLst>
          <pc:docMk/>
          <pc:sldMk cId="2492054265" sldId="299"/>
        </pc:sldMkLst>
      </pc:sldChg>
      <pc:sldChg chg="addSp modSp add del modTransition">
        <pc:chgData name="MAIGNAN Victor FRSC" userId="94fc2294-f05d-4f6d-a45c-e2f1f1ee1e39" providerId="ADAL" clId="{AE617FC0-74B6-4F9E-8AB6-A8DD73275707}" dt="2024-01-18T14:20:20.866" v="3750" actId="47"/>
        <pc:sldMkLst>
          <pc:docMk/>
          <pc:sldMk cId="736100131" sldId="354"/>
        </pc:sldMkLst>
        <pc:spChg chg="add mod">
          <ac:chgData name="MAIGNAN Victor FRSC" userId="94fc2294-f05d-4f6d-a45c-e2f1f1ee1e39" providerId="ADAL" clId="{AE617FC0-74B6-4F9E-8AB6-A8DD73275707}" dt="2024-01-08T15:02:55.690" v="1958"/>
          <ac:spMkLst>
            <pc:docMk/>
            <pc:sldMk cId="736100131" sldId="354"/>
            <ac:spMk id="2" creationId="{BE656519-E57E-F453-A137-B889E42D1638}"/>
          </ac:spMkLst>
        </pc:spChg>
      </pc:sldChg>
      <pc:sldChg chg="add del mod modShow">
        <pc:chgData name="MAIGNAN Victor FRSC" userId="94fc2294-f05d-4f6d-a45c-e2f1f1ee1e39" providerId="ADAL" clId="{AE617FC0-74B6-4F9E-8AB6-A8DD73275707}" dt="2024-01-08T13:19:57.141" v="270" actId="47"/>
        <pc:sldMkLst>
          <pc:docMk/>
          <pc:sldMk cId="100942763" sldId="355"/>
        </pc:sldMkLst>
      </pc:sldChg>
      <pc:sldChg chg="add del">
        <pc:chgData name="MAIGNAN Victor FRSC" userId="94fc2294-f05d-4f6d-a45c-e2f1f1ee1e39" providerId="ADAL" clId="{AE617FC0-74B6-4F9E-8AB6-A8DD73275707}" dt="2024-01-08T13:40:03.177" v="1203" actId="47"/>
        <pc:sldMkLst>
          <pc:docMk/>
          <pc:sldMk cId="3491723134" sldId="2147375870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4072554695" sldId="2147375893"/>
        </pc:sldMkLst>
      </pc:sldChg>
      <pc:sldChg chg="addSp modSp add mod modAnim">
        <pc:chgData name="MAIGNAN Victor FRSC" userId="94fc2294-f05d-4f6d-a45c-e2f1f1ee1e39" providerId="ADAL" clId="{AE617FC0-74B6-4F9E-8AB6-A8DD73275707}" dt="2024-01-18T14:54:04.807" v="4106" actId="1076"/>
        <pc:sldMkLst>
          <pc:docMk/>
          <pc:sldMk cId="2787310239" sldId="2147375894"/>
        </pc:sldMkLst>
        <pc:spChg chg="add mod">
          <ac:chgData name="MAIGNAN Victor FRSC" userId="94fc2294-f05d-4f6d-a45c-e2f1f1ee1e39" providerId="ADAL" clId="{AE617FC0-74B6-4F9E-8AB6-A8DD73275707}" dt="2024-01-18T14:54:04.807" v="4106" actId="1076"/>
          <ac:spMkLst>
            <pc:docMk/>
            <pc:sldMk cId="2787310239" sldId="2147375894"/>
            <ac:spMk id="2" creationId="{BC0C1A53-AE9E-C0DB-4BC8-0A7994DCE54F}"/>
          </ac:spMkLst>
        </pc:spChg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583740382" sldId="2147375895"/>
        </pc:sldMkLst>
      </pc:sldChg>
      <pc:sldChg chg="addSp delSp modSp add mod ord modClrScheme modAnim chgLayout">
        <pc:chgData name="MAIGNAN Victor FRSC" userId="94fc2294-f05d-4f6d-a45c-e2f1f1ee1e39" providerId="ADAL" clId="{AE617FC0-74B6-4F9E-8AB6-A8DD73275707}" dt="2024-01-18T14:06:40.790" v="3637" actId="20577"/>
        <pc:sldMkLst>
          <pc:docMk/>
          <pc:sldMk cId="1067069971" sldId="2147375896"/>
        </pc:sldMkLst>
        <pc:spChg chg="del mod ord">
          <ac:chgData name="MAIGNAN Victor FRSC" userId="94fc2294-f05d-4f6d-a45c-e2f1f1ee1e39" providerId="ADAL" clId="{AE617FC0-74B6-4F9E-8AB6-A8DD73275707}" dt="2024-01-18T14:04:42.337" v="3516" actId="478"/>
          <ac:spMkLst>
            <pc:docMk/>
            <pc:sldMk cId="1067069971" sldId="2147375896"/>
            <ac:spMk id="2" creationId="{CBA4B63E-2907-46CF-C273-0ECD658C2979}"/>
          </ac:spMkLst>
        </pc:spChg>
        <pc:spChg chg="add del mod ord">
          <ac:chgData name="MAIGNAN Victor FRSC" userId="94fc2294-f05d-4f6d-a45c-e2f1f1ee1e39" providerId="ADAL" clId="{AE617FC0-74B6-4F9E-8AB6-A8DD73275707}" dt="2024-01-18T14:04:35.032" v="3514" actId="478"/>
          <ac:spMkLst>
            <pc:docMk/>
            <pc:sldMk cId="1067069971" sldId="2147375896"/>
            <ac:spMk id="3" creationId="{93113864-6F4A-CB17-DBB7-E6DFF6BF95BC}"/>
          </ac:spMkLst>
        </pc:spChg>
        <pc:spChg chg="del mod">
          <ac:chgData name="MAIGNAN Victor FRSC" userId="94fc2294-f05d-4f6d-a45c-e2f1f1ee1e39" providerId="ADAL" clId="{AE617FC0-74B6-4F9E-8AB6-A8DD73275707}" dt="2024-01-18T14:06:20.745" v="3623" actId="478"/>
          <ac:spMkLst>
            <pc:docMk/>
            <pc:sldMk cId="1067069971" sldId="2147375896"/>
            <ac:spMk id="4" creationId="{C946B538-5C54-5F58-3D66-DBE8F77C3593}"/>
          </ac:spMkLst>
        </pc:spChg>
        <pc:spChg chg="add del mod">
          <ac:chgData name="MAIGNAN Victor FRSC" userId="94fc2294-f05d-4f6d-a45c-e2f1f1ee1e39" providerId="ADAL" clId="{AE617FC0-74B6-4F9E-8AB6-A8DD73275707}" dt="2024-01-18T14:04:44.470" v="3517" actId="478"/>
          <ac:spMkLst>
            <pc:docMk/>
            <pc:sldMk cId="1067069971" sldId="2147375896"/>
            <ac:spMk id="7" creationId="{6F33E6D3-E191-09A8-8ED9-C9996BBE2A9D}"/>
          </ac:spMkLst>
        </pc:spChg>
        <pc:spChg chg="add mod ord">
          <ac:chgData name="MAIGNAN Victor FRSC" userId="94fc2294-f05d-4f6d-a45c-e2f1f1ee1e39" providerId="ADAL" clId="{AE617FC0-74B6-4F9E-8AB6-A8DD73275707}" dt="2024-01-18T14:06:40.790" v="3637" actId="20577"/>
          <ac:spMkLst>
            <pc:docMk/>
            <pc:sldMk cId="1067069971" sldId="2147375896"/>
            <ac:spMk id="8" creationId="{CB5DDDB8-58FC-090B-0E1C-0C10AC8196FF}"/>
          </ac:spMkLst>
        </pc:spChg>
        <pc:spChg chg="add del mod ord">
          <ac:chgData name="MAIGNAN Victor FRSC" userId="94fc2294-f05d-4f6d-a45c-e2f1f1ee1e39" providerId="ADAL" clId="{AE617FC0-74B6-4F9E-8AB6-A8DD73275707}" dt="2024-01-18T14:05:34.700" v="3528" actId="478"/>
          <ac:spMkLst>
            <pc:docMk/>
            <pc:sldMk cId="1067069971" sldId="2147375896"/>
            <ac:spMk id="9" creationId="{6051541D-BDE5-4C19-61CF-AF3D6BA3B74B}"/>
          </ac:spMkLst>
        </pc:spChg>
        <pc:graphicFrameChg chg="mod">
          <ac:chgData name="MAIGNAN Victor FRSC" userId="94fc2294-f05d-4f6d-a45c-e2f1f1ee1e39" providerId="ADAL" clId="{AE617FC0-74B6-4F9E-8AB6-A8DD73275707}" dt="2024-01-18T14:05:20.146" v="3526" actId="207"/>
          <ac:graphicFrameMkLst>
            <pc:docMk/>
            <pc:sldMk cId="1067069971" sldId="2147375896"/>
            <ac:graphicFrameMk id="5" creationId="{4E0E1729-CA5F-C216-D3AE-14707DF98464}"/>
          </ac:graphicFrameMkLst>
        </pc:graphicFrameChg>
      </pc:sldChg>
      <pc:sldChg chg="modSp add del">
        <pc:chgData name="MAIGNAN Victor FRSC" userId="94fc2294-f05d-4f6d-a45c-e2f1f1ee1e39" providerId="ADAL" clId="{AE617FC0-74B6-4F9E-8AB6-A8DD73275707}" dt="2024-01-18T14:03:34.198" v="3502" actId="47"/>
        <pc:sldMkLst>
          <pc:docMk/>
          <pc:sldMk cId="2624877318" sldId="2147375897"/>
        </pc:sldMkLst>
        <pc:graphicFrameChg chg="mod">
          <ac:chgData name="MAIGNAN Victor FRSC" userId="94fc2294-f05d-4f6d-a45c-e2f1f1ee1e39" providerId="ADAL" clId="{AE617FC0-74B6-4F9E-8AB6-A8DD73275707}" dt="2024-01-18T13:55:56.688" v="3493"/>
          <ac:graphicFrameMkLst>
            <pc:docMk/>
            <pc:sldMk cId="2624877318" sldId="2147375897"/>
            <ac:graphicFrameMk id="6" creationId="{07DCBDA9-2ACE-3D4E-741C-1DFE110AD567}"/>
          </ac:graphicFrameMkLst>
        </pc:graphicFrameChg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3253517942" sldId="2147375898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4235418188" sldId="2147375899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793901387" sldId="2147375900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3669301061" sldId="2147375901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2811030234" sldId="2147375902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247471806" sldId="2147375903"/>
        </pc:sldMkLst>
      </pc:sldChg>
      <pc:sldChg chg="add del">
        <pc:chgData name="MAIGNAN Victor FRSC" userId="94fc2294-f05d-4f6d-a45c-e2f1f1ee1e39" providerId="ADAL" clId="{AE617FC0-74B6-4F9E-8AB6-A8DD73275707}" dt="2024-01-18T14:13:55.432" v="3638" actId="47"/>
        <pc:sldMkLst>
          <pc:docMk/>
          <pc:sldMk cId="369242252" sldId="2147375904"/>
        </pc:sldMkLst>
      </pc:sldChg>
      <pc:sldChg chg="modSp del mod modTransition modClrScheme chgLayout">
        <pc:chgData name="MAIGNAN Victor FRSC" userId="94fc2294-f05d-4f6d-a45c-e2f1f1ee1e39" providerId="ADAL" clId="{AE617FC0-74B6-4F9E-8AB6-A8DD73275707}" dt="2024-01-18T14:51:45.405" v="4102" actId="47"/>
        <pc:sldMkLst>
          <pc:docMk/>
          <pc:sldMk cId="1545167518" sldId="2147375936"/>
        </pc:sldMkLst>
        <pc:spChg chg="mod ord">
          <ac:chgData name="MAIGNAN Victor FRSC" userId="94fc2294-f05d-4f6d-a45c-e2f1f1ee1e39" providerId="ADAL" clId="{AE617FC0-74B6-4F9E-8AB6-A8DD73275707}" dt="2024-01-08T07:57:50.188" v="61" actId="27636"/>
          <ac:spMkLst>
            <pc:docMk/>
            <pc:sldMk cId="1545167518" sldId="2147375936"/>
            <ac:spMk id="2" creationId="{CDC71917-38A9-2572-6C1A-220655D44D48}"/>
          </ac:spMkLst>
        </pc:spChg>
        <pc:spChg chg="mod">
          <ac:chgData name="MAIGNAN Victor FRSC" userId="94fc2294-f05d-4f6d-a45c-e2f1f1ee1e39" providerId="ADAL" clId="{AE617FC0-74B6-4F9E-8AB6-A8DD73275707}" dt="2024-01-08T07:58:00.648" v="63" actId="207"/>
          <ac:spMkLst>
            <pc:docMk/>
            <pc:sldMk cId="1545167518" sldId="2147375936"/>
            <ac:spMk id="3" creationId="{47B8D5CA-494A-6477-578A-4BA5D560EFF5}"/>
          </ac:spMkLst>
        </pc:spChg>
      </pc:sldChg>
      <pc:sldChg chg="add del">
        <pc:chgData name="MAIGNAN Victor FRSC" userId="94fc2294-f05d-4f6d-a45c-e2f1f1ee1e39" providerId="ADAL" clId="{AE617FC0-74B6-4F9E-8AB6-A8DD73275707}" dt="2024-01-08T09:41:27.557" v="215" actId="47"/>
        <pc:sldMkLst>
          <pc:docMk/>
          <pc:sldMk cId="2246650496" sldId="2147375942"/>
        </pc:sldMkLst>
      </pc:sldChg>
      <pc:sldChg chg="addSp delSp modSp add del modTransition">
        <pc:chgData name="MAIGNAN Victor FRSC" userId="94fc2294-f05d-4f6d-a45c-e2f1f1ee1e39" providerId="ADAL" clId="{AE617FC0-74B6-4F9E-8AB6-A8DD73275707}" dt="2024-01-18T13:57:19.707" v="3494" actId="47"/>
        <pc:sldMkLst>
          <pc:docMk/>
          <pc:sldMk cId="1295174389" sldId="2147470678"/>
        </pc:sldMkLst>
        <pc:spChg chg="add del mod">
          <ac:chgData name="MAIGNAN Victor FRSC" userId="94fc2294-f05d-4f6d-a45c-e2f1f1ee1e39" providerId="ADAL" clId="{AE617FC0-74B6-4F9E-8AB6-A8DD73275707}" dt="2024-01-08T15:02:32.495" v="1948"/>
          <ac:spMkLst>
            <pc:docMk/>
            <pc:sldMk cId="1295174389" sldId="2147470678"/>
            <ac:spMk id="4" creationId="{C9D5EDFE-7800-FA2A-0A2B-28B051FEC2FA}"/>
          </ac:spMkLst>
        </pc:spChg>
        <pc:spChg chg="add mod">
          <ac:chgData name="MAIGNAN Victor FRSC" userId="94fc2294-f05d-4f6d-a45c-e2f1f1ee1e39" providerId="ADAL" clId="{AE617FC0-74B6-4F9E-8AB6-A8DD73275707}" dt="2024-01-08T15:02:36.760" v="1949"/>
          <ac:spMkLst>
            <pc:docMk/>
            <pc:sldMk cId="1295174389" sldId="2147470678"/>
            <ac:spMk id="8" creationId="{575D37D4-84A5-8AC9-AF6A-8EC3856C88D3}"/>
          </ac:spMkLst>
        </pc:spChg>
      </pc:sldChg>
      <pc:sldChg chg="addSp modSp add del modTransition">
        <pc:chgData name="MAIGNAN Victor FRSC" userId="94fc2294-f05d-4f6d-a45c-e2f1f1ee1e39" providerId="ADAL" clId="{AE617FC0-74B6-4F9E-8AB6-A8DD73275707}" dt="2024-01-18T14:29:11.287" v="3961" actId="47"/>
        <pc:sldMkLst>
          <pc:docMk/>
          <pc:sldMk cId="2663922965" sldId="2147470685"/>
        </pc:sldMkLst>
        <pc:spChg chg="add mod">
          <ac:chgData name="MAIGNAN Victor FRSC" userId="94fc2294-f05d-4f6d-a45c-e2f1f1ee1e39" providerId="ADAL" clId="{AE617FC0-74B6-4F9E-8AB6-A8DD73275707}" dt="2024-01-08T15:02:45.211" v="1954"/>
          <ac:spMkLst>
            <pc:docMk/>
            <pc:sldMk cId="2663922965" sldId="2147470685"/>
            <ac:spMk id="3" creationId="{52320BB5-CF51-4736-8247-3F27A4D1881A}"/>
          </ac:spMkLst>
        </pc:spChg>
      </pc:sldChg>
      <pc:sldChg chg="add">
        <pc:chgData name="MAIGNAN Victor FRSC" userId="94fc2294-f05d-4f6d-a45c-e2f1f1ee1e39" providerId="ADAL" clId="{AE617FC0-74B6-4F9E-8AB6-A8DD73275707}" dt="2024-01-18T14:03:29.811" v="3501"/>
        <pc:sldMkLst>
          <pc:docMk/>
          <pc:sldMk cId="974611688" sldId="2147470688"/>
        </pc:sldMkLst>
      </pc:sldChg>
      <pc:sldChg chg="addSp delSp modSp add del modTransition">
        <pc:chgData name="MAIGNAN Victor FRSC" userId="94fc2294-f05d-4f6d-a45c-e2f1f1ee1e39" providerId="ADAL" clId="{AE617FC0-74B6-4F9E-8AB6-A8DD73275707}" dt="2024-01-18T14:03:25.733" v="3500" actId="2696"/>
        <pc:sldMkLst>
          <pc:docMk/>
          <pc:sldMk cId="1945177798" sldId="2147470688"/>
        </pc:sldMkLst>
        <pc:spChg chg="add del mod">
          <ac:chgData name="MAIGNAN Victor FRSC" userId="94fc2294-f05d-4f6d-a45c-e2f1f1ee1e39" providerId="ADAL" clId="{AE617FC0-74B6-4F9E-8AB6-A8DD73275707}" dt="2024-01-08T15:02:32.278" v="1947"/>
          <ac:spMkLst>
            <pc:docMk/>
            <pc:sldMk cId="1945177798" sldId="2147470688"/>
            <ac:spMk id="5" creationId="{0208BA99-706E-94CE-FFD3-DB5B07C527EB}"/>
          </ac:spMkLst>
        </pc:spChg>
        <pc:spChg chg="add mod">
          <ac:chgData name="MAIGNAN Victor FRSC" userId="94fc2294-f05d-4f6d-a45c-e2f1f1ee1e39" providerId="ADAL" clId="{AE617FC0-74B6-4F9E-8AB6-A8DD73275707}" dt="2024-01-08T15:02:37.639" v="1950"/>
          <ac:spMkLst>
            <pc:docMk/>
            <pc:sldMk cId="1945177798" sldId="2147470688"/>
            <ac:spMk id="6" creationId="{0243DD62-179B-4A1A-B9D1-9E9B6FAED219}"/>
          </ac:spMkLst>
        </pc:spChg>
      </pc:sldChg>
      <pc:sldChg chg="addSp modSp add del mod modTransition">
        <pc:chgData name="MAIGNAN Victor FRSC" userId="94fc2294-f05d-4f6d-a45c-e2f1f1ee1e39" providerId="ADAL" clId="{AE617FC0-74B6-4F9E-8AB6-A8DD73275707}" dt="2024-01-18T14:29:14.383" v="3962" actId="47"/>
        <pc:sldMkLst>
          <pc:docMk/>
          <pc:sldMk cId="235493720" sldId="2147470689"/>
        </pc:sldMkLst>
        <pc:spChg chg="mod ord">
          <ac:chgData name="MAIGNAN Victor FRSC" userId="94fc2294-f05d-4f6d-a45c-e2f1f1ee1e39" providerId="ADAL" clId="{AE617FC0-74B6-4F9E-8AB6-A8DD73275707}" dt="2024-01-08T15:02:51.928" v="1957" actId="166"/>
          <ac:spMkLst>
            <pc:docMk/>
            <pc:sldMk cId="235493720" sldId="2147470689"/>
            <ac:spMk id="3" creationId="{40B7BEBF-80AB-D9EE-D8F0-26FC00E280C3}"/>
          </ac:spMkLst>
        </pc:spChg>
        <pc:spChg chg="add mod">
          <ac:chgData name="MAIGNAN Victor FRSC" userId="94fc2294-f05d-4f6d-a45c-e2f1f1ee1e39" providerId="ADAL" clId="{AE617FC0-74B6-4F9E-8AB6-A8DD73275707}" dt="2024-01-08T15:02:46.399" v="1955"/>
          <ac:spMkLst>
            <pc:docMk/>
            <pc:sldMk cId="235493720" sldId="2147470689"/>
            <ac:spMk id="5" creationId="{33328853-7DED-35CE-F357-311E82557944}"/>
          </ac:spMkLst>
        </pc:spChg>
      </pc:sldChg>
      <pc:sldChg chg="addSp modSp add del modTransition">
        <pc:chgData name="MAIGNAN Victor FRSC" userId="94fc2294-f05d-4f6d-a45c-e2f1f1ee1e39" providerId="ADAL" clId="{AE617FC0-74B6-4F9E-8AB6-A8DD73275707}" dt="2024-01-18T14:03:23.612" v="3499" actId="47"/>
        <pc:sldMkLst>
          <pc:docMk/>
          <pc:sldMk cId="1499347504" sldId="2147470691"/>
        </pc:sldMkLst>
        <pc:spChg chg="add mod">
          <ac:chgData name="MAIGNAN Victor FRSC" userId="94fc2294-f05d-4f6d-a45c-e2f1f1ee1e39" providerId="ADAL" clId="{AE617FC0-74B6-4F9E-8AB6-A8DD73275707}" dt="2024-01-08T15:02:38.325" v="1951"/>
          <ac:spMkLst>
            <pc:docMk/>
            <pc:sldMk cId="1499347504" sldId="2147470691"/>
            <ac:spMk id="3" creationId="{793F9D91-ED34-C2A0-FDF4-97998E2FEC93}"/>
          </ac:spMkLst>
        </pc:spChg>
      </pc:sldChg>
      <pc:sldChg chg="addSp modSp add del modTransition">
        <pc:chgData name="MAIGNAN Victor FRSC" userId="94fc2294-f05d-4f6d-a45c-e2f1f1ee1e39" providerId="ADAL" clId="{AE617FC0-74B6-4F9E-8AB6-A8DD73275707}" dt="2024-01-18T14:03:23.612" v="3499" actId="47"/>
        <pc:sldMkLst>
          <pc:docMk/>
          <pc:sldMk cId="3763620474" sldId="2147470692"/>
        </pc:sldMkLst>
        <pc:spChg chg="add mod">
          <ac:chgData name="MAIGNAN Victor FRSC" userId="94fc2294-f05d-4f6d-a45c-e2f1f1ee1e39" providerId="ADAL" clId="{AE617FC0-74B6-4F9E-8AB6-A8DD73275707}" dt="2024-01-08T15:02:40.753" v="1953"/>
          <ac:spMkLst>
            <pc:docMk/>
            <pc:sldMk cId="3763620474" sldId="2147470692"/>
            <ac:spMk id="3" creationId="{A96BF8A7-2942-903A-E40E-C569FCBA11BC}"/>
          </ac:spMkLst>
        </pc:spChg>
      </pc:sldChg>
      <pc:sldChg chg="add del">
        <pc:chgData name="MAIGNAN Victor FRSC" userId="94fc2294-f05d-4f6d-a45c-e2f1f1ee1e39" providerId="ADAL" clId="{AE617FC0-74B6-4F9E-8AB6-A8DD73275707}" dt="2024-01-08T09:41:48.266" v="217" actId="47"/>
        <pc:sldMkLst>
          <pc:docMk/>
          <pc:sldMk cId="4280468014" sldId="2147470693"/>
        </pc:sldMkLst>
      </pc:sldChg>
      <pc:sldChg chg="add del">
        <pc:chgData name="MAIGNAN Victor FRSC" userId="94fc2294-f05d-4f6d-a45c-e2f1f1ee1e39" providerId="ADAL" clId="{AE617FC0-74B6-4F9E-8AB6-A8DD73275707}" dt="2024-01-08T09:41:48.266" v="217" actId="47"/>
        <pc:sldMkLst>
          <pc:docMk/>
          <pc:sldMk cId="334733873" sldId="2147470694"/>
        </pc:sldMkLst>
      </pc:sldChg>
      <pc:sldChg chg="add del">
        <pc:chgData name="MAIGNAN Victor FRSC" userId="94fc2294-f05d-4f6d-a45c-e2f1f1ee1e39" providerId="ADAL" clId="{AE617FC0-74B6-4F9E-8AB6-A8DD73275707}" dt="2024-01-08T09:41:48.266" v="217" actId="47"/>
        <pc:sldMkLst>
          <pc:docMk/>
          <pc:sldMk cId="870889919" sldId="2147470695"/>
        </pc:sldMkLst>
      </pc:sldChg>
      <pc:sldChg chg="addSp modSp add mod">
        <pc:chgData name="MAIGNAN Victor FRSC" userId="94fc2294-f05d-4f6d-a45c-e2f1f1ee1e39" providerId="ADAL" clId="{AE617FC0-74B6-4F9E-8AB6-A8DD73275707}" dt="2024-01-18T14:59:37.132" v="4373" actId="1076"/>
        <pc:sldMkLst>
          <pc:docMk/>
          <pc:sldMk cId="849038435" sldId="2147470722"/>
        </pc:sldMkLst>
        <pc:spChg chg="add mod ord">
          <ac:chgData name="MAIGNAN Victor FRSC" userId="94fc2294-f05d-4f6d-a45c-e2f1f1ee1e39" providerId="ADAL" clId="{AE617FC0-74B6-4F9E-8AB6-A8DD73275707}" dt="2024-01-18T14:59:08.553" v="4258" actId="167"/>
          <ac:spMkLst>
            <pc:docMk/>
            <pc:sldMk cId="849038435" sldId="2147470722"/>
            <ac:spMk id="5" creationId="{970B88D1-66BF-54F1-1EEA-DC064CFF465B}"/>
          </ac:spMkLst>
        </pc:spChg>
        <pc:spChg chg="add mod ord">
          <ac:chgData name="MAIGNAN Victor FRSC" userId="94fc2294-f05d-4f6d-a45c-e2f1f1ee1e39" providerId="ADAL" clId="{AE617FC0-74B6-4F9E-8AB6-A8DD73275707}" dt="2024-01-18T14:59:08.553" v="4258" actId="167"/>
          <ac:spMkLst>
            <pc:docMk/>
            <pc:sldMk cId="849038435" sldId="2147470722"/>
            <ac:spMk id="11" creationId="{77825827-AEB8-D655-B96F-CEE9572753B4}"/>
          </ac:spMkLst>
        </pc:spChg>
        <pc:picChg chg="add mod ord">
          <ac:chgData name="MAIGNAN Victor FRSC" userId="94fc2294-f05d-4f6d-a45c-e2f1f1ee1e39" providerId="ADAL" clId="{AE617FC0-74B6-4F9E-8AB6-A8DD73275707}" dt="2024-01-18T14:59:37.132" v="4373" actId="1076"/>
          <ac:picMkLst>
            <pc:docMk/>
            <pc:sldMk cId="849038435" sldId="2147470722"/>
            <ac:picMk id="12" creationId="{8D57EC64-04EA-31A8-6BEE-AC7AC850FDBC}"/>
          </ac:picMkLst>
        </pc:picChg>
      </pc:sldChg>
      <pc:sldChg chg="modSp del mod">
        <pc:chgData name="MAIGNAN Victor FRSC" userId="94fc2294-f05d-4f6d-a45c-e2f1f1ee1e39" providerId="ADAL" clId="{AE617FC0-74B6-4F9E-8AB6-A8DD73275707}" dt="2024-01-18T13:43:21.910" v="3218" actId="2696"/>
        <pc:sldMkLst>
          <pc:docMk/>
          <pc:sldMk cId="4261205342" sldId="2147470722"/>
        </pc:sldMkLst>
        <pc:spChg chg="mod">
          <ac:chgData name="MAIGNAN Victor FRSC" userId="94fc2294-f05d-4f6d-a45c-e2f1f1ee1e39" providerId="ADAL" clId="{AE617FC0-74B6-4F9E-8AB6-A8DD73275707}" dt="2024-01-18T13:43:00.100" v="3217" actId="113"/>
          <ac:spMkLst>
            <pc:docMk/>
            <pc:sldMk cId="4261205342" sldId="2147470722"/>
            <ac:spMk id="29" creationId="{B59DAC65-0F66-03C3-A874-C7E98FD31BCF}"/>
          </ac:spMkLst>
        </pc:spChg>
      </pc:sldChg>
      <pc:sldChg chg="del">
        <pc:chgData name="MAIGNAN Victor FRSC" userId="94fc2294-f05d-4f6d-a45c-e2f1f1ee1e39" providerId="ADAL" clId="{AE617FC0-74B6-4F9E-8AB6-A8DD73275707}" dt="2024-01-18T13:43:21.910" v="3218" actId="2696"/>
        <pc:sldMkLst>
          <pc:docMk/>
          <pc:sldMk cId="2262960775" sldId="2147470723"/>
        </pc:sldMkLst>
      </pc:sldChg>
      <pc:sldChg chg="addSp modSp add del mod modShow">
        <pc:chgData name="MAIGNAN Victor FRSC" userId="94fc2294-f05d-4f6d-a45c-e2f1f1ee1e39" providerId="ADAL" clId="{AE617FC0-74B6-4F9E-8AB6-A8DD73275707}" dt="2024-01-18T15:00:00.087" v="4376" actId="729"/>
        <pc:sldMkLst>
          <pc:docMk/>
          <pc:sldMk cId="3183993059" sldId="2147470723"/>
        </pc:sldMkLst>
        <pc:spChg chg="add mod ord">
          <ac:chgData name="MAIGNAN Victor FRSC" userId="94fc2294-f05d-4f6d-a45c-e2f1f1ee1e39" providerId="ADAL" clId="{AE617FC0-74B6-4F9E-8AB6-A8DD73275707}" dt="2024-01-18T13:51:05.763" v="3490" actId="14100"/>
          <ac:spMkLst>
            <pc:docMk/>
            <pc:sldMk cId="3183993059" sldId="2147470723"/>
            <ac:spMk id="5" creationId="{D1D168F3-F2BC-3C24-A124-38AF88EA4960}"/>
          </ac:spMkLst>
        </pc:spChg>
      </pc:sldChg>
      <pc:sldChg chg="add del mod modShow">
        <pc:chgData name="MAIGNAN Victor FRSC" userId="94fc2294-f05d-4f6d-a45c-e2f1f1ee1e39" providerId="ADAL" clId="{AE617FC0-74B6-4F9E-8AB6-A8DD73275707}" dt="2024-01-08T14:48:33.300" v="1413" actId="47"/>
        <pc:sldMkLst>
          <pc:docMk/>
          <pc:sldMk cId="386221110" sldId="2147470751"/>
        </pc:sldMkLst>
      </pc:sldChg>
      <pc:sldChg chg="add del mod modShow">
        <pc:chgData name="MAIGNAN Victor FRSC" userId="94fc2294-f05d-4f6d-a45c-e2f1f1ee1e39" providerId="ADAL" clId="{AE617FC0-74B6-4F9E-8AB6-A8DD73275707}" dt="2024-01-08T14:48:33.300" v="1413" actId="47"/>
        <pc:sldMkLst>
          <pc:docMk/>
          <pc:sldMk cId="228860692" sldId="2147470753"/>
        </pc:sldMkLst>
      </pc:sldChg>
      <pc:sldChg chg="add del">
        <pc:chgData name="MAIGNAN Victor FRSC" userId="94fc2294-f05d-4f6d-a45c-e2f1f1ee1e39" providerId="ADAL" clId="{AE617FC0-74B6-4F9E-8AB6-A8DD73275707}" dt="2024-01-08T09:41:51.526" v="218" actId="47"/>
        <pc:sldMkLst>
          <pc:docMk/>
          <pc:sldMk cId="2254280950" sldId="2147470761"/>
        </pc:sldMkLst>
      </pc:sldChg>
      <pc:sldChg chg="add del">
        <pc:chgData name="MAIGNAN Victor FRSC" userId="94fc2294-f05d-4f6d-a45c-e2f1f1ee1e39" providerId="ADAL" clId="{AE617FC0-74B6-4F9E-8AB6-A8DD73275707}" dt="2024-01-08T09:41:32.695" v="216" actId="47"/>
        <pc:sldMkLst>
          <pc:docMk/>
          <pc:sldMk cId="1110023999" sldId="2147470763"/>
        </pc:sldMkLst>
      </pc:sldChg>
      <pc:sldChg chg="addSp delSp modSp add del mod modTransition">
        <pc:chgData name="MAIGNAN Victor FRSC" userId="94fc2294-f05d-4f6d-a45c-e2f1f1ee1e39" providerId="ADAL" clId="{AE617FC0-74B6-4F9E-8AB6-A8DD73275707}" dt="2024-01-18T14:03:25.733" v="3500" actId="2696"/>
        <pc:sldMkLst>
          <pc:docMk/>
          <pc:sldMk cId="2022937788" sldId="2147470764"/>
        </pc:sldMkLst>
        <pc:spChg chg="add mod">
          <ac:chgData name="MAIGNAN Victor FRSC" userId="94fc2294-f05d-4f6d-a45c-e2f1f1ee1e39" providerId="ADAL" clId="{AE617FC0-74B6-4F9E-8AB6-A8DD73275707}" dt="2024-01-08T15:02:40.098" v="1952"/>
          <ac:spMkLst>
            <pc:docMk/>
            <pc:sldMk cId="2022937788" sldId="2147470764"/>
            <ac:spMk id="3" creationId="{625B2E11-2893-765A-F1EB-E4D045AC4531}"/>
          </ac:spMkLst>
        </pc:spChg>
        <pc:picChg chg="add mod">
          <ac:chgData name="MAIGNAN Victor FRSC" userId="94fc2294-f05d-4f6d-a45c-e2f1f1ee1e39" providerId="ADAL" clId="{AE617FC0-74B6-4F9E-8AB6-A8DD73275707}" dt="2024-01-18T14:03:13.384" v="3498" actId="1076"/>
          <ac:picMkLst>
            <pc:docMk/>
            <pc:sldMk cId="2022937788" sldId="2147470764"/>
            <ac:picMk id="4" creationId="{C20F616B-D32A-F6B3-5230-5813DED25618}"/>
          </ac:picMkLst>
        </pc:picChg>
        <pc:picChg chg="del">
          <ac:chgData name="MAIGNAN Victor FRSC" userId="94fc2294-f05d-4f6d-a45c-e2f1f1ee1e39" providerId="ADAL" clId="{AE617FC0-74B6-4F9E-8AB6-A8DD73275707}" dt="2024-01-18T14:03:11.029" v="3497" actId="478"/>
          <ac:picMkLst>
            <pc:docMk/>
            <pc:sldMk cId="2022937788" sldId="2147470764"/>
            <ac:picMk id="22" creationId="{7EACCA53-AFCF-7F13-EA89-907DCBF26C60}"/>
          </ac:picMkLst>
        </pc:picChg>
      </pc:sldChg>
      <pc:sldChg chg="addSp add mod">
        <pc:chgData name="MAIGNAN Victor FRSC" userId="94fc2294-f05d-4f6d-a45c-e2f1f1ee1e39" providerId="ADAL" clId="{AE617FC0-74B6-4F9E-8AB6-A8DD73275707}" dt="2024-01-18T14:03:52.464" v="3505" actId="11529"/>
        <pc:sldMkLst>
          <pc:docMk/>
          <pc:sldMk cId="2302582618" sldId="2147470764"/>
        </pc:sldMkLst>
        <pc:spChg chg="add">
          <ac:chgData name="MAIGNAN Victor FRSC" userId="94fc2294-f05d-4f6d-a45c-e2f1f1ee1e39" providerId="ADAL" clId="{AE617FC0-74B6-4F9E-8AB6-A8DD73275707}" dt="2024-01-18T14:03:52.464" v="3505" actId="11529"/>
          <ac:spMkLst>
            <pc:docMk/>
            <pc:sldMk cId="2302582618" sldId="2147470764"/>
            <ac:spMk id="5" creationId="{1453AD32-08DE-90C5-60E9-B15860200037}"/>
          </ac:spMkLst>
        </pc:spChg>
      </pc:sldChg>
      <pc:sldChg chg="add del">
        <pc:chgData name="MAIGNAN Victor FRSC" userId="94fc2294-f05d-4f6d-a45c-e2f1f1ee1e39" providerId="ADAL" clId="{AE617FC0-74B6-4F9E-8AB6-A8DD73275707}" dt="2024-01-08T13:19:54.291" v="269" actId="47"/>
        <pc:sldMkLst>
          <pc:docMk/>
          <pc:sldMk cId="273077141" sldId="2147470768"/>
        </pc:sldMkLst>
      </pc:sldChg>
      <pc:sldChg chg="add del">
        <pc:chgData name="MAIGNAN Victor FRSC" userId="94fc2294-f05d-4f6d-a45c-e2f1f1ee1e39" providerId="ADAL" clId="{AE617FC0-74B6-4F9E-8AB6-A8DD73275707}" dt="2024-01-08T13:19:54.291" v="269" actId="47"/>
        <pc:sldMkLst>
          <pc:docMk/>
          <pc:sldMk cId="4283649238" sldId="2147470769"/>
        </pc:sldMkLst>
      </pc:sldChg>
      <pc:sldChg chg="add del">
        <pc:chgData name="MAIGNAN Victor FRSC" userId="94fc2294-f05d-4f6d-a45c-e2f1f1ee1e39" providerId="ADAL" clId="{AE617FC0-74B6-4F9E-8AB6-A8DD73275707}" dt="2024-01-08T13:19:54.291" v="269" actId="47"/>
        <pc:sldMkLst>
          <pc:docMk/>
          <pc:sldMk cId="1873306297" sldId="2147470770"/>
        </pc:sldMkLst>
      </pc:sldChg>
      <pc:sldChg chg="add del">
        <pc:chgData name="MAIGNAN Victor FRSC" userId="94fc2294-f05d-4f6d-a45c-e2f1f1ee1e39" providerId="ADAL" clId="{AE617FC0-74B6-4F9E-8AB6-A8DD73275707}" dt="2024-01-08T13:19:54.291" v="269" actId="47"/>
        <pc:sldMkLst>
          <pc:docMk/>
          <pc:sldMk cId="819808337" sldId="2147470771"/>
        </pc:sldMkLst>
      </pc:sldChg>
      <pc:sldChg chg="add del mod modShow">
        <pc:chgData name="MAIGNAN Victor FRSC" userId="94fc2294-f05d-4f6d-a45c-e2f1f1ee1e39" providerId="ADAL" clId="{AE617FC0-74B6-4F9E-8AB6-A8DD73275707}" dt="2024-01-08T14:48:33.300" v="1413" actId="47"/>
        <pc:sldMkLst>
          <pc:docMk/>
          <pc:sldMk cId="1835809493" sldId="2147470772"/>
        </pc:sldMkLst>
      </pc:sldChg>
      <pc:sldChg chg="delSp modSp mod ord">
        <pc:chgData name="MAIGNAN Victor FRSC" userId="94fc2294-f05d-4f6d-a45c-e2f1f1ee1e39" providerId="ADAL" clId="{AE617FC0-74B6-4F9E-8AB6-A8DD73275707}" dt="2024-01-18T13:32:21.582" v="2871" actId="20577"/>
        <pc:sldMkLst>
          <pc:docMk/>
          <pc:sldMk cId="3501995296" sldId="2147470772"/>
        </pc:sldMkLst>
        <pc:spChg chg="mod">
          <ac:chgData name="MAIGNAN Victor FRSC" userId="94fc2294-f05d-4f6d-a45c-e2f1f1ee1e39" providerId="ADAL" clId="{AE617FC0-74B6-4F9E-8AB6-A8DD73275707}" dt="2024-01-18T13:32:21.582" v="2871" actId="20577"/>
          <ac:spMkLst>
            <pc:docMk/>
            <pc:sldMk cId="3501995296" sldId="2147470772"/>
            <ac:spMk id="14" creationId="{2064BEFB-A296-4E98-4C94-1F8FC1BE34ED}"/>
          </ac:spMkLst>
        </pc:spChg>
        <pc:picChg chg="del">
          <ac:chgData name="MAIGNAN Victor FRSC" userId="94fc2294-f05d-4f6d-a45c-e2f1f1ee1e39" providerId="ADAL" clId="{AE617FC0-74B6-4F9E-8AB6-A8DD73275707}" dt="2024-01-18T13:32:01.872" v="2816" actId="478"/>
          <ac:picMkLst>
            <pc:docMk/>
            <pc:sldMk cId="3501995296" sldId="2147470772"/>
            <ac:picMk id="13" creationId="{66DEFE65-A68A-C196-6E8B-B1E29F88473F}"/>
          </ac:picMkLst>
        </pc:picChg>
      </pc:sldChg>
      <pc:sldChg chg="addSp delSp modSp del mod">
        <pc:chgData name="MAIGNAN Victor FRSC" userId="94fc2294-f05d-4f6d-a45c-e2f1f1ee1e39" providerId="ADAL" clId="{AE617FC0-74B6-4F9E-8AB6-A8DD73275707}" dt="2024-01-18T13:39:40.357" v="3191" actId="47"/>
        <pc:sldMkLst>
          <pc:docMk/>
          <pc:sldMk cId="1267500191" sldId="2147470774"/>
        </pc:sldMkLst>
        <pc:spChg chg="add del mod">
          <ac:chgData name="MAIGNAN Victor FRSC" userId="94fc2294-f05d-4f6d-a45c-e2f1f1ee1e39" providerId="ADAL" clId="{AE617FC0-74B6-4F9E-8AB6-A8DD73275707}" dt="2024-01-18T13:39:37.700" v="3190" actId="478"/>
          <ac:spMkLst>
            <pc:docMk/>
            <pc:sldMk cId="1267500191" sldId="2147470774"/>
            <ac:spMk id="3" creationId="{00CF4F69-77FF-E134-C513-0503E7533398}"/>
          </ac:spMkLst>
        </pc:spChg>
      </pc:sldChg>
      <pc:sldChg chg="add del">
        <pc:chgData name="MAIGNAN Victor FRSC" userId="94fc2294-f05d-4f6d-a45c-e2f1f1ee1e39" providerId="ADAL" clId="{AE617FC0-74B6-4F9E-8AB6-A8DD73275707}" dt="2024-01-08T13:22:37.275" v="321" actId="47"/>
        <pc:sldMkLst>
          <pc:docMk/>
          <pc:sldMk cId="2143322324" sldId="2147470780"/>
        </pc:sldMkLst>
      </pc:sldChg>
      <pc:sldChg chg="delSp modSp mod ord">
        <pc:chgData name="MAIGNAN Victor FRSC" userId="94fc2294-f05d-4f6d-a45c-e2f1f1ee1e39" providerId="ADAL" clId="{AE617FC0-74B6-4F9E-8AB6-A8DD73275707}" dt="2024-01-18T13:31:54.520" v="2815" actId="20577"/>
        <pc:sldMkLst>
          <pc:docMk/>
          <pc:sldMk cId="3476619882" sldId="2147470790"/>
        </pc:sldMkLst>
        <pc:spChg chg="mod">
          <ac:chgData name="MAIGNAN Victor FRSC" userId="94fc2294-f05d-4f6d-a45c-e2f1f1ee1e39" providerId="ADAL" clId="{AE617FC0-74B6-4F9E-8AB6-A8DD73275707}" dt="2024-01-18T13:31:54.520" v="2815" actId="20577"/>
          <ac:spMkLst>
            <pc:docMk/>
            <pc:sldMk cId="3476619882" sldId="2147470790"/>
            <ac:spMk id="14" creationId="{2064BEFB-A296-4E98-4C94-1F8FC1BE34ED}"/>
          </ac:spMkLst>
        </pc:spChg>
        <pc:picChg chg="del">
          <ac:chgData name="MAIGNAN Victor FRSC" userId="94fc2294-f05d-4f6d-a45c-e2f1f1ee1e39" providerId="ADAL" clId="{AE617FC0-74B6-4F9E-8AB6-A8DD73275707}" dt="2024-01-18T13:30:49.116" v="2632" actId="478"/>
          <ac:picMkLst>
            <pc:docMk/>
            <pc:sldMk cId="3476619882" sldId="2147470790"/>
            <ac:picMk id="13" creationId="{66DEFE65-A68A-C196-6E8B-B1E29F88473F}"/>
          </ac:picMkLst>
        </pc:picChg>
      </pc:sldChg>
      <pc:sldChg chg="addSp delSp modSp mod ord">
        <pc:chgData name="MAIGNAN Victor FRSC" userId="94fc2294-f05d-4f6d-a45c-e2f1f1ee1e39" providerId="ADAL" clId="{AE617FC0-74B6-4F9E-8AB6-A8DD73275707}" dt="2024-01-18T13:31:20.301" v="2736" actId="20577"/>
        <pc:sldMkLst>
          <pc:docMk/>
          <pc:sldMk cId="3413284210" sldId="2147470791"/>
        </pc:sldMkLst>
        <pc:spChg chg="add mod">
          <ac:chgData name="MAIGNAN Victor FRSC" userId="94fc2294-f05d-4f6d-a45c-e2f1f1ee1e39" providerId="ADAL" clId="{AE617FC0-74B6-4F9E-8AB6-A8DD73275707}" dt="2024-01-18T13:31:20.301" v="2736" actId="20577"/>
          <ac:spMkLst>
            <pc:docMk/>
            <pc:sldMk cId="3413284210" sldId="2147470791"/>
            <ac:spMk id="6" creationId="{5E11F6D0-E6F7-A91A-5915-972321C7814A}"/>
          </ac:spMkLst>
        </pc:spChg>
        <pc:spChg chg="del">
          <ac:chgData name="MAIGNAN Victor FRSC" userId="94fc2294-f05d-4f6d-a45c-e2f1f1ee1e39" providerId="ADAL" clId="{AE617FC0-74B6-4F9E-8AB6-A8DD73275707}" dt="2024-01-18T13:31:06.901" v="2680" actId="478"/>
          <ac:spMkLst>
            <pc:docMk/>
            <pc:sldMk cId="3413284210" sldId="2147470791"/>
            <ac:spMk id="14" creationId="{2064BEFB-A296-4E98-4C94-1F8FC1BE34ED}"/>
          </ac:spMkLst>
        </pc:spChg>
        <pc:spChg chg="mod">
          <ac:chgData name="MAIGNAN Victor FRSC" userId="94fc2294-f05d-4f6d-a45c-e2f1f1ee1e39" providerId="ADAL" clId="{AE617FC0-74B6-4F9E-8AB6-A8DD73275707}" dt="2024-01-18T13:30:23.390" v="2631" actId="20577"/>
          <ac:spMkLst>
            <pc:docMk/>
            <pc:sldMk cId="3413284210" sldId="2147470791"/>
            <ac:spMk id="30" creationId="{26369A2E-3BDB-94D5-6322-DA3F48D8B300}"/>
          </ac:spMkLst>
        </pc:spChg>
        <pc:picChg chg="del">
          <ac:chgData name="MAIGNAN Victor FRSC" userId="94fc2294-f05d-4f6d-a45c-e2f1f1ee1e39" providerId="ADAL" clId="{AE617FC0-74B6-4F9E-8AB6-A8DD73275707}" dt="2024-01-18T13:31:05.810" v="2679" actId="478"/>
          <ac:picMkLst>
            <pc:docMk/>
            <pc:sldMk cId="3413284210" sldId="2147470791"/>
            <ac:picMk id="13" creationId="{66DEFE65-A68A-C196-6E8B-B1E29F88473F}"/>
          </ac:picMkLst>
        </pc:picChg>
      </pc:sldChg>
      <pc:sldChg chg="del mo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3603552782" sldId="2147470815"/>
        </pc:sldMkLst>
      </pc:sldChg>
      <pc:sldChg chg="delSp mod ord modTransition">
        <pc:chgData name="MAIGNAN Victor FRSC" userId="94fc2294-f05d-4f6d-a45c-e2f1f1ee1e39" providerId="ADAL" clId="{AE617FC0-74B6-4F9E-8AB6-A8DD73275707}" dt="2024-01-18T13:49:29.577" v="3483"/>
        <pc:sldMkLst>
          <pc:docMk/>
          <pc:sldMk cId="671943784" sldId="2147470820"/>
        </pc:sldMkLst>
        <pc:spChg chg="del">
          <ac:chgData name="MAIGNAN Victor FRSC" userId="94fc2294-f05d-4f6d-a45c-e2f1f1ee1e39" providerId="ADAL" clId="{AE617FC0-74B6-4F9E-8AB6-A8DD73275707}" dt="2024-01-08T15:01:46.340" v="1937" actId="478"/>
          <ac:spMkLst>
            <pc:docMk/>
            <pc:sldMk cId="671943784" sldId="2147470820"/>
            <ac:spMk id="8" creationId="{8DECEF4A-0780-F5B6-E3BB-009C3569E13E}"/>
          </ac:spMkLst>
        </pc:spChg>
      </pc:sldChg>
      <pc:sldChg chg="add del modTransition">
        <pc:chgData name="MAIGNAN Victor FRSC" userId="94fc2294-f05d-4f6d-a45c-e2f1f1ee1e39" providerId="ADAL" clId="{AE617FC0-74B6-4F9E-8AB6-A8DD73275707}" dt="2024-01-18T13:29:39.742" v="2621" actId="47"/>
        <pc:sldMkLst>
          <pc:docMk/>
          <pc:sldMk cId="2120148644" sldId="2147470823"/>
        </pc:sldMkLst>
      </pc:sldChg>
      <pc:sldChg chg="modSp del mod">
        <pc:chgData name="MAIGNAN Victor FRSC" userId="94fc2294-f05d-4f6d-a45c-e2f1f1ee1e39" providerId="ADAL" clId="{AE617FC0-74B6-4F9E-8AB6-A8DD73275707}" dt="2024-01-08T14:48:09.704" v="1411" actId="47"/>
        <pc:sldMkLst>
          <pc:docMk/>
          <pc:sldMk cId="2615924286" sldId="2147470846"/>
        </pc:sldMkLst>
        <pc:spChg chg="mod">
          <ac:chgData name="MAIGNAN Victor FRSC" userId="94fc2294-f05d-4f6d-a45c-e2f1f1ee1e39" providerId="ADAL" clId="{AE617FC0-74B6-4F9E-8AB6-A8DD73275707}" dt="2024-01-08T08:31:46.831" v="162" actId="20577"/>
          <ac:spMkLst>
            <pc:docMk/>
            <pc:sldMk cId="2615924286" sldId="2147470846"/>
            <ac:spMk id="5" creationId="{EE3514EC-7FAC-C192-69CE-3E4FD306111E}"/>
          </ac:spMkLst>
        </pc:spChg>
      </pc:sldChg>
      <pc:sldChg chg="add del mod or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1459776466" sldId="2147470929"/>
        </pc:sldMkLst>
      </pc:sldChg>
      <pc:sldChg chg="del mo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950893904" sldId="2147470932"/>
        </pc:sldMkLst>
      </pc:sldChg>
      <pc:sldChg chg="add del mo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2017680606" sldId="2147470933"/>
        </pc:sldMkLst>
      </pc:sldChg>
      <pc:sldChg chg="del">
        <pc:chgData name="MAIGNAN Victor FRSC" userId="94fc2294-f05d-4f6d-a45c-e2f1f1ee1e39" providerId="ADAL" clId="{AE617FC0-74B6-4F9E-8AB6-A8DD73275707}" dt="2024-01-08T09:43:35.103" v="234" actId="47"/>
        <pc:sldMkLst>
          <pc:docMk/>
          <pc:sldMk cId="2139067930" sldId="2147470934"/>
        </pc:sldMkLst>
      </pc:sldChg>
      <pc:sldChg chg="add del">
        <pc:chgData name="MAIGNAN Victor FRSC" userId="94fc2294-f05d-4f6d-a45c-e2f1f1ee1e39" providerId="ADAL" clId="{AE617FC0-74B6-4F9E-8AB6-A8DD73275707}" dt="2024-01-08T08:20:40.210" v="87" actId="47"/>
        <pc:sldMkLst>
          <pc:docMk/>
          <pc:sldMk cId="1158725681" sldId="2147470935"/>
        </pc:sldMkLst>
      </pc:sldChg>
      <pc:sldChg chg="add del">
        <pc:chgData name="MAIGNAN Victor FRSC" userId="94fc2294-f05d-4f6d-a45c-e2f1f1ee1e39" providerId="ADAL" clId="{AE617FC0-74B6-4F9E-8AB6-A8DD73275707}" dt="2024-01-08T07:58:36.490" v="65"/>
        <pc:sldMkLst>
          <pc:docMk/>
          <pc:sldMk cId="2036977914" sldId="2147470936"/>
        </pc:sldMkLst>
      </pc:sldChg>
      <pc:sldChg chg="modSp mod ord modTransition">
        <pc:chgData name="MAIGNAN Victor FRSC" userId="94fc2294-f05d-4f6d-a45c-e2f1f1ee1e39" providerId="ADAL" clId="{AE617FC0-74B6-4F9E-8AB6-A8DD73275707}" dt="2024-01-18T13:48:39.418" v="3475" actId="27636"/>
        <pc:sldMkLst>
          <pc:docMk/>
          <pc:sldMk cId="4078116696" sldId="2147470936"/>
        </pc:sldMkLst>
        <pc:spChg chg="mod">
          <ac:chgData name="MAIGNAN Victor FRSC" userId="94fc2294-f05d-4f6d-a45c-e2f1f1ee1e39" providerId="ADAL" clId="{AE617FC0-74B6-4F9E-8AB6-A8DD73275707}" dt="2024-01-18T13:48:39.418" v="3475" actId="27636"/>
          <ac:spMkLst>
            <pc:docMk/>
            <pc:sldMk cId="4078116696" sldId="2147470936"/>
            <ac:spMk id="2" creationId="{CDC71917-38A9-2572-6C1A-220655D44D48}"/>
          </ac:spMkLst>
        </pc:spChg>
      </pc:sldChg>
      <pc:sldChg chg="add del">
        <pc:chgData name="MAIGNAN Victor FRSC" userId="94fc2294-f05d-4f6d-a45c-e2f1f1ee1e39" providerId="ADAL" clId="{AE617FC0-74B6-4F9E-8AB6-A8DD73275707}" dt="2024-01-08T07:58:36.490" v="65"/>
        <pc:sldMkLst>
          <pc:docMk/>
          <pc:sldMk cId="2672314794" sldId="2147470937"/>
        </pc:sldMkLst>
      </pc:sldChg>
      <pc:sldChg chg="modSp del mo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3352307264" sldId="2147470937"/>
        </pc:sldMkLst>
        <pc:spChg chg="mod">
          <ac:chgData name="MAIGNAN Victor FRSC" userId="94fc2294-f05d-4f6d-a45c-e2f1f1ee1e39" providerId="ADAL" clId="{AE617FC0-74B6-4F9E-8AB6-A8DD73275707}" dt="2024-01-08T07:58:45.768" v="67" actId="20577"/>
          <ac:spMkLst>
            <pc:docMk/>
            <pc:sldMk cId="3352307264" sldId="2147470937"/>
            <ac:spMk id="3" creationId="{97888BE1-3C8C-49FE-B3B6-C721301F8F7F}"/>
          </ac:spMkLst>
        </pc:spChg>
      </pc:sldChg>
      <pc:sldChg chg="del mo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1873314177" sldId="2147470938"/>
        </pc:sldMkLst>
      </pc:sldChg>
      <pc:sldChg chg="add del">
        <pc:chgData name="MAIGNAN Victor FRSC" userId="94fc2294-f05d-4f6d-a45c-e2f1f1ee1e39" providerId="ADAL" clId="{AE617FC0-74B6-4F9E-8AB6-A8DD73275707}" dt="2024-01-08T07:58:36.490" v="65"/>
        <pc:sldMkLst>
          <pc:docMk/>
          <pc:sldMk cId="2347622436" sldId="2147470938"/>
        </pc:sldMkLst>
      </pc:sldChg>
      <pc:sldChg chg="add del">
        <pc:chgData name="MAIGNAN Victor FRSC" userId="94fc2294-f05d-4f6d-a45c-e2f1f1ee1e39" providerId="ADAL" clId="{AE617FC0-74B6-4F9E-8AB6-A8DD73275707}" dt="2024-01-08T07:58:36.490" v="65"/>
        <pc:sldMkLst>
          <pc:docMk/>
          <pc:sldMk cId="2530585477" sldId="2147470939"/>
        </pc:sldMkLst>
      </pc:sldChg>
      <pc:sldChg chg="del">
        <pc:chgData name="MAIGNAN Victor FRSC" userId="94fc2294-f05d-4f6d-a45c-e2f1f1ee1e39" providerId="ADAL" clId="{AE617FC0-74B6-4F9E-8AB6-A8DD73275707}" dt="2024-01-08T08:20:56.113" v="90" actId="47"/>
        <pc:sldMkLst>
          <pc:docMk/>
          <pc:sldMk cId="4084820740" sldId="2147470939"/>
        </pc:sldMkLst>
      </pc:sldChg>
      <pc:sldChg chg="add del">
        <pc:chgData name="MAIGNAN Victor FRSC" userId="94fc2294-f05d-4f6d-a45c-e2f1f1ee1e39" providerId="ADAL" clId="{AE617FC0-74B6-4F9E-8AB6-A8DD73275707}" dt="2024-01-08T07:58:36.490" v="65"/>
        <pc:sldMkLst>
          <pc:docMk/>
          <pc:sldMk cId="2068211943" sldId="2147470940"/>
        </pc:sldMkLst>
      </pc:sldChg>
      <pc:sldChg chg="del">
        <pc:chgData name="MAIGNAN Victor FRSC" userId="94fc2294-f05d-4f6d-a45c-e2f1f1ee1e39" providerId="ADAL" clId="{AE617FC0-74B6-4F9E-8AB6-A8DD73275707}" dt="2024-01-08T08:20:44.469" v="88" actId="47"/>
        <pc:sldMkLst>
          <pc:docMk/>
          <pc:sldMk cId="2426490929" sldId="2147470940"/>
        </pc:sldMkLst>
      </pc:sldChg>
      <pc:sldChg chg="modSp del mod modTransition">
        <pc:chgData name="MAIGNAN Victor FRSC" userId="94fc2294-f05d-4f6d-a45c-e2f1f1ee1e39" providerId="ADAL" clId="{AE617FC0-74B6-4F9E-8AB6-A8DD73275707}" dt="2024-01-18T14:51:50.464" v="4103" actId="47"/>
        <pc:sldMkLst>
          <pc:docMk/>
          <pc:sldMk cId="1708218098" sldId="2147470941"/>
        </pc:sldMkLst>
        <pc:spChg chg="mod">
          <ac:chgData name="MAIGNAN Victor FRSC" userId="94fc2294-f05d-4f6d-a45c-e2f1f1ee1e39" providerId="ADAL" clId="{AE617FC0-74B6-4F9E-8AB6-A8DD73275707}" dt="2024-01-08T09:28:45.650" v="206" actId="27636"/>
          <ac:spMkLst>
            <pc:docMk/>
            <pc:sldMk cId="1708218098" sldId="2147470941"/>
            <ac:spMk id="2" creationId="{CDC71917-38A9-2572-6C1A-220655D44D48}"/>
          </ac:spMkLst>
        </pc:spChg>
      </pc:sldChg>
      <pc:sldChg chg="del modTransition">
        <pc:chgData name="MAIGNAN Victor FRSC" userId="94fc2294-f05d-4f6d-a45c-e2f1f1ee1e39" providerId="ADAL" clId="{AE617FC0-74B6-4F9E-8AB6-A8DD73275707}" dt="2024-01-09T09:07:10.866" v="2045" actId="47"/>
        <pc:sldMkLst>
          <pc:docMk/>
          <pc:sldMk cId="1438661240" sldId="2147470942"/>
        </pc:sldMkLst>
      </pc:sldChg>
      <pc:sldChg chg="add del mod modShow">
        <pc:chgData name="MAIGNAN Victor FRSC" userId="94fc2294-f05d-4f6d-a45c-e2f1f1ee1e39" providerId="ADAL" clId="{AE617FC0-74B6-4F9E-8AB6-A8DD73275707}" dt="2024-01-08T14:48:26.586" v="1412" actId="47"/>
        <pc:sldMkLst>
          <pc:docMk/>
          <pc:sldMk cId="2982048384" sldId="2147470962"/>
        </pc:sldMkLst>
      </pc:sldChg>
      <pc:sldChg chg="addSp delSp modSp add mod modTransition">
        <pc:chgData name="MAIGNAN Victor FRSC" userId="94fc2294-f05d-4f6d-a45c-e2f1f1ee1e39" providerId="ADAL" clId="{AE617FC0-74B6-4F9E-8AB6-A8DD73275707}" dt="2024-01-18T13:31:35.105" v="2787" actId="20577"/>
        <pc:sldMkLst>
          <pc:docMk/>
          <pc:sldMk cId="2328909561" sldId="2147470970"/>
        </pc:sldMkLst>
        <pc:spChg chg="mod">
          <ac:chgData name="MAIGNAN Victor FRSC" userId="94fc2294-f05d-4f6d-a45c-e2f1f1ee1e39" providerId="ADAL" clId="{AE617FC0-74B6-4F9E-8AB6-A8DD73275707}" dt="2024-01-18T13:31:35.105" v="2787" actId="20577"/>
          <ac:spMkLst>
            <pc:docMk/>
            <pc:sldMk cId="2328909561" sldId="2147470970"/>
            <ac:spMk id="2" creationId="{7F2CAA20-150A-4DBA-A6AE-3E1CFD2AA6C1}"/>
          </ac:spMkLst>
        </pc:spChg>
        <pc:spChg chg="add del mod">
          <ac:chgData name="MAIGNAN Victor FRSC" userId="94fc2294-f05d-4f6d-a45c-e2f1f1ee1e39" providerId="ADAL" clId="{AE617FC0-74B6-4F9E-8AB6-A8DD73275707}" dt="2024-01-18T13:31:24.990" v="2738"/>
          <ac:spMkLst>
            <pc:docMk/>
            <pc:sldMk cId="2328909561" sldId="2147470970"/>
            <ac:spMk id="11" creationId="{402325C9-0DE8-0668-F37E-AF6CB4D93AAA}"/>
          </ac:spMkLst>
        </pc:spChg>
      </pc:sldChg>
      <pc:sldChg chg="add del modTransition">
        <pc:chgData name="MAIGNAN Victor FRSC" userId="94fc2294-f05d-4f6d-a45c-e2f1f1ee1e39" providerId="ADAL" clId="{AE617FC0-74B6-4F9E-8AB6-A8DD73275707}" dt="2024-01-18T13:29:46.438" v="2624" actId="47"/>
        <pc:sldMkLst>
          <pc:docMk/>
          <pc:sldMk cId="3650692061" sldId="2147470973"/>
        </pc:sldMkLst>
      </pc:sldChg>
      <pc:sldChg chg="add del">
        <pc:chgData name="MAIGNAN Victor FRSC" userId="94fc2294-f05d-4f6d-a45c-e2f1f1ee1e39" providerId="ADAL" clId="{AE617FC0-74B6-4F9E-8AB6-A8DD73275707}" dt="2024-01-08T13:35:17.578" v="1028" actId="47"/>
        <pc:sldMkLst>
          <pc:docMk/>
          <pc:sldMk cId="3247494464" sldId="2147474192"/>
        </pc:sldMkLst>
      </pc:sldChg>
      <pc:sldChg chg="addSp delSp modSp add del mod">
        <pc:chgData name="MAIGNAN Victor FRSC" userId="94fc2294-f05d-4f6d-a45c-e2f1f1ee1e39" providerId="ADAL" clId="{AE617FC0-74B6-4F9E-8AB6-A8DD73275707}" dt="2024-01-18T14:49:02.372" v="4088" actId="47"/>
        <pc:sldMkLst>
          <pc:docMk/>
          <pc:sldMk cId="1363934995" sldId="2147475933"/>
        </pc:sldMkLst>
        <pc:spChg chg="del">
          <ac:chgData name="MAIGNAN Victor FRSC" userId="94fc2294-f05d-4f6d-a45c-e2f1f1ee1e39" providerId="ADAL" clId="{AE617FC0-74B6-4F9E-8AB6-A8DD73275707}" dt="2024-01-09T09:06:41.205" v="2043" actId="478"/>
          <ac:spMkLst>
            <pc:docMk/>
            <pc:sldMk cId="1363934995" sldId="2147475933"/>
            <ac:spMk id="4" creationId="{84D75F0A-4CA6-5F8A-6F31-C7DCE67156D9}"/>
          </ac:spMkLst>
        </pc:spChg>
        <pc:spChg chg="add del mod">
          <ac:chgData name="MAIGNAN Victor FRSC" userId="94fc2294-f05d-4f6d-a45c-e2f1f1ee1e39" providerId="ADAL" clId="{AE617FC0-74B6-4F9E-8AB6-A8DD73275707}" dt="2024-01-09T09:06:40.070" v="2042"/>
          <ac:spMkLst>
            <pc:docMk/>
            <pc:sldMk cId="1363934995" sldId="2147475933"/>
            <ac:spMk id="5" creationId="{D6147054-66E9-3F40-7DC6-C89DCCE7F14B}"/>
          </ac:spMkLst>
        </pc:spChg>
        <pc:spChg chg="add mod">
          <ac:chgData name="MAIGNAN Victor FRSC" userId="94fc2294-f05d-4f6d-a45c-e2f1f1ee1e39" providerId="ADAL" clId="{AE617FC0-74B6-4F9E-8AB6-A8DD73275707}" dt="2024-01-09T09:06:41.916" v="2044"/>
          <ac:spMkLst>
            <pc:docMk/>
            <pc:sldMk cId="1363934995" sldId="2147475933"/>
            <ac:spMk id="8" creationId="{24A3CEE0-835E-CCD5-8F33-007479A2D508}"/>
          </ac:spMkLst>
        </pc:spChg>
      </pc:sldChg>
      <pc:sldChg chg="add del">
        <pc:chgData name="MAIGNAN Victor FRSC" userId="94fc2294-f05d-4f6d-a45c-e2f1f1ee1e39" providerId="ADAL" clId="{AE617FC0-74B6-4F9E-8AB6-A8DD73275707}" dt="2024-01-08T09:42:16.640" v="219" actId="47"/>
        <pc:sldMkLst>
          <pc:docMk/>
          <pc:sldMk cId="2555538640" sldId="2147475936"/>
        </pc:sldMkLst>
      </pc:sldChg>
      <pc:sldChg chg="add">
        <pc:chgData name="MAIGNAN Victor FRSC" userId="94fc2294-f05d-4f6d-a45c-e2f1f1ee1e39" providerId="ADAL" clId="{AE617FC0-74B6-4F9E-8AB6-A8DD73275707}" dt="2024-01-18T14:21:54.402" v="3754"/>
        <pc:sldMkLst>
          <pc:docMk/>
          <pc:sldMk cId="609751253" sldId="2147475937"/>
        </pc:sldMkLst>
      </pc:sldChg>
      <pc:sldChg chg="addSp modSp add del mod ord modTransition">
        <pc:chgData name="MAIGNAN Victor FRSC" userId="94fc2294-f05d-4f6d-a45c-e2f1f1ee1e39" providerId="ADAL" clId="{AE617FC0-74B6-4F9E-8AB6-A8DD73275707}" dt="2024-01-18T14:21:51.228" v="3753" actId="2696"/>
        <pc:sldMkLst>
          <pc:docMk/>
          <pc:sldMk cId="2189056157" sldId="2147475937"/>
        </pc:sldMkLst>
        <pc:spChg chg="mod">
          <ac:chgData name="MAIGNAN Victor FRSC" userId="94fc2294-f05d-4f6d-a45c-e2f1f1ee1e39" providerId="ADAL" clId="{AE617FC0-74B6-4F9E-8AB6-A8DD73275707}" dt="2024-01-08T09:45:36.108" v="255" actId="20577"/>
          <ac:spMkLst>
            <pc:docMk/>
            <pc:sldMk cId="2189056157" sldId="2147475937"/>
            <ac:spMk id="2" creationId="{4A660014-8C3D-C83B-C689-9D016AFCDAB4}"/>
          </ac:spMkLst>
        </pc:spChg>
        <pc:spChg chg="add mod">
          <ac:chgData name="MAIGNAN Victor FRSC" userId="94fc2294-f05d-4f6d-a45c-e2f1f1ee1e39" providerId="ADAL" clId="{AE617FC0-74B6-4F9E-8AB6-A8DD73275707}" dt="2024-01-08T15:03:04.251" v="1962" actId="1076"/>
          <ac:spMkLst>
            <pc:docMk/>
            <pc:sldMk cId="2189056157" sldId="2147475937"/>
            <ac:spMk id="3" creationId="{027B037A-9217-2CC9-2132-1383C53196F7}"/>
          </ac:spMkLst>
        </pc:spChg>
      </pc:sldChg>
      <pc:sldChg chg="addSp modSp add del mod ord modTransition">
        <pc:chgData name="MAIGNAN Victor FRSC" userId="94fc2294-f05d-4f6d-a45c-e2f1f1ee1e39" providerId="ADAL" clId="{AE617FC0-74B6-4F9E-8AB6-A8DD73275707}" dt="2024-01-18T14:21:51.228" v="3753" actId="2696"/>
        <pc:sldMkLst>
          <pc:docMk/>
          <pc:sldMk cId="1010502057" sldId="2147475938"/>
        </pc:sldMkLst>
        <pc:spChg chg="mod">
          <ac:chgData name="MAIGNAN Victor FRSC" userId="94fc2294-f05d-4f6d-a45c-e2f1f1ee1e39" providerId="ADAL" clId="{AE617FC0-74B6-4F9E-8AB6-A8DD73275707}" dt="2024-01-08T09:42:31.696" v="229" actId="20577"/>
          <ac:spMkLst>
            <pc:docMk/>
            <pc:sldMk cId="1010502057" sldId="2147475938"/>
            <ac:spMk id="2" creationId="{1B3FCA3C-DF40-950A-08C3-CFB7E76B09B1}"/>
          </ac:spMkLst>
        </pc:spChg>
        <pc:spChg chg="add mod">
          <ac:chgData name="MAIGNAN Victor FRSC" userId="94fc2294-f05d-4f6d-a45c-e2f1f1ee1e39" providerId="ADAL" clId="{AE617FC0-74B6-4F9E-8AB6-A8DD73275707}" dt="2024-01-08T15:02:57.624" v="1959"/>
          <ac:spMkLst>
            <pc:docMk/>
            <pc:sldMk cId="1010502057" sldId="2147475938"/>
            <ac:spMk id="3" creationId="{CED31EDD-B70A-9352-85B5-02BF9DAD8137}"/>
          </ac:spMkLst>
        </pc:spChg>
      </pc:sldChg>
      <pc:sldChg chg="addSp modSp add mod">
        <pc:chgData name="MAIGNAN Victor FRSC" userId="94fc2294-f05d-4f6d-a45c-e2f1f1ee1e39" providerId="ADAL" clId="{AE617FC0-74B6-4F9E-8AB6-A8DD73275707}" dt="2024-01-18T14:23:14.935" v="3924" actId="122"/>
        <pc:sldMkLst>
          <pc:docMk/>
          <pc:sldMk cId="2461265954" sldId="2147475938"/>
        </pc:sldMkLst>
        <pc:spChg chg="mod">
          <ac:chgData name="MAIGNAN Victor FRSC" userId="94fc2294-f05d-4f6d-a45c-e2f1f1ee1e39" providerId="ADAL" clId="{AE617FC0-74B6-4F9E-8AB6-A8DD73275707}" dt="2024-01-18T14:22:45.534" v="3841" actId="20577"/>
          <ac:spMkLst>
            <pc:docMk/>
            <pc:sldMk cId="2461265954" sldId="2147475938"/>
            <ac:spMk id="2" creationId="{1B3FCA3C-DF40-950A-08C3-CFB7E76B09B1}"/>
          </ac:spMkLst>
        </pc:spChg>
        <pc:spChg chg="add mod">
          <ac:chgData name="MAIGNAN Victor FRSC" userId="94fc2294-f05d-4f6d-a45c-e2f1f1ee1e39" providerId="ADAL" clId="{AE617FC0-74B6-4F9E-8AB6-A8DD73275707}" dt="2024-01-18T14:23:14.935" v="3924" actId="122"/>
          <ac:spMkLst>
            <pc:docMk/>
            <pc:sldMk cId="2461265954" sldId="2147475938"/>
            <ac:spMk id="11" creationId="{D67C21B5-0D4E-E5FA-3A32-38A0379B0D36}"/>
          </ac:spMkLst>
        </pc:spChg>
      </pc:sldChg>
      <pc:sldChg chg="addSp delSp modSp add del mod modTransition modNotesTx">
        <pc:chgData name="MAIGNAN Victor FRSC" userId="94fc2294-f05d-4f6d-a45c-e2f1f1ee1e39" providerId="ADAL" clId="{AE617FC0-74B6-4F9E-8AB6-A8DD73275707}" dt="2024-01-18T14:45:03.656" v="4085" actId="47"/>
        <pc:sldMkLst>
          <pc:docMk/>
          <pc:sldMk cId="2200827067" sldId="2147475946"/>
        </pc:sldMkLst>
        <pc:spChg chg="mod">
          <ac:chgData name="MAIGNAN Victor FRSC" userId="94fc2294-f05d-4f6d-a45c-e2f1f1ee1e39" providerId="ADAL" clId="{AE617FC0-74B6-4F9E-8AB6-A8DD73275707}" dt="2024-01-08T14:58:43.778" v="1848" actId="6549"/>
          <ac:spMkLst>
            <pc:docMk/>
            <pc:sldMk cId="2200827067" sldId="2147475946"/>
            <ac:spMk id="2" creationId="{5B664B72-E7D3-780E-B3B7-95F4FD21076D}"/>
          </ac:spMkLst>
        </pc:spChg>
        <pc:spChg chg="mod">
          <ac:chgData name="MAIGNAN Victor FRSC" userId="94fc2294-f05d-4f6d-a45c-e2f1f1ee1e39" providerId="ADAL" clId="{AE617FC0-74B6-4F9E-8AB6-A8DD73275707}" dt="2024-01-08T15:00:58.924" v="1922" actId="1036"/>
          <ac:spMkLst>
            <pc:docMk/>
            <pc:sldMk cId="2200827067" sldId="2147475946"/>
            <ac:spMk id="3" creationId="{87A002A6-43FA-A581-3D43-532F2E20770C}"/>
          </ac:spMkLst>
        </pc:spChg>
        <pc:spChg chg="del">
          <ac:chgData name="MAIGNAN Victor FRSC" userId="94fc2294-f05d-4f6d-a45c-e2f1f1ee1e39" providerId="ADAL" clId="{AE617FC0-74B6-4F9E-8AB6-A8DD73275707}" dt="2024-01-08T14:59:30.130" v="1854" actId="478"/>
          <ac:spMkLst>
            <pc:docMk/>
            <pc:sldMk cId="2200827067" sldId="2147475946"/>
            <ac:spMk id="4" creationId="{08F217DA-159F-D7C2-DFAF-E6E9C5DFF4CF}"/>
          </ac:spMkLst>
        </pc:spChg>
        <pc:spChg chg="mod">
          <ac:chgData name="MAIGNAN Victor FRSC" userId="94fc2294-f05d-4f6d-a45c-e2f1f1ee1e39" providerId="ADAL" clId="{AE617FC0-74B6-4F9E-8AB6-A8DD73275707}" dt="2024-01-08T15:00:12.494" v="1905" actId="1036"/>
          <ac:spMkLst>
            <pc:docMk/>
            <pc:sldMk cId="2200827067" sldId="2147475946"/>
            <ac:spMk id="5" creationId="{2DB98182-055C-EECE-76F2-DAD9360110EC}"/>
          </ac:spMkLst>
        </pc:spChg>
        <pc:spChg chg="add del mod">
          <ac:chgData name="MAIGNAN Victor FRSC" userId="94fc2294-f05d-4f6d-a45c-e2f1f1ee1e39" providerId="ADAL" clId="{AE617FC0-74B6-4F9E-8AB6-A8DD73275707}" dt="2024-01-08T14:58:52.434" v="1851" actId="478"/>
          <ac:spMkLst>
            <pc:docMk/>
            <pc:sldMk cId="2200827067" sldId="2147475946"/>
            <ac:spMk id="6" creationId="{3280DE58-EBAF-4E01-CFFF-C49DE1B8EFDD}"/>
          </ac:spMkLst>
        </pc:spChg>
        <pc:spChg chg="del">
          <ac:chgData name="MAIGNAN Victor FRSC" userId="94fc2294-f05d-4f6d-a45c-e2f1f1ee1e39" providerId="ADAL" clId="{AE617FC0-74B6-4F9E-8AB6-A8DD73275707}" dt="2024-01-08T14:58:50.700" v="1850" actId="478"/>
          <ac:spMkLst>
            <pc:docMk/>
            <pc:sldMk cId="2200827067" sldId="2147475946"/>
            <ac:spMk id="7" creationId="{D3902833-093E-7F0B-F1FF-7CD9F42CF8DE}"/>
          </ac:spMkLst>
        </pc:spChg>
        <pc:spChg chg="add mod">
          <ac:chgData name="MAIGNAN Victor FRSC" userId="94fc2294-f05d-4f6d-a45c-e2f1f1ee1e39" providerId="ADAL" clId="{AE617FC0-74B6-4F9E-8AB6-A8DD73275707}" dt="2024-01-08T14:58:52.735" v="1852"/>
          <ac:spMkLst>
            <pc:docMk/>
            <pc:sldMk cId="2200827067" sldId="2147475946"/>
            <ac:spMk id="8" creationId="{2E2ADBA6-F8E5-6EC8-4C81-165B41ACD3C7}"/>
          </ac:spMkLst>
        </pc:spChg>
        <pc:spChg chg="add mod">
          <ac:chgData name="MAIGNAN Victor FRSC" userId="94fc2294-f05d-4f6d-a45c-e2f1f1ee1e39" providerId="ADAL" clId="{AE617FC0-74B6-4F9E-8AB6-A8DD73275707}" dt="2024-01-08T15:01:10.771" v="1935" actId="20577"/>
          <ac:spMkLst>
            <pc:docMk/>
            <pc:sldMk cId="2200827067" sldId="2147475946"/>
            <ac:spMk id="9" creationId="{75042943-F5D7-6535-E12F-62EA1BC5D5A9}"/>
          </ac:spMkLst>
        </pc:spChg>
      </pc:sldChg>
      <pc:sldChg chg="delSp add del mod">
        <pc:chgData name="MAIGNAN Victor FRSC" userId="94fc2294-f05d-4f6d-a45c-e2f1f1ee1e39" providerId="ADAL" clId="{AE617FC0-74B6-4F9E-8AB6-A8DD73275707}" dt="2024-01-08T13:20:32.088" v="272" actId="2696"/>
        <pc:sldMkLst>
          <pc:docMk/>
          <pc:sldMk cId="3498891496" sldId="2147475946"/>
        </pc:sldMkLst>
        <pc:spChg chg="del">
          <ac:chgData name="MAIGNAN Victor FRSC" userId="94fc2294-f05d-4f6d-a45c-e2f1f1ee1e39" providerId="ADAL" clId="{AE617FC0-74B6-4F9E-8AB6-A8DD73275707}" dt="2024-01-08T13:20:12.038" v="271" actId="478"/>
          <ac:spMkLst>
            <pc:docMk/>
            <pc:sldMk cId="3498891496" sldId="2147475946"/>
            <ac:spMk id="6" creationId="{126CA4E5-F772-38A8-5D2B-5313D458EB2F}"/>
          </ac:spMkLst>
        </pc:spChg>
      </pc:sldChg>
      <pc:sldChg chg="del">
        <pc:chgData name="MAIGNAN Victor FRSC" userId="94fc2294-f05d-4f6d-a45c-e2f1f1ee1e39" providerId="ADAL" clId="{AE617FC0-74B6-4F9E-8AB6-A8DD73275707}" dt="2024-01-08T09:05:05.255" v="202" actId="47"/>
        <pc:sldMkLst>
          <pc:docMk/>
          <pc:sldMk cId="755998434" sldId="2147476004"/>
        </pc:sldMkLst>
      </pc:sldChg>
      <pc:sldChg chg="ord modTransition">
        <pc:chgData name="MAIGNAN Victor FRSC" userId="94fc2294-f05d-4f6d-a45c-e2f1f1ee1e39" providerId="ADAL" clId="{AE617FC0-74B6-4F9E-8AB6-A8DD73275707}" dt="2024-01-18T14:30:38.217" v="3964"/>
        <pc:sldMkLst>
          <pc:docMk/>
          <pc:sldMk cId="1011929241" sldId="2147476005"/>
        </pc:sldMkLst>
      </pc:sldChg>
      <pc:sldChg chg="del">
        <pc:chgData name="MAIGNAN Victor FRSC" userId="94fc2294-f05d-4f6d-a45c-e2f1f1ee1e39" providerId="ADAL" clId="{AE617FC0-74B6-4F9E-8AB6-A8DD73275707}" dt="2024-01-08T09:04:48.657" v="195" actId="47"/>
        <pc:sldMkLst>
          <pc:docMk/>
          <pc:sldMk cId="3751310614" sldId="2147476006"/>
        </pc:sldMkLst>
      </pc:sldChg>
      <pc:sldChg chg="del modTransition">
        <pc:chgData name="MAIGNAN Victor FRSC" userId="94fc2294-f05d-4f6d-a45c-e2f1f1ee1e39" providerId="ADAL" clId="{AE617FC0-74B6-4F9E-8AB6-A8DD73275707}" dt="2024-01-09T09:07:11.776" v="2046" actId="47"/>
        <pc:sldMkLst>
          <pc:docMk/>
          <pc:sldMk cId="1842258971" sldId="2147476007"/>
        </pc:sldMkLst>
      </pc:sldChg>
      <pc:sldChg chg="del">
        <pc:chgData name="MAIGNAN Victor FRSC" userId="94fc2294-f05d-4f6d-a45c-e2f1f1ee1e39" providerId="ADAL" clId="{AE617FC0-74B6-4F9E-8AB6-A8DD73275707}" dt="2024-01-08T13:15:30.140" v="268" actId="47"/>
        <pc:sldMkLst>
          <pc:docMk/>
          <pc:sldMk cId="2001686583" sldId="2147476008"/>
        </pc:sldMkLst>
      </pc:sldChg>
      <pc:sldChg chg="del">
        <pc:chgData name="MAIGNAN Victor FRSC" userId="94fc2294-f05d-4f6d-a45c-e2f1f1ee1e39" providerId="ADAL" clId="{AE617FC0-74B6-4F9E-8AB6-A8DD73275707}" dt="2024-01-08T13:15:30.140" v="268" actId="47"/>
        <pc:sldMkLst>
          <pc:docMk/>
          <pc:sldMk cId="1953994605" sldId="2147476009"/>
        </pc:sldMkLst>
      </pc:sldChg>
      <pc:sldChg chg="del">
        <pc:chgData name="MAIGNAN Victor FRSC" userId="94fc2294-f05d-4f6d-a45c-e2f1f1ee1e39" providerId="ADAL" clId="{AE617FC0-74B6-4F9E-8AB6-A8DD73275707}" dt="2024-01-08T13:15:18.156" v="265" actId="47"/>
        <pc:sldMkLst>
          <pc:docMk/>
          <pc:sldMk cId="2926508860" sldId="2147476010"/>
        </pc:sldMkLst>
      </pc:sldChg>
      <pc:sldChg chg="modSp del mod">
        <pc:chgData name="MAIGNAN Victor FRSC" userId="94fc2294-f05d-4f6d-a45c-e2f1f1ee1e39" providerId="ADAL" clId="{AE617FC0-74B6-4F9E-8AB6-A8DD73275707}" dt="2024-01-08T15:01:01.299" v="1923" actId="47"/>
        <pc:sldMkLst>
          <pc:docMk/>
          <pc:sldMk cId="4150435398" sldId="2147476011"/>
        </pc:sldMkLst>
        <pc:spChg chg="mod">
          <ac:chgData name="MAIGNAN Victor FRSC" userId="94fc2294-f05d-4f6d-a45c-e2f1f1ee1e39" providerId="ADAL" clId="{AE617FC0-74B6-4F9E-8AB6-A8DD73275707}" dt="2024-01-08T09:45:02.890" v="247" actId="6549"/>
          <ac:spMkLst>
            <pc:docMk/>
            <pc:sldMk cId="4150435398" sldId="2147476011"/>
            <ac:spMk id="2" creationId="{C393CEF7-6890-9716-E304-F078E0E86E99}"/>
          </ac:spMkLst>
        </pc:spChg>
        <pc:spChg chg="mod">
          <ac:chgData name="MAIGNAN Victor FRSC" userId="94fc2294-f05d-4f6d-a45c-e2f1f1ee1e39" providerId="ADAL" clId="{AE617FC0-74B6-4F9E-8AB6-A8DD73275707}" dt="2024-01-08T13:40:17.792" v="1259" actId="20577"/>
          <ac:spMkLst>
            <pc:docMk/>
            <pc:sldMk cId="4150435398" sldId="2147476011"/>
            <ac:spMk id="12" creationId="{FEE8318C-55FC-A6CF-3E46-D28CBA822FFB}"/>
          </ac:spMkLst>
        </pc:spChg>
      </pc:sldChg>
      <pc:sldChg chg="addSp delSp modSp add mod ord modTransition">
        <pc:chgData name="MAIGNAN Victor FRSC" userId="94fc2294-f05d-4f6d-a45c-e2f1f1ee1e39" providerId="ADAL" clId="{AE617FC0-74B6-4F9E-8AB6-A8DD73275707}" dt="2024-01-18T13:36:45.566" v="3187" actId="14100"/>
        <pc:sldMkLst>
          <pc:docMk/>
          <pc:sldMk cId="1057166040" sldId="2147476012"/>
        </pc:sldMkLst>
        <pc:spChg chg="mod">
          <ac:chgData name="MAIGNAN Victor FRSC" userId="94fc2294-f05d-4f6d-a45c-e2f1f1ee1e39" providerId="ADAL" clId="{AE617FC0-74B6-4F9E-8AB6-A8DD73275707}" dt="2024-01-18T13:33:04.267" v="2936" actId="20577"/>
          <ac:spMkLst>
            <pc:docMk/>
            <pc:sldMk cId="1057166040" sldId="2147476012"/>
            <ac:spMk id="2" creationId="{7E72DA71-4BE4-474F-A216-2BF219CDE161}"/>
          </ac:spMkLst>
        </pc:spChg>
        <pc:spChg chg="mod">
          <ac:chgData name="MAIGNAN Victor FRSC" userId="94fc2294-f05d-4f6d-a45c-e2f1f1ee1e39" providerId="ADAL" clId="{AE617FC0-74B6-4F9E-8AB6-A8DD73275707}" dt="2024-01-18T13:36:45.566" v="3187" actId="14100"/>
          <ac:spMkLst>
            <pc:docMk/>
            <pc:sldMk cId="1057166040" sldId="2147476012"/>
            <ac:spMk id="5" creationId="{EE3514EC-7FAC-C192-69CE-3E4FD306111E}"/>
          </ac:spMkLst>
        </pc:spChg>
        <pc:spChg chg="add mod">
          <ac:chgData name="MAIGNAN Victor FRSC" userId="94fc2294-f05d-4f6d-a45c-e2f1f1ee1e39" providerId="ADAL" clId="{AE617FC0-74B6-4F9E-8AB6-A8DD73275707}" dt="2024-01-18T13:36:25.961" v="3168" actId="1076"/>
          <ac:spMkLst>
            <pc:docMk/>
            <pc:sldMk cId="1057166040" sldId="2147476012"/>
            <ac:spMk id="7" creationId="{45F5E399-366F-F55E-C26D-678AD461F7C3}"/>
          </ac:spMkLst>
        </pc:spChg>
        <pc:graphicFrameChg chg="mod modGraphic">
          <ac:chgData name="MAIGNAN Victor FRSC" userId="94fc2294-f05d-4f6d-a45c-e2f1f1ee1e39" providerId="ADAL" clId="{AE617FC0-74B6-4F9E-8AB6-A8DD73275707}" dt="2024-01-18T13:36:23.903" v="3167" actId="1076"/>
          <ac:graphicFrameMkLst>
            <pc:docMk/>
            <pc:sldMk cId="1057166040" sldId="2147476012"/>
            <ac:graphicFrameMk id="3" creationId="{4AE865B1-5199-D71F-FBEA-4232FEADCF76}"/>
          </ac:graphicFrameMkLst>
        </pc:graphicFrameChg>
        <pc:picChg chg="del">
          <ac:chgData name="MAIGNAN Victor FRSC" userId="94fc2294-f05d-4f6d-a45c-e2f1f1ee1e39" providerId="ADAL" clId="{AE617FC0-74B6-4F9E-8AB6-A8DD73275707}" dt="2024-01-18T13:32:50.730" v="2872" actId="478"/>
          <ac:picMkLst>
            <pc:docMk/>
            <pc:sldMk cId="1057166040" sldId="2147476012"/>
            <ac:picMk id="16" creationId="{2F9FAB2C-D144-D437-BD28-D15A90316B67}"/>
          </ac:picMkLst>
        </pc:picChg>
      </pc:sldChg>
      <pc:sldChg chg="add del mod modShow">
        <pc:chgData name="MAIGNAN Victor FRSC" userId="94fc2294-f05d-4f6d-a45c-e2f1f1ee1e39" providerId="ADAL" clId="{AE617FC0-74B6-4F9E-8AB6-A8DD73275707}" dt="2024-01-08T14:52:49.184" v="1486" actId="47"/>
        <pc:sldMkLst>
          <pc:docMk/>
          <pc:sldMk cId="162467082" sldId="2147476020"/>
        </pc:sldMkLst>
      </pc:sldChg>
      <pc:sldChg chg="addSp delSp modSp add del mod modTransition modClrScheme modShow chgLayout">
        <pc:chgData name="MAIGNAN Victor FRSC" userId="94fc2294-f05d-4f6d-a45c-e2f1f1ee1e39" providerId="ADAL" clId="{AE617FC0-74B6-4F9E-8AB6-A8DD73275707}" dt="2024-01-18T13:48:13.178" v="3426" actId="47"/>
        <pc:sldMkLst>
          <pc:docMk/>
          <pc:sldMk cId="4285813209" sldId="2147476027"/>
        </pc:sldMkLst>
        <pc:spChg chg="mod ord">
          <ac:chgData name="MAIGNAN Victor FRSC" userId="94fc2294-f05d-4f6d-a45c-e2f1f1ee1e39" providerId="ADAL" clId="{AE617FC0-74B6-4F9E-8AB6-A8DD73275707}" dt="2024-01-08T14:50:31.005" v="1419" actId="700"/>
          <ac:spMkLst>
            <pc:docMk/>
            <pc:sldMk cId="4285813209" sldId="2147476027"/>
            <ac:spMk id="2" creationId="{EE16DD68-BAE8-001A-5F5B-4F1AFCEDD4D0}"/>
          </ac:spMkLst>
        </pc:spChg>
        <pc:spChg chg="add del mod ord">
          <ac:chgData name="MAIGNAN Victor FRSC" userId="94fc2294-f05d-4f6d-a45c-e2f1f1ee1e39" providerId="ADAL" clId="{AE617FC0-74B6-4F9E-8AB6-A8DD73275707}" dt="2024-01-08T14:50:31.005" v="1419" actId="700"/>
          <ac:spMkLst>
            <pc:docMk/>
            <pc:sldMk cId="4285813209" sldId="2147476027"/>
            <ac:spMk id="3" creationId="{CAA99093-5E61-FB7C-E0C6-1103874462DF}"/>
          </ac:spMkLst>
        </pc:spChg>
        <pc:spChg chg="add mod">
          <ac:chgData name="MAIGNAN Victor FRSC" userId="94fc2294-f05d-4f6d-a45c-e2f1f1ee1e39" providerId="ADAL" clId="{AE617FC0-74B6-4F9E-8AB6-A8DD73275707}" dt="2024-01-08T15:01:52.569" v="1938"/>
          <ac:spMkLst>
            <pc:docMk/>
            <pc:sldMk cId="4285813209" sldId="2147476027"/>
            <ac:spMk id="6" creationId="{7E286727-DF08-FCD7-BB7A-9A893D94860E}"/>
          </ac:spMkLst>
        </pc:spChg>
        <pc:spChg chg="mod ord">
          <ac:chgData name="MAIGNAN Victor FRSC" userId="94fc2294-f05d-4f6d-a45c-e2f1f1ee1e39" providerId="ADAL" clId="{AE617FC0-74B6-4F9E-8AB6-A8DD73275707}" dt="2024-01-08T15:02:10.013" v="1944" actId="1076"/>
          <ac:spMkLst>
            <pc:docMk/>
            <pc:sldMk cId="4285813209" sldId="2147476027"/>
            <ac:spMk id="22" creationId="{660C6947-508F-39FB-05E6-CD64D985DD5B}"/>
          </ac:spMkLst>
        </pc:spChg>
      </pc:sldChg>
      <pc:sldChg chg="modSp add del mod ord modTransition">
        <pc:chgData name="MAIGNAN Victor FRSC" userId="94fc2294-f05d-4f6d-a45c-e2f1f1ee1e39" providerId="ADAL" clId="{AE617FC0-74B6-4F9E-8AB6-A8DD73275707}" dt="2024-01-18T14:49:18.660" v="4090"/>
        <pc:sldMkLst>
          <pc:docMk/>
          <pc:sldMk cId="2460419289" sldId="2147476028"/>
        </pc:sldMkLst>
        <pc:spChg chg="mod">
          <ac:chgData name="MAIGNAN Victor FRSC" userId="94fc2294-f05d-4f6d-a45c-e2f1f1ee1e39" providerId="ADAL" clId="{AE617FC0-74B6-4F9E-8AB6-A8DD73275707}" dt="2024-01-09T09:07:19.810" v="2053" actId="20577"/>
          <ac:spMkLst>
            <pc:docMk/>
            <pc:sldMk cId="2460419289" sldId="2147476028"/>
            <ac:spMk id="9" creationId="{985CD8F1-193B-2A6B-8641-8803B083DD88}"/>
          </ac:spMkLst>
        </pc:spChg>
      </pc:sldChg>
      <pc:sldChg chg="addSp delSp modSp add mod ord modTransition delAnim modAnim">
        <pc:chgData name="MAIGNAN Victor FRSC" userId="94fc2294-f05d-4f6d-a45c-e2f1f1ee1e39" providerId="ADAL" clId="{AE617FC0-74B6-4F9E-8AB6-A8DD73275707}" dt="2024-01-18T14:44:20.750" v="4081"/>
        <pc:sldMkLst>
          <pc:docMk/>
          <pc:sldMk cId="1518761908" sldId="2147476029"/>
        </pc:sldMkLst>
        <pc:spChg chg="add del mod">
          <ac:chgData name="MAIGNAN Victor FRSC" userId="94fc2294-f05d-4f6d-a45c-e2f1f1ee1e39" providerId="ADAL" clId="{AE617FC0-74B6-4F9E-8AB6-A8DD73275707}" dt="2024-01-18T14:42:22.863" v="3996" actId="478"/>
          <ac:spMkLst>
            <pc:docMk/>
            <pc:sldMk cId="1518761908" sldId="2147476029"/>
            <ac:spMk id="3" creationId="{FDCA6230-3F7A-2654-5D7F-5F40F9E80121}"/>
          </ac:spMkLst>
        </pc:spChg>
        <pc:spChg chg="add mod">
          <ac:chgData name="MAIGNAN Victor FRSC" userId="94fc2294-f05d-4f6d-a45c-e2f1f1ee1e39" providerId="ADAL" clId="{AE617FC0-74B6-4F9E-8AB6-A8DD73275707}" dt="2024-01-18T14:43:35.191" v="4043" actId="1037"/>
          <ac:spMkLst>
            <pc:docMk/>
            <pc:sldMk cId="1518761908" sldId="2147476029"/>
            <ac:spMk id="4" creationId="{10918323-8DAE-B036-3618-A3102722ABF4}"/>
          </ac:spMkLst>
        </pc:spChg>
        <pc:spChg chg="add mod">
          <ac:chgData name="MAIGNAN Victor FRSC" userId="94fc2294-f05d-4f6d-a45c-e2f1f1ee1e39" providerId="ADAL" clId="{AE617FC0-74B6-4F9E-8AB6-A8DD73275707}" dt="2024-01-18T14:43:18.981" v="4022" actId="1037"/>
          <ac:spMkLst>
            <pc:docMk/>
            <pc:sldMk cId="1518761908" sldId="2147476029"/>
            <ac:spMk id="5" creationId="{2185B0EB-D90D-6EBD-C523-2F0BE5B25F39}"/>
          </ac:spMkLst>
        </pc:spChg>
        <pc:spChg chg="del">
          <ac:chgData name="MAIGNAN Victor FRSC" userId="94fc2294-f05d-4f6d-a45c-e2f1f1ee1e39" providerId="ADAL" clId="{AE617FC0-74B6-4F9E-8AB6-A8DD73275707}" dt="2024-01-08T13:26:44.286" v="548" actId="478"/>
          <ac:spMkLst>
            <pc:docMk/>
            <pc:sldMk cId="1518761908" sldId="2147476029"/>
            <ac:spMk id="5" creationId="{4A2172F2-1EAF-A4CC-656D-B075A5862EC0}"/>
          </ac:spMkLst>
        </pc:spChg>
        <pc:spChg chg="add mod">
          <ac:chgData name="MAIGNAN Victor FRSC" userId="94fc2294-f05d-4f6d-a45c-e2f1f1ee1e39" providerId="ADAL" clId="{AE617FC0-74B6-4F9E-8AB6-A8DD73275707}" dt="2024-01-18T14:43:27.963" v="4038" actId="1036"/>
          <ac:spMkLst>
            <pc:docMk/>
            <pc:sldMk cId="1518761908" sldId="2147476029"/>
            <ac:spMk id="6" creationId="{546ABE56-3E3A-9888-C84A-A3962EE72D0C}"/>
          </ac:spMkLst>
        </pc:spChg>
        <pc:spChg chg="mod">
          <ac:chgData name="MAIGNAN Victor FRSC" userId="94fc2294-f05d-4f6d-a45c-e2f1f1ee1e39" providerId="ADAL" clId="{AE617FC0-74B6-4F9E-8AB6-A8DD73275707}" dt="2024-01-08T13:27:54.447" v="685" actId="14100"/>
          <ac:spMkLst>
            <pc:docMk/>
            <pc:sldMk cId="1518761908" sldId="2147476029"/>
            <ac:spMk id="8" creationId="{1394C3FD-F19F-E4C0-5561-31CB1D078ECA}"/>
          </ac:spMkLst>
        </pc:spChg>
        <pc:spChg chg="mod">
          <ac:chgData name="MAIGNAN Victor FRSC" userId="94fc2294-f05d-4f6d-a45c-e2f1f1ee1e39" providerId="ADAL" clId="{AE617FC0-74B6-4F9E-8AB6-A8DD73275707}" dt="2024-01-18T14:38:23.263" v="3965" actId="313"/>
          <ac:spMkLst>
            <pc:docMk/>
            <pc:sldMk cId="1518761908" sldId="2147476029"/>
            <ac:spMk id="9" creationId="{985CD8F1-193B-2A6B-8641-8803B083DD88}"/>
          </ac:spMkLst>
        </pc:spChg>
        <pc:spChg chg="add mod">
          <ac:chgData name="MAIGNAN Victor FRSC" userId="94fc2294-f05d-4f6d-a45c-e2f1f1ee1e39" providerId="ADAL" clId="{AE617FC0-74B6-4F9E-8AB6-A8DD73275707}" dt="2024-01-18T14:44:01.340" v="4060" actId="1076"/>
          <ac:spMkLst>
            <pc:docMk/>
            <pc:sldMk cId="1518761908" sldId="2147476029"/>
            <ac:spMk id="10" creationId="{B8DC60A0-69C4-AEB6-B68B-A9062AF504FF}"/>
          </ac:spMkLst>
        </pc:spChg>
        <pc:spChg chg="mod">
          <ac:chgData name="MAIGNAN Victor FRSC" userId="94fc2294-f05d-4f6d-a45c-e2f1f1ee1e39" providerId="ADAL" clId="{AE617FC0-74B6-4F9E-8AB6-A8DD73275707}" dt="2024-01-18T14:42:07.757" v="3994" actId="20577"/>
          <ac:spMkLst>
            <pc:docMk/>
            <pc:sldMk cId="1518761908" sldId="2147476029"/>
            <ac:spMk id="11" creationId="{713C361B-011E-DCEF-A6AA-34DB7CB2A1B0}"/>
          </ac:spMkLst>
        </pc:spChg>
        <pc:spChg chg="add mod">
          <ac:chgData name="MAIGNAN Victor FRSC" userId="94fc2294-f05d-4f6d-a45c-e2f1f1ee1e39" providerId="ADAL" clId="{AE617FC0-74B6-4F9E-8AB6-A8DD73275707}" dt="2024-01-18T14:44:08.764" v="4069" actId="1076"/>
          <ac:spMkLst>
            <pc:docMk/>
            <pc:sldMk cId="1518761908" sldId="2147476029"/>
            <ac:spMk id="12" creationId="{18B691CA-A010-D877-D4BA-8420D1626B23}"/>
          </ac:spMkLst>
        </pc:spChg>
        <pc:spChg chg="add del mod">
          <ac:chgData name="MAIGNAN Victor FRSC" userId="94fc2294-f05d-4f6d-a45c-e2f1f1ee1e39" providerId="ADAL" clId="{AE617FC0-74B6-4F9E-8AB6-A8DD73275707}" dt="2024-01-08T13:31:05.631" v="949" actId="478"/>
          <ac:spMkLst>
            <pc:docMk/>
            <pc:sldMk cId="1518761908" sldId="2147476029"/>
            <ac:spMk id="12" creationId="{B5529FF1-B177-C903-EAA2-A61162047EEF}"/>
          </ac:spMkLst>
        </pc:spChg>
        <pc:spChg chg="add mod">
          <ac:chgData name="MAIGNAN Victor FRSC" userId="94fc2294-f05d-4f6d-a45c-e2f1f1ee1e39" providerId="ADAL" clId="{AE617FC0-74B6-4F9E-8AB6-A8DD73275707}" dt="2024-01-18T14:44:15.986" v="4079" actId="1037"/>
          <ac:spMkLst>
            <pc:docMk/>
            <pc:sldMk cId="1518761908" sldId="2147476029"/>
            <ac:spMk id="13" creationId="{C203907E-7E82-5676-0104-EF62B631A4C8}"/>
          </ac:spMkLst>
        </pc:spChg>
        <pc:spChg chg="add mod">
          <ac:chgData name="MAIGNAN Victor FRSC" userId="94fc2294-f05d-4f6d-a45c-e2f1f1ee1e39" providerId="ADAL" clId="{AE617FC0-74B6-4F9E-8AB6-A8DD73275707}" dt="2024-01-08T13:34:28.291" v="994" actId="1076"/>
          <ac:spMkLst>
            <pc:docMk/>
            <pc:sldMk cId="1518761908" sldId="2147476029"/>
            <ac:spMk id="14" creationId="{9851AFDA-DEC9-0D09-4636-5539A72B8778}"/>
          </ac:spMkLst>
        </pc:spChg>
        <pc:spChg chg="mod">
          <ac:chgData name="MAIGNAN Victor FRSC" userId="94fc2294-f05d-4f6d-a45c-e2f1f1ee1e39" providerId="ADAL" clId="{AE617FC0-74B6-4F9E-8AB6-A8DD73275707}" dt="2024-01-08T13:26:27.675" v="546" actId="20577"/>
          <ac:spMkLst>
            <pc:docMk/>
            <pc:sldMk cId="1518761908" sldId="2147476029"/>
            <ac:spMk id="15" creationId="{71BA1BEE-4860-C5AF-5632-BD4C6A1903BC}"/>
          </ac:spMkLst>
        </pc:spChg>
        <pc:spChg chg="add mod">
          <ac:chgData name="MAIGNAN Victor FRSC" userId="94fc2294-f05d-4f6d-a45c-e2f1f1ee1e39" providerId="ADAL" clId="{AE617FC0-74B6-4F9E-8AB6-A8DD73275707}" dt="2024-01-18T14:39:58.062" v="3987" actId="1037"/>
          <ac:spMkLst>
            <pc:docMk/>
            <pc:sldMk cId="1518761908" sldId="2147476029"/>
            <ac:spMk id="17" creationId="{65D92118-E7F8-9107-2DA4-5A86AEE7E983}"/>
          </ac:spMkLst>
        </pc:spChg>
        <pc:graphicFrameChg chg="add mod modGraphic">
          <ac:chgData name="MAIGNAN Victor FRSC" userId="94fc2294-f05d-4f6d-a45c-e2f1f1ee1e39" providerId="ADAL" clId="{AE617FC0-74B6-4F9E-8AB6-A8DD73275707}" dt="2024-01-18T14:39:58.062" v="3987" actId="1037"/>
          <ac:graphicFrameMkLst>
            <pc:docMk/>
            <pc:sldMk cId="1518761908" sldId="2147476029"/>
            <ac:graphicFrameMk id="2" creationId="{10A6500A-B0AD-884A-5A21-C86BE06734FE}"/>
          </ac:graphicFrameMkLst>
        </pc:graphicFrameChg>
        <pc:graphicFrameChg chg="del">
          <ac:chgData name="MAIGNAN Victor FRSC" userId="94fc2294-f05d-4f6d-a45c-e2f1f1ee1e39" providerId="ADAL" clId="{AE617FC0-74B6-4F9E-8AB6-A8DD73275707}" dt="2024-01-08T13:24:15.271" v="368" actId="478"/>
          <ac:graphicFrameMkLst>
            <pc:docMk/>
            <pc:sldMk cId="1518761908" sldId="2147476029"/>
            <ac:graphicFrameMk id="4" creationId="{32B9BB65-5157-499B-972D-8521D03C0E20}"/>
          </ac:graphicFrameMkLst>
        </pc:graphicFrameChg>
        <pc:graphicFrameChg chg="add del mod">
          <ac:chgData name="MAIGNAN Victor FRSC" userId="94fc2294-f05d-4f6d-a45c-e2f1f1ee1e39" providerId="ADAL" clId="{AE617FC0-74B6-4F9E-8AB6-A8DD73275707}" dt="2024-01-08T13:28:25.001" v="686" actId="478"/>
          <ac:graphicFrameMkLst>
            <pc:docMk/>
            <pc:sldMk cId="1518761908" sldId="2147476029"/>
            <ac:graphicFrameMk id="6" creationId="{A460C062-9783-5530-FB96-CB49E2854F46}"/>
          </ac:graphicFrameMkLst>
        </pc:graphicFrameChg>
        <pc:picChg chg="del">
          <ac:chgData name="MAIGNAN Victor FRSC" userId="94fc2294-f05d-4f6d-a45c-e2f1f1ee1e39" providerId="ADAL" clId="{AE617FC0-74B6-4F9E-8AB6-A8DD73275707}" dt="2024-01-08T13:26:44.286" v="548" actId="478"/>
          <ac:picMkLst>
            <pc:docMk/>
            <pc:sldMk cId="1518761908" sldId="2147476029"/>
            <ac:picMk id="3" creationId="{0B804092-3E15-2559-2848-3318253358D5}"/>
          </ac:picMkLst>
        </pc:picChg>
      </pc:sldChg>
      <pc:sldChg chg="addSp delSp modSp add del mod modShow">
        <pc:chgData name="MAIGNAN Victor FRSC" userId="94fc2294-f05d-4f6d-a45c-e2f1f1ee1e39" providerId="ADAL" clId="{AE617FC0-74B6-4F9E-8AB6-A8DD73275707}" dt="2024-01-08T14:49:14.235" v="1417" actId="2696"/>
        <pc:sldMkLst>
          <pc:docMk/>
          <pc:sldMk cId="1197684979" sldId="2147476030"/>
        </pc:sldMkLst>
        <pc:spChg chg="mod">
          <ac:chgData name="MAIGNAN Victor FRSC" userId="94fc2294-f05d-4f6d-a45c-e2f1f1ee1e39" providerId="ADAL" clId="{AE617FC0-74B6-4F9E-8AB6-A8DD73275707}" dt="2024-01-08T14:44:33.254" v="1280" actId="20577"/>
          <ac:spMkLst>
            <pc:docMk/>
            <pc:sldMk cId="1197684979" sldId="2147476030"/>
            <ac:spMk id="5" creationId="{7A6D25AD-1948-18DB-4C62-E4D44CDA8A33}"/>
          </ac:spMkLst>
        </pc:spChg>
        <pc:spChg chg="mod">
          <ac:chgData name="MAIGNAN Victor FRSC" userId="94fc2294-f05d-4f6d-a45c-e2f1f1ee1e39" providerId="ADAL" clId="{AE617FC0-74B6-4F9E-8AB6-A8DD73275707}" dt="2024-01-08T14:45:51.173" v="1331" actId="20577"/>
          <ac:spMkLst>
            <pc:docMk/>
            <pc:sldMk cId="1197684979" sldId="2147476030"/>
            <ac:spMk id="12" creationId="{1FB1A630-7E5E-D466-2AA3-A816A58A079D}"/>
          </ac:spMkLst>
        </pc:spChg>
        <pc:spChg chg="del">
          <ac:chgData name="MAIGNAN Victor FRSC" userId="94fc2294-f05d-4f6d-a45c-e2f1f1ee1e39" providerId="ADAL" clId="{AE617FC0-74B6-4F9E-8AB6-A8DD73275707}" dt="2024-01-08T14:45:27.051" v="1322" actId="478"/>
          <ac:spMkLst>
            <pc:docMk/>
            <pc:sldMk cId="1197684979" sldId="2147476030"/>
            <ac:spMk id="16" creationId="{70F62C39-3065-B563-74C9-F243B0B0F65D}"/>
          </ac:spMkLst>
        </pc:spChg>
        <pc:spChg chg="del">
          <ac:chgData name="MAIGNAN Victor FRSC" userId="94fc2294-f05d-4f6d-a45c-e2f1f1ee1e39" providerId="ADAL" clId="{AE617FC0-74B6-4F9E-8AB6-A8DD73275707}" dt="2024-01-08T14:45:27.051" v="1322" actId="478"/>
          <ac:spMkLst>
            <pc:docMk/>
            <pc:sldMk cId="1197684979" sldId="2147476030"/>
            <ac:spMk id="19" creationId="{88BF08C0-E707-1F85-8374-203024F83DFF}"/>
          </ac:spMkLst>
        </pc:spChg>
        <pc:graphicFrameChg chg="add mod">
          <ac:chgData name="MAIGNAN Victor FRSC" userId="94fc2294-f05d-4f6d-a45c-e2f1f1ee1e39" providerId="ADAL" clId="{AE617FC0-74B6-4F9E-8AB6-A8DD73275707}" dt="2024-01-08T14:48:55.563" v="1416"/>
          <ac:graphicFrameMkLst>
            <pc:docMk/>
            <pc:sldMk cId="1197684979" sldId="2147476030"/>
            <ac:graphicFrameMk id="2" creationId="{70AC182F-598D-EBF0-BDF4-69134D54CB31}"/>
          </ac:graphicFrameMkLst>
        </pc:graphicFrameChg>
        <pc:graphicFrameChg chg="del">
          <ac:chgData name="MAIGNAN Victor FRSC" userId="94fc2294-f05d-4f6d-a45c-e2f1f1ee1e39" providerId="ADAL" clId="{AE617FC0-74B6-4F9E-8AB6-A8DD73275707}" dt="2024-01-08T14:44:16.768" v="1272" actId="478"/>
          <ac:graphicFrameMkLst>
            <pc:docMk/>
            <pc:sldMk cId="1197684979" sldId="2147476030"/>
            <ac:graphicFrameMk id="8" creationId="{0153336A-AC92-630B-BC5D-D6E7F2148563}"/>
          </ac:graphicFrameMkLst>
        </pc:graphicFrameChg>
        <pc:picChg chg="mod">
          <ac:chgData name="MAIGNAN Victor FRSC" userId="94fc2294-f05d-4f6d-a45c-e2f1f1ee1e39" providerId="ADAL" clId="{AE617FC0-74B6-4F9E-8AB6-A8DD73275707}" dt="2024-01-08T14:45:31.991" v="1323" actId="1076"/>
          <ac:picMkLst>
            <pc:docMk/>
            <pc:sldMk cId="1197684979" sldId="2147476030"/>
            <ac:picMk id="13" creationId="{6408E167-44F8-F742-D3AB-7C1EC6BA4692}"/>
          </ac:picMkLst>
        </pc:picChg>
      </pc:sldChg>
      <pc:sldChg chg="addSp delSp modSp add del mod delAnim">
        <pc:chgData name="MAIGNAN Victor FRSC" userId="94fc2294-f05d-4f6d-a45c-e2f1f1ee1e39" providerId="ADAL" clId="{AE617FC0-74B6-4F9E-8AB6-A8DD73275707}" dt="2024-01-08T13:40:02.104" v="1202" actId="47"/>
        <pc:sldMkLst>
          <pc:docMk/>
          <pc:sldMk cId="1717342501" sldId="2147476030"/>
        </pc:sldMkLst>
        <pc:spChg chg="add del mod">
          <ac:chgData name="MAIGNAN Victor FRSC" userId="94fc2294-f05d-4f6d-a45c-e2f1f1ee1e39" providerId="ADAL" clId="{AE617FC0-74B6-4F9E-8AB6-A8DD73275707}" dt="2024-01-08T13:38:01.004" v="1180" actId="478"/>
          <ac:spMkLst>
            <pc:docMk/>
            <pc:sldMk cId="1717342501" sldId="2147476030"/>
            <ac:spMk id="5" creationId="{0C05D511-F8ED-8BD6-1449-EAC67606F93D}"/>
          </ac:spMkLst>
        </pc:spChg>
        <pc:spChg chg="mod">
          <ac:chgData name="MAIGNAN Victor FRSC" userId="94fc2294-f05d-4f6d-a45c-e2f1f1ee1e39" providerId="ADAL" clId="{AE617FC0-74B6-4F9E-8AB6-A8DD73275707}" dt="2024-01-08T13:36:30.654" v="1052" actId="20577"/>
          <ac:spMkLst>
            <pc:docMk/>
            <pc:sldMk cId="1717342501" sldId="2147476030"/>
            <ac:spMk id="8" creationId="{1394C3FD-F19F-E4C0-5561-31CB1D078ECA}"/>
          </ac:spMkLst>
        </pc:spChg>
        <pc:spChg chg="mod">
          <ac:chgData name="MAIGNAN Victor FRSC" userId="94fc2294-f05d-4f6d-a45c-e2f1f1ee1e39" providerId="ADAL" clId="{AE617FC0-74B6-4F9E-8AB6-A8DD73275707}" dt="2024-01-08T13:37:32.133" v="1134" actId="20577"/>
          <ac:spMkLst>
            <pc:docMk/>
            <pc:sldMk cId="1717342501" sldId="2147476030"/>
            <ac:spMk id="9" creationId="{985CD8F1-193B-2A6B-8641-8803B083DD88}"/>
          </ac:spMkLst>
        </pc:spChg>
        <pc:spChg chg="mod">
          <ac:chgData name="MAIGNAN Victor FRSC" userId="94fc2294-f05d-4f6d-a45c-e2f1f1ee1e39" providerId="ADAL" clId="{AE617FC0-74B6-4F9E-8AB6-A8DD73275707}" dt="2024-01-08T13:37:58.745" v="1179" actId="20577"/>
          <ac:spMkLst>
            <pc:docMk/>
            <pc:sldMk cId="1717342501" sldId="2147476030"/>
            <ac:spMk id="15" creationId="{71BA1BEE-4860-C5AF-5632-BD4C6A1903BC}"/>
          </ac:spMkLst>
        </pc:spChg>
        <pc:spChg chg="del">
          <ac:chgData name="MAIGNAN Victor FRSC" userId="94fc2294-f05d-4f6d-a45c-e2f1f1ee1e39" providerId="ADAL" clId="{AE617FC0-74B6-4F9E-8AB6-A8DD73275707}" dt="2024-01-08T13:35:53.812" v="1037" actId="478"/>
          <ac:spMkLst>
            <pc:docMk/>
            <pc:sldMk cId="1717342501" sldId="2147476030"/>
            <ac:spMk id="17" creationId="{65D92118-E7F8-9107-2DA4-5A86AEE7E983}"/>
          </ac:spMkLst>
        </pc:spChg>
        <pc:graphicFrameChg chg="del">
          <ac:chgData name="MAIGNAN Victor FRSC" userId="94fc2294-f05d-4f6d-a45c-e2f1f1ee1e39" providerId="ADAL" clId="{AE617FC0-74B6-4F9E-8AB6-A8DD73275707}" dt="2024-01-08T13:35:30.455" v="1030" actId="478"/>
          <ac:graphicFrameMkLst>
            <pc:docMk/>
            <pc:sldMk cId="1717342501" sldId="2147476030"/>
            <ac:graphicFrameMk id="2" creationId="{10A6500A-B0AD-884A-5A21-C86BE06734FE}"/>
          </ac:graphicFrameMkLst>
        </pc:graphicFrameChg>
        <pc:graphicFrameChg chg="add del mod">
          <ac:chgData name="MAIGNAN Victor FRSC" userId="94fc2294-f05d-4f6d-a45c-e2f1f1ee1e39" providerId="ADAL" clId="{AE617FC0-74B6-4F9E-8AB6-A8DD73275707}" dt="2024-01-08T13:35:35.035" v="1032"/>
          <ac:graphicFrameMkLst>
            <pc:docMk/>
            <pc:sldMk cId="1717342501" sldId="2147476030"/>
            <ac:graphicFrameMk id="3" creationId="{6753B6A3-BACB-555F-D952-27CE31956A59}"/>
          </ac:graphicFrameMkLst>
        </pc:graphicFrameChg>
        <pc:graphicFrameChg chg="add mod">
          <ac:chgData name="MAIGNAN Victor FRSC" userId="94fc2294-f05d-4f6d-a45c-e2f1f1ee1e39" providerId="ADAL" clId="{AE617FC0-74B6-4F9E-8AB6-A8DD73275707}" dt="2024-01-08T13:39:59.965" v="1201" actId="1076"/>
          <ac:graphicFrameMkLst>
            <pc:docMk/>
            <pc:sldMk cId="1717342501" sldId="2147476030"/>
            <ac:graphicFrameMk id="4" creationId="{2E0BFDA1-6FC5-4879-5AD7-956FD03E97F7}"/>
          </ac:graphicFrameMkLst>
        </pc:graphicFrameChg>
        <pc:graphicFrameChg chg="add mod">
          <ac:chgData name="MAIGNAN Victor FRSC" userId="94fc2294-f05d-4f6d-a45c-e2f1f1ee1e39" providerId="ADAL" clId="{AE617FC0-74B6-4F9E-8AB6-A8DD73275707}" dt="2024-01-08T13:39:44.605" v="1199" actId="14100"/>
          <ac:graphicFrameMkLst>
            <pc:docMk/>
            <pc:sldMk cId="1717342501" sldId="2147476030"/>
            <ac:graphicFrameMk id="12" creationId="{F82930C9-E247-9C88-B8A0-2F75130574D3}"/>
          </ac:graphicFrameMkLst>
        </pc:graphicFrameChg>
      </pc:sldChg>
      <pc:sldChg chg="addSp delSp modSp new del mod ord modTransition modClrScheme chgLayout">
        <pc:chgData name="MAIGNAN Victor FRSC" userId="94fc2294-f05d-4f6d-a45c-e2f1f1ee1e39" providerId="ADAL" clId="{AE617FC0-74B6-4F9E-8AB6-A8DD73275707}" dt="2024-01-18T13:48:13.178" v="3426" actId="47"/>
        <pc:sldMkLst>
          <pc:docMk/>
          <pc:sldMk cId="2310022542" sldId="2147476030"/>
        </pc:sldMkLst>
        <pc:spChg chg="del mod ord">
          <ac:chgData name="MAIGNAN Victor FRSC" userId="94fc2294-f05d-4f6d-a45c-e2f1f1ee1e39" providerId="ADAL" clId="{AE617FC0-74B6-4F9E-8AB6-A8DD73275707}" dt="2024-01-08T14:50:36.168" v="1421" actId="700"/>
          <ac:spMkLst>
            <pc:docMk/>
            <pc:sldMk cId="2310022542" sldId="2147476030"/>
            <ac:spMk id="2" creationId="{26CDD3A9-3A39-0B57-12D0-B4F3FB9F2282}"/>
          </ac:spMkLst>
        </pc:spChg>
        <pc:spChg chg="del mod ord">
          <ac:chgData name="MAIGNAN Victor FRSC" userId="94fc2294-f05d-4f6d-a45c-e2f1f1ee1e39" providerId="ADAL" clId="{AE617FC0-74B6-4F9E-8AB6-A8DD73275707}" dt="2024-01-08T14:50:36.168" v="1421" actId="700"/>
          <ac:spMkLst>
            <pc:docMk/>
            <pc:sldMk cId="2310022542" sldId="2147476030"/>
            <ac:spMk id="3" creationId="{4AFF1CE6-FFFD-F11B-98B1-30A107B38548}"/>
          </ac:spMkLst>
        </pc:spChg>
        <pc:spChg chg="add mod ord">
          <ac:chgData name="MAIGNAN Victor FRSC" userId="94fc2294-f05d-4f6d-a45c-e2f1f1ee1e39" providerId="ADAL" clId="{AE617FC0-74B6-4F9E-8AB6-A8DD73275707}" dt="2024-01-08T14:56:18.938" v="1675" actId="20577"/>
          <ac:spMkLst>
            <pc:docMk/>
            <pc:sldMk cId="2310022542" sldId="2147476030"/>
            <ac:spMk id="4" creationId="{AA75839D-AFDF-AFA3-D8A0-C6D826435B13}"/>
          </ac:spMkLst>
        </pc:spChg>
        <pc:spChg chg="add del mod ord">
          <ac:chgData name="MAIGNAN Victor FRSC" userId="94fc2294-f05d-4f6d-a45c-e2f1f1ee1e39" providerId="ADAL" clId="{AE617FC0-74B6-4F9E-8AB6-A8DD73275707}" dt="2024-01-08T14:50:44.493" v="1425" actId="478"/>
          <ac:spMkLst>
            <pc:docMk/>
            <pc:sldMk cId="2310022542" sldId="2147476030"/>
            <ac:spMk id="5" creationId="{5CF5C224-F9BC-CE8C-5A4A-BA7EA47F1527}"/>
          </ac:spMkLst>
        </pc:spChg>
        <pc:spChg chg="add mod">
          <ac:chgData name="MAIGNAN Victor FRSC" userId="94fc2294-f05d-4f6d-a45c-e2f1f1ee1e39" providerId="ADAL" clId="{AE617FC0-74B6-4F9E-8AB6-A8DD73275707}" dt="2024-01-08T14:51:16.196" v="1428"/>
          <ac:spMkLst>
            <pc:docMk/>
            <pc:sldMk cId="2310022542" sldId="2147476030"/>
            <ac:spMk id="7" creationId="{573D1BD7-D3DB-CDD1-1914-44B6DFB1E7BA}"/>
          </ac:spMkLst>
        </pc:spChg>
        <pc:spChg chg="add mod">
          <ac:chgData name="MAIGNAN Victor FRSC" userId="94fc2294-f05d-4f6d-a45c-e2f1f1ee1e39" providerId="ADAL" clId="{AE617FC0-74B6-4F9E-8AB6-A8DD73275707}" dt="2024-01-08T14:51:42.346" v="1469" actId="1076"/>
          <ac:spMkLst>
            <pc:docMk/>
            <pc:sldMk cId="2310022542" sldId="2147476030"/>
            <ac:spMk id="8" creationId="{A1EFEEDB-608F-4565-1359-5A9B782040A2}"/>
          </ac:spMkLst>
        </pc:spChg>
        <pc:spChg chg="add mod">
          <ac:chgData name="MAIGNAN Victor FRSC" userId="94fc2294-f05d-4f6d-a45c-e2f1f1ee1e39" providerId="ADAL" clId="{AE617FC0-74B6-4F9E-8AB6-A8DD73275707}" dt="2024-01-08T14:57:42.833" v="1847" actId="242"/>
          <ac:spMkLst>
            <pc:docMk/>
            <pc:sldMk cId="2310022542" sldId="2147476030"/>
            <ac:spMk id="9" creationId="{C1C91390-DEE3-2479-8B40-23DBCE1C3268}"/>
          </ac:spMkLst>
        </pc:spChg>
        <pc:picChg chg="add mod modCrop">
          <ac:chgData name="MAIGNAN Victor FRSC" userId="94fc2294-f05d-4f6d-a45c-e2f1f1ee1e39" providerId="ADAL" clId="{AE617FC0-74B6-4F9E-8AB6-A8DD73275707}" dt="2024-01-08T14:52:33.741" v="1485" actId="1076"/>
          <ac:picMkLst>
            <pc:docMk/>
            <pc:sldMk cId="2310022542" sldId="2147476030"/>
            <ac:picMk id="6" creationId="{89E21AFC-6819-E06B-9262-1A3177FBE728}"/>
          </ac:picMkLst>
        </pc:picChg>
      </pc:sldChg>
      <pc:sldChg chg="modSp mod">
        <pc:chgData name="MAIGNAN Victor FRSC" userId="94fc2294-f05d-4f6d-a45c-e2f1f1ee1e39" providerId="ADAL" clId="{AE617FC0-74B6-4F9E-8AB6-A8DD73275707}" dt="2024-01-18T14:55:03.664" v="4179" actId="1076"/>
        <pc:sldMkLst>
          <pc:docMk/>
          <pc:sldMk cId="2655479920" sldId="2147476031"/>
        </pc:sldMkLst>
        <pc:spChg chg="mod">
          <ac:chgData name="MAIGNAN Victor FRSC" userId="94fc2294-f05d-4f6d-a45c-e2f1f1ee1e39" providerId="ADAL" clId="{AE617FC0-74B6-4F9E-8AB6-A8DD73275707}" dt="2024-01-18T14:28:54.458" v="3960" actId="20577"/>
          <ac:spMkLst>
            <pc:docMk/>
            <pc:sldMk cId="2655479920" sldId="2147476031"/>
            <ac:spMk id="20" creationId="{1E6B3E89-EBFF-57AE-F979-8EE5FEBCE369}"/>
          </ac:spMkLst>
        </pc:spChg>
        <pc:spChg chg="mod">
          <ac:chgData name="MAIGNAN Victor FRSC" userId="94fc2294-f05d-4f6d-a45c-e2f1f1ee1e39" providerId="ADAL" clId="{AE617FC0-74B6-4F9E-8AB6-A8DD73275707}" dt="2024-01-18T14:26:28.161" v="3955" actId="20577"/>
          <ac:spMkLst>
            <pc:docMk/>
            <pc:sldMk cId="2655479920" sldId="2147476031"/>
            <ac:spMk id="22" creationId="{FC6D7DA5-29EF-1300-5C27-1F627DD80DC6}"/>
          </ac:spMkLst>
        </pc:spChg>
        <pc:spChg chg="mod">
          <ac:chgData name="MAIGNAN Victor FRSC" userId="94fc2294-f05d-4f6d-a45c-e2f1f1ee1e39" providerId="ADAL" clId="{AE617FC0-74B6-4F9E-8AB6-A8DD73275707}" dt="2024-01-18T14:54:56.280" v="4177" actId="20577"/>
          <ac:spMkLst>
            <pc:docMk/>
            <pc:sldMk cId="2655479920" sldId="2147476031"/>
            <ac:spMk id="24" creationId="{10425370-8C3F-F1A7-1313-90DFAB33FBC7}"/>
          </ac:spMkLst>
        </pc:spChg>
        <pc:graphicFrameChg chg="modGraphic">
          <ac:chgData name="MAIGNAN Victor FRSC" userId="94fc2294-f05d-4f6d-a45c-e2f1f1ee1e39" providerId="ADAL" clId="{AE617FC0-74B6-4F9E-8AB6-A8DD73275707}" dt="2024-01-18T14:26:09.145" v="3936" actId="6549"/>
          <ac:graphicFrameMkLst>
            <pc:docMk/>
            <pc:sldMk cId="2655479920" sldId="2147476031"/>
            <ac:graphicFrameMk id="13" creationId="{B6E96335-AA78-8C28-15B5-156CBF0F0E59}"/>
          </ac:graphicFrameMkLst>
        </pc:graphicFrameChg>
        <pc:picChg chg="mod">
          <ac:chgData name="MAIGNAN Victor FRSC" userId="94fc2294-f05d-4f6d-a45c-e2f1f1ee1e39" providerId="ADAL" clId="{AE617FC0-74B6-4F9E-8AB6-A8DD73275707}" dt="2024-01-18T14:55:00.105" v="4178" actId="1076"/>
          <ac:picMkLst>
            <pc:docMk/>
            <pc:sldMk cId="2655479920" sldId="2147476031"/>
            <ac:picMk id="26" creationId="{DFB7B6B0-1FF6-133F-1643-80BA1010D311}"/>
          </ac:picMkLst>
        </pc:picChg>
        <pc:picChg chg="mod">
          <ac:chgData name="MAIGNAN Victor FRSC" userId="94fc2294-f05d-4f6d-a45c-e2f1f1ee1e39" providerId="ADAL" clId="{AE617FC0-74B6-4F9E-8AB6-A8DD73275707}" dt="2024-01-18T14:55:03.664" v="4179" actId="1076"/>
          <ac:picMkLst>
            <pc:docMk/>
            <pc:sldMk cId="2655479920" sldId="2147476031"/>
            <ac:picMk id="28" creationId="{D1EF2C1E-5FB9-1724-33E0-FF41BC73D0C4}"/>
          </ac:picMkLst>
        </pc:picChg>
      </pc:sldChg>
      <pc:sldChg chg="addSp delSp modSp add del mod ord modTransition">
        <pc:chgData name="MAIGNAN Victor FRSC" userId="94fc2294-f05d-4f6d-a45c-e2f1f1ee1e39" providerId="ADAL" clId="{AE617FC0-74B6-4F9E-8AB6-A8DD73275707}" dt="2024-01-18T13:48:13.178" v="3426" actId="47"/>
        <pc:sldMkLst>
          <pc:docMk/>
          <pc:sldMk cId="2846201585" sldId="2147476031"/>
        </pc:sldMkLst>
        <pc:spChg chg="add mod">
          <ac:chgData name="MAIGNAN Victor FRSC" userId="94fc2294-f05d-4f6d-a45c-e2f1f1ee1e39" providerId="ADAL" clId="{AE617FC0-74B6-4F9E-8AB6-A8DD73275707}" dt="2024-01-08T14:55:46.156" v="1603" actId="242"/>
          <ac:spMkLst>
            <pc:docMk/>
            <pc:sldMk cId="2846201585" sldId="2147476031"/>
            <ac:spMk id="3" creationId="{4ECBC51D-C8E0-2285-26CE-0ED42C92D694}"/>
          </ac:spMkLst>
        </pc:spChg>
        <pc:spChg chg="mod">
          <ac:chgData name="MAIGNAN Victor FRSC" userId="94fc2294-f05d-4f6d-a45c-e2f1f1ee1e39" providerId="ADAL" clId="{AE617FC0-74B6-4F9E-8AB6-A8DD73275707}" dt="2024-01-08T14:56:05.828" v="1647" actId="5793"/>
          <ac:spMkLst>
            <pc:docMk/>
            <pc:sldMk cId="2846201585" sldId="2147476031"/>
            <ac:spMk id="4" creationId="{AA75839D-AFDF-AFA3-D8A0-C6D826435B13}"/>
          </ac:spMkLst>
        </pc:spChg>
        <pc:picChg chg="add mod modCrop">
          <ac:chgData name="MAIGNAN Victor FRSC" userId="94fc2294-f05d-4f6d-a45c-e2f1f1ee1e39" providerId="ADAL" clId="{AE617FC0-74B6-4F9E-8AB6-A8DD73275707}" dt="2024-01-08T14:53:01.523" v="1488" actId="1076"/>
          <ac:picMkLst>
            <pc:docMk/>
            <pc:sldMk cId="2846201585" sldId="2147476031"/>
            <ac:picMk id="2" creationId="{4F20F446-CD37-CBC1-D087-8DB5434AEBEE}"/>
          </ac:picMkLst>
        </pc:picChg>
        <pc:picChg chg="del">
          <ac:chgData name="MAIGNAN Victor FRSC" userId="94fc2294-f05d-4f6d-a45c-e2f1f1ee1e39" providerId="ADAL" clId="{AE617FC0-74B6-4F9E-8AB6-A8DD73275707}" dt="2024-01-08T14:51:57.185" v="1472" actId="478"/>
          <ac:picMkLst>
            <pc:docMk/>
            <pc:sldMk cId="2846201585" sldId="2147476031"/>
            <ac:picMk id="6" creationId="{89E21AFC-6819-E06B-9262-1A3177FBE728}"/>
          </ac:picMkLst>
        </pc:picChg>
      </pc:sldChg>
      <pc:sldChg chg="add del">
        <pc:chgData name="MAIGNAN Victor FRSC" userId="94fc2294-f05d-4f6d-a45c-e2f1f1ee1e39" providerId="ADAL" clId="{AE617FC0-74B6-4F9E-8AB6-A8DD73275707}" dt="2024-01-09T09:06:17.152" v="2039" actId="47"/>
        <pc:sldMkLst>
          <pc:docMk/>
          <pc:sldMk cId="642982369" sldId="2147476032"/>
        </pc:sldMkLst>
      </pc:sldChg>
      <pc:sldChg chg="addSp delSp modSp add del mod">
        <pc:chgData name="MAIGNAN Victor FRSC" userId="94fc2294-f05d-4f6d-a45c-e2f1f1ee1e39" providerId="ADAL" clId="{AE617FC0-74B6-4F9E-8AB6-A8DD73275707}" dt="2024-01-10T08:08:12.919" v="2176" actId="47"/>
        <pc:sldMkLst>
          <pc:docMk/>
          <pc:sldMk cId="1802698541" sldId="2147476032"/>
        </pc:sldMkLst>
        <pc:spChg chg="mod">
          <ac:chgData name="MAIGNAN Victor FRSC" userId="94fc2294-f05d-4f6d-a45c-e2f1f1ee1e39" providerId="ADAL" clId="{AE617FC0-74B6-4F9E-8AB6-A8DD73275707}" dt="2024-01-10T08:05:43.518" v="2167" actId="20577"/>
          <ac:spMkLst>
            <pc:docMk/>
            <pc:sldMk cId="1802698541" sldId="2147476032"/>
            <ac:spMk id="15" creationId="{71BA1BEE-4860-C5AF-5632-BD4C6A1903BC}"/>
          </ac:spMkLst>
        </pc:spChg>
        <pc:graphicFrameChg chg="del">
          <ac:chgData name="MAIGNAN Victor FRSC" userId="94fc2294-f05d-4f6d-a45c-e2f1f1ee1e39" providerId="ADAL" clId="{AE617FC0-74B6-4F9E-8AB6-A8DD73275707}" dt="2024-01-10T08:05:50.156" v="2168" actId="478"/>
          <ac:graphicFrameMkLst>
            <pc:docMk/>
            <pc:sldMk cId="1802698541" sldId="2147476032"/>
            <ac:graphicFrameMk id="4" creationId="{32B9BB65-5157-499B-972D-8521D03C0E20}"/>
          </ac:graphicFrameMkLst>
        </pc:graphicFrameChg>
        <pc:graphicFrameChg chg="add mod">
          <ac:chgData name="MAIGNAN Victor FRSC" userId="94fc2294-f05d-4f6d-a45c-e2f1f1ee1e39" providerId="ADAL" clId="{AE617FC0-74B6-4F9E-8AB6-A8DD73275707}" dt="2024-01-10T08:06:00.420" v="2170" actId="1957"/>
          <ac:graphicFrameMkLst>
            <pc:docMk/>
            <pc:sldMk cId="1802698541" sldId="2147476032"/>
            <ac:graphicFrameMk id="10" creationId="{26378EBB-8878-4F47-46E5-154A1440043C}"/>
          </ac:graphicFrameMkLst>
        </pc:graphicFrameChg>
      </pc:sldChg>
      <pc:sldChg chg="delSp modSp mod ord">
        <pc:chgData name="MAIGNAN Victor FRSC" userId="94fc2294-f05d-4f6d-a45c-e2f1f1ee1e39" providerId="ADAL" clId="{AE617FC0-74B6-4F9E-8AB6-A8DD73275707}" dt="2024-01-18T13:47:30.259" v="3425" actId="1035"/>
        <pc:sldMkLst>
          <pc:docMk/>
          <pc:sldMk cId="2236135019" sldId="2147476032"/>
        </pc:sldMkLst>
        <pc:spChg chg="mod">
          <ac:chgData name="MAIGNAN Victor FRSC" userId="94fc2294-f05d-4f6d-a45c-e2f1f1ee1e39" providerId="ADAL" clId="{AE617FC0-74B6-4F9E-8AB6-A8DD73275707}" dt="2024-01-18T13:46:17.135" v="3403" actId="20577"/>
          <ac:spMkLst>
            <pc:docMk/>
            <pc:sldMk cId="2236135019" sldId="2147476032"/>
            <ac:spMk id="4" creationId="{FFA2BAF2-BBEF-278F-4C22-5133D8D01053}"/>
          </ac:spMkLst>
        </pc:spChg>
        <pc:spChg chg="mod">
          <ac:chgData name="MAIGNAN Victor FRSC" userId="94fc2294-f05d-4f6d-a45c-e2f1f1ee1e39" providerId="ADAL" clId="{AE617FC0-74B6-4F9E-8AB6-A8DD73275707}" dt="2024-01-18T13:47:18.805" v="3405" actId="207"/>
          <ac:spMkLst>
            <pc:docMk/>
            <pc:sldMk cId="2236135019" sldId="2147476032"/>
            <ac:spMk id="50" creationId="{D8ECBB36-764A-EDB5-41BD-11E644FEFC21}"/>
          </ac:spMkLst>
        </pc:spChg>
        <pc:picChg chg="mod">
          <ac:chgData name="MAIGNAN Victor FRSC" userId="94fc2294-f05d-4f6d-a45c-e2f1f1ee1e39" providerId="ADAL" clId="{AE617FC0-74B6-4F9E-8AB6-A8DD73275707}" dt="2024-01-18T13:47:30.259" v="3425" actId="1035"/>
          <ac:picMkLst>
            <pc:docMk/>
            <pc:sldMk cId="2236135019" sldId="2147476032"/>
            <ac:picMk id="8" creationId="{C2E605E6-379F-1A1E-BB39-C51B84921884}"/>
          </ac:picMkLst>
        </pc:picChg>
        <pc:picChg chg="del">
          <ac:chgData name="MAIGNAN Victor FRSC" userId="94fc2294-f05d-4f6d-a45c-e2f1f1ee1e39" providerId="ADAL" clId="{AE617FC0-74B6-4F9E-8AB6-A8DD73275707}" dt="2024-01-18T13:46:20.941" v="3404" actId="478"/>
          <ac:picMkLst>
            <pc:docMk/>
            <pc:sldMk cId="2236135019" sldId="2147476032"/>
            <ac:picMk id="12" creationId="{6B09ABC6-7EA0-4980-A50B-BAC4E6ED72D5}"/>
          </ac:picMkLst>
        </pc:picChg>
      </pc:sldChg>
      <pc:sldChg chg="del">
        <pc:chgData name="MAIGNAN Victor FRSC" userId="94fc2294-f05d-4f6d-a45c-e2f1f1ee1e39" providerId="ADAL" clId="{AE617FC0-74B6-4F9E-8AB6-A8DD73275707}" dt="2024-01-18T13:43:49.686" v="3222" actId="47"/>
        <pc:sldMkLst>
          <pc:docMk/>
          <pc:sldMk cId="1887820338" sldId="2147476033"/>
        </pc:sldMkLst>
      </pc:sldChg>
      <pc:sldChg chg="addSp delSp modSp new mod ord modShow">
        <pc:chgData name="MAIGNAN Victor FRSC" userId="94fc2294-f05d-4f6d-a45c-e2f1f1ee1e39" providerId="ADAL" clId="{AE617FC0-74B6-4F9E-8AB6-A8DD73275707}" dt="2024-01-18T14:44:46.020" v="4084" actId="729"/>
        <pc:sldMkLst>
          <pc:docMk/>
          <pc:sldMk cId="211508270" sldId="2147476034"/>
        </pc:sldMkLst>
        <pc:spChg chg="mod">
          <ac:chgData name="MAIGNAN Victor FRSC" userId="94fc2294-f05d-4f6d-a45c-e2f1f1ee1e39" providerId="ADAL" clId="{AE617FC0-74B6-4F9E-8AB6-A8DD73275707}" dt="2024-01-16T07:23:12.415" v="2268" actId="20577"/>
          <ac:spMkLst>
            <pc:docMk/>
            <pc:sldMk cId="211508270" sldId="2147476034"/>
            <ac:spMk id="2" creationId="{D6ABE682-D1A8-D146-8A1A-1633E46A6F71}"/>
          </ac:spMkLst>
        </pc:spChg>
        <pc:spChg chg="del">
          <ac:chgData name="MAIGNAN Victor FRSC" userId="94fc2294-f05d-4f6d-a45c-e2f1f1ee1e39" providerId="ADAL" clId="{AE617FC0-74B6-4F9E-8AB6-A8DD73275707}" dt="2024-01-16T07:21:57.021" v="2178"/>
          <ac:spMkLst>
            <pc:docMk/>
            <pc:sldMk cId="211508270" sldId="2147476034"/>
            <ac:spMk id="3" creationId="{951F5C0E-FF64-016E-BE1B-341AE8AB93FA}"/>
          </ac:spMkLst>
        </pc:spChg>
        <pc:graphicFrameChg chg="add mod modGraphic">
          <ac:chgData name="MAIGNAN Victor FRSC" userId="94fc2294-f05d-4f6d-a45c-e2f1f1ee1e39" providerId="ADAL" clId="{AE617FC0-74B6-4F9E-8AB6-A8DD73275707}" dt="2024-01-16T07:23:18.429" v="2269" actId="255"/>
          <ac:graphicFrameMkLst>
            <pc:docMk/>
            <pc:sldMk cId="211508270" sldId="2147476034"/>
            <ac:graphicFrameMk id="4" creationId="{CE5D7115-DF64-1774-6EC6-6272530239D0}"/>
          </ac:graphicFrameMkLst>
        </pc:graphicFrameChg>
      </pc:sldChg>
      <pc:sldChg chg="addSp delSp modSp add mod">
        <pc:chgData name="MAIGNAN Victor FRSC" userId="94fc2294-f05d-4f6d-a45c-e2f1f1ee1e39" providerId="ADAL" clId="{AE617FC0-74B6-4F9E-8AB6-A8DD73275707}" dt="2024-01-18T13:44:41.090" v="3342" actId="20577"/>
        <pc:sldMkLst>
          <pc:docMk/>
          <pc:sldMk cId="863626209" sldId="2147476035"/>
        </pc:sldMkLst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3" creationId="{5E7B1072-E785-9E0F-C79D-23C2FC8AC23B}"/>
          </ac:spMkLst>
        </pc:spChg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4" creationId="{8050A2F1-3241-BCB1-BCF9-662F32652C98}"/>
          </ac:spMkLst>
        </pc:spChg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6" creationId="{82F1FD31-B9E9-3E1B-C2BC-9425C7E90523}"/>
          </ac:spMkLst>
        </pc:spChg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9" creationId="{052E4E56-6D24-E43C-9E8B-2C1D2BAFB245}"/>
          </ac:spMkLst>
        </pc:spChg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12" creationId="{B656520F-8327-7527-034D-516E4C523464}"/>
          </ac:spMkLst>
        </pc:spChg>
        <pc:spChg chg="del">
          <ac:chgData name="MAIGNAN Victor FRSC" userId="94fc2294-f05d-4f6d-a45c-e2f1f1ee1e39" providerId="ADAL" clId="{AE617FC0-74B6-4F9E-8AB6-A8DD73275707}" dt="2024-01-18T13:44:01.838" v="3223" actId="478"/>
          <ac:spMkLst>
            <pc:docMk/>
            <pc:sldMk cId="863626209" sldId="2147476035"/>
            <ac:spMk id="14" creationId="{2064BEFB-A296-4E98-4C94-1F8FC1BE34ED}"/>
          </ac:spMkLst>
        </pc:spChg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16" creationId="{E949C0B2-595D-F5BB-B6B4-50A238213D98}"/>
          </ac:spMkLst>
        </pc:spChg>
        <pc:spChg chg="add 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17" creationId="{FF2A1B9E-58FE-46A0-0A36-094589FEC032}"/>
          </ac:spMkLst>
        </pc:spChg>
        <pc:spChg chg="del">
          <ac:chgData name="MAIGNAN Victor FRSC" userId="94fc2294-f05d-4f6d-a45c-e2f1f1ee1e39" providerId="ADAL" clId="{AE617FC0-74B6-4F9E-8AB6-A8DD73275707}" dt="2024-01-18T13:24:19.278" v="2272" actId="478"/>
          <ac:spMkLst>
            <pc:docMk/>
            <pc:sldMk cId="863626209" sldId="2147476035"/>
            <ac:spMk id="18" creationId="{15A28293-3D95-12E1-5751-DC76686F21F7}"/>
          </ac:spMkLst>
        </pc:spChg>
        <pc:spChg chg="del">
          <ac:chgData name="MAIGNAN Victor FRSC" userId="94fc2294-f05d-4f6d-a45c-e2f1f1ee1e39" providerId="ADAL" clId="{AE617FC0-74B6-4F9E-8AB6-A8DD73275707}" dt="2024-01-18T13:24:20.970" v="2273" actId="478"/>
          <ac:spMkLst>
            <pc:docMk/>
            <pc:sldMk cId="863626209" sldId="2147476035"/>
            <ac:spMk id="20" creationId="{AFC5A8B8-31E4-4000-1D7E-17430F885C53}"/>
          </ac:spMkLst>
        </pc:spChg>
        <pc:spChg chg="add mod">
          <ac:chgData name="MAIGNAN Victor FRSC" userId="94fc2294-f05d-4f6d-a45c-e2f1f1ee1e39" providerId="ADAL" clId="{AE617FC0-74B6-4F9E-8AB6-A8DD73275707}" dt="2024-01-18T13:44:41.090" v="3342" actId="20577"/>
          <ac:spMkLst>
            <pc:docMk/>
            <pc:sldMk cId="863626209" sldId="2147476035"/>
            <ac:spMk id="21" creationId="{BBEFBFC1-EA4B-1B73-7A78-FB01B6B07249}"/>
          </ac:spMkLst>
        </pc:spChg>
        <pc:spChg chg="del">
          <ac:chgData name="MAIGNAN Victor FRSC" userId="94fc2294-f05d-4f6d-a45c-e2f1f1ee1e39" providerId="ADAL" clId="{AE617FC0-74B6-4F9E-8AB6-A8DD73275707}" dt="2024-01-18T13:24:20.970" v="2273" actId="478"/>
          <ac:spMkLst>
            <pc:docMk/>
            <pc:sldMk cId="863626209" sldId="2147476035"/>
            <ac:spMk id="22" creationId="{AA25B27A-4E2B-0442-D8B6-4AD819AAD8DB}"/>
          </ac:spMkLst>
        </pc:spChg>
        <pc:spChg chg="del">
          <ac:chgData name="MAIGNAN Victor FRSC" userId="94fc2294-f05d-4f6d-a45c-e2f1f1ee1e39" providerId="ADAL" clId="{AE617FC0-74B6-4F9E-8AB6-A8DD73275707}" dt="2024-01-18T13:24:19.278" v="2272" actId="478"/>
          <ac:spMkLst>
            <pc:docMk/>
            <pc:sldMk cId="863626209" sldId="2147476035"/>
            <ac:spMk id="23" creationId="{B58E02FB-CD93-A3CF-7A26-B40D83911FCC}"/>
          </ac:spMkLst>
        </pc:spChg>
        <pc:spChg chg="mod">
          <ac:chgData name="MAIGNAN Victor FRSC" userId="94fc2294-f05d-4f6d-a45c-e2f1f1ee1e39" providerId="ADAL" clId="{AE617FC0-74B6-4F9E-8AB6-A8DD73275707}" dt="2024-01-18T13:29:18.860" v="2620" actId="1036"/>
          <ac:spMkLst>
            <pc:docMk/>
            <pc:sldMk cId="863626209" sldId="2147476035"/>
            <ac:spMk id="25" creationId="{3777CAAB-DF2A-8A5D-51B7-49035D005EEC}"/>
          </ac:spMkLst>
        </pc:spChg>
        <pc:spChg chg="del">
          <ac:chgData name="MAIGNAN Victor FRSC" userId="94fc2294-f05d-4f6d-a45c-e2f1f1ee1e39" providerId="ADAL" clId="{AE617FC0-74B6-4F9E-8AB6-A8DD73275707}" dt="2024-01-18T13:24:22.211" v="2274" actId="478"/>
          <ac:spMkLst>
            <pc:docMk/>
            <pc:sldMk cId="863626209" sldId="2147476035"/>
            <ac:spMk id="26" creationId="{B4A69490-B1CC-EDDD-D39C-1BB6FE8006FC}"/>
          </ac:spMkLst>
        </pc:spChg>
        <pc:spChg chg="del">
          <ac:chgData name="MAIGNAN Victor FRSC" userId="94fc2294-f05d-4f6d-a45c-e2f1f1ee1e39" providerId="ADAL" clId="{AE617FC0-74B6-4F9E-8AB6-A8DD73275707}" dt="2024-01-18T13:24:19.278" v="2272" actId="478"/>
          <ac:spMkLst>
            <pc:docMk/>
            <pc:sldMk cId="863626209" sldId="2147476035"/>
            <ac:spMk id="28" creationId="{5D7B5AAD-CD18-3443-F7AF-3EC45FE66B75}"/>
          </ac:spMkLst>
        </pc:spChg>
        <pc:picChg chg="del">
          <ac:chgData name="MAIGNAN Victor FRSC" userId="94fc2294-f05d-4f6d-a45c-e2f1f1ee1e39" providerId="ADAL" clId="{AE617FC0-74B6-4F9E-8AB6-A8DD73275707}" dt="2024-01-18T13:44:03.482" v="3224" actId="478"/>
          <ac:picMkLst>
            <pc:docMk/>
            <pc:sldMk cId="863626209" sldId="2147476035"/>
            <ac:picMk id="13" creationId="{66DEFE65-A68A-C196-6E8B-B1E29F88473F}"/>
          </ac:picMkLst>
        </pc:picChg>
        <pc:picChg chg="mod">
          <ac:chgData name="MAIGNAN Victor FRSC" userId="94fc2294-f05d-4f6d-a45c-e2f1f1ee1e39" providerId="ADAL" clId="{AE617FC0-74B6-4F9E-8AB6-A8DD73275707}" dt="2024-01-18T13:29:18.860" v="2620" actId="1036"/>
          <ac:picMkLst>
            <pc:docMk/>
            <pc:sldMk cId="863626209" sldId="2147476035"/>
            <ac:picMk id="19" creationId="{A177E37F-C621-52C6-938E-3C5C40B941DF}"/>
          </ac:picMkLst>
        </pc:picChg>
        <pc:picChg chg="del">
          <ac:chgData name="MAIGNAN Victor FRSC" userId="94fc2294-f05d-4f6d-a45c-e2f1f1ee1e39" providerId="ADAL" clId="{AE617FC0-74B6-4F9E-8AB6-A8DD73275707}" dt="2024-01-18T13:24:19.278" v="2272" actId="478"/>
          <ac:picMkLst>
            <pc:docMk/>
            <pc:sldMk cId="863626209" sldId="2147476035"/>
            <ac:picMk id="27" creationId="{86EBE891-91A0-4322-E552-7FF0D1A5482B}"/>
          </ac:picMkLst>
        </pc:picChg>
      </pc:sldChg>
      <pc:sldChg chg="addSp modSp mod modAnim">
        <pc:chgData name="MAIGNAN Victor FRSC" userId="94fc2294-f05d-4f6d-a45c-e2f1f1ee1e39" providerId="ADAL" clId="{AE617FC0-74B6-4F9E-8AB6-A8DD73275707}" dt="2024-01-18T14:58:44.934" v="4256" actId="1076"/>
        <pc:sldMkLst>
          <pc:docMk/>
          <pc:sldMk cId="865793549" sldId="2147476036"/>
        </pc:sldMkLst>
        <pc:spChg chg="add mod">
          <ac:chgData name="MAIGNAN Victor FRSC" userId="94fc2294-f05d-4f6d-a45c-e2f1f1ee1e39" providerId="ADAL" clId="{AE617FC0-74B6-4F9E-8AB6-A8DD73275707}" dt="2024-01-18T14:58:43.762" v="4255" actId="1076"/>
          <ac:spMkLst>
            <pc:docMk/>
            <pc:sldMk cId="865793549" sldId="2147476036"/>
            <ac:spMk id="2" creationId="{D0F7928B-3A9B-D57F-AD23-420C0B529A5F}"/>
          </ac:spMkLst>
        </pc:spChg>
        <pc:spChg chg="mod">
          <ac:chgData name="MAIGNAN Victor FRSC" userId="94fc2294-f05d-4f6d-a45c-e2f1f1ee1e39" providerId="ADAL" clId="{AE617FC0-74B6-4F9E-8AB6-A8DD73275707}" dt="2024-01-18T14:58:40.290" v="4254" actId="1076"/>
          <ac:spMkLst>
            <pc:docMk/>
            <pc:sldMk cId="865793549" sldId="2147476036"/>
            <ac:spMk id="5" creationId="{20F1E205-DFF3-9713-FFD0-17AB73D4619A}"/>
          </ac:spMkLst>
        </pc:spChg>
        <pc:spChg chg="mod">
          <ac:chgData name="MAIGNAN Victor FRSC" userId="94fc2294-f05d-4f6d-a45c-e2f1f1ee1e39" providerId="ADAL" clId="{AE617FC0-74B6-4F9E-8AB6-A8DD73275707}" dt="2024-01-18T14:58:32.960" v="4252" actId="120"/>
          <ac:spMkLst>
            <pc:docMk/>
            <pc:sldMk cId="865793549" sldId="2147476036"/>
            <ac:spMk id="14" creationId="{B5F67D5E-4629-B4F6-55C9-73A82014A9A6}"/>
          </ac:spMkLst>
        </pc:spChg>
        <pc:picChg chg="mod">
          <ac:chgData name="MAIGNAN Victor FRSC" userId="94fc2294-f05d-4f6d-a45c-e2f1f1ee1e39" providerId="ADAL" clId="{AE617FC0-74B6-4F9E-8AB6-A8DD73275707}" dt="2024-01-18T14:58:36.870" v="4253" actId="1076"/>
          <ac:picMkLst>
            <pc:docMk/>
            <pc:sldMk cId="865793549" sldId="2147476036"/>
            <ac:picMk id="6" creationId="{7BEA6D2B-651B-FDF2-FEE0-D1AC0AC8E5C3}"/>
          </ac:picMkLst>
        </pc:picChg>
        <pc:picChg chg="mod">
          <ac:chgData name="MAIGNAN Victor FRSC" userId="94fc2294-f05d-4f6d-a45c-e2f1f1ee1e39" providerId="ADAL" clId="{AE617FC0-74B6-4F9E-8AB6-A8DD73275707}" dt="2024-01-18T14:58:44.934" v="4256" actId="1076"/>
          <ac:picMkLst>
            <pc:docMk/>
            <pc:sldMk cId="865793549" sldId="2147476036"/>
            <ac:picMk id="12" creationId="{97E3949D-430B-12C1-7686-16F9F24E072C}"/>
          </ac:picMkLst>
        </pc:picChg>
      </pc:sldChg>
      <pc:sldChg chg="addSp delSp modSp del mod delAnim modAnim">
        <pc:chgData name="MAIGNAN Victor FRSC" userId="94fc2294-f05d-4f6d-a45c-e2f1f1ee1e39" providerId="ADAL" clId="{AE617FC0-74B6-4F9E-8AB6-A8DD73275707}" dt="2024-01-18T14:55:27.609" v="4183" actId="47"/>
        <pc:sldMkLst>
          <pc:docMk/>
          <pc:sldMk cId="3921777199" sldId="2147476037"/>
        </pc:sldMkLst>
        <pc:spChg chg="add del mod">
          <ac:chgData name="MAIGNAN Victor FRSC" userId="94fc2294-f05d-4f6d-a45c-e2f1f1ee1e39" providerId="ADAL" clId="{AE617FC0-74B6-4F9E-8AB6-A8DD73275707}" dt="2024-01-18T14:54:27.189" v="4108" actId="478"/>
          <ac:spMkLst>
            <pc:docMk/>
            <pc:sldMk cId="3921777199" sldId="2147476037"/>
            <ac:spMk id="3" creationId="{DF89AC5E-0FBA-565E-546D-9707224AFD2E}"/>
          </ac:spMkLst>
        </pc:spChg>
        <pc:spChg chg="mod">
          <ac:chgData name="MAIGNAN Victor FRSC" userId="94fc2294-f05d-4f6d-a45c-e2f1f1ee1e39" providerId="ADAL" clId="{AE617FC0-74B6-4F9E-8AB6-A8DD73275707}" dt="2024-01-18T14:16:50.354" v="3654" actId="1076"/>
          <ac:spMkLst>
            <pc:docMk/>
            <pc:sldMk cId="3921777199" sldId="2147476037"/>
            <ac:spMk id="6" creationId="{6F69AD25-8471-5F95-4DD5-C9FBA6AFEBA8}"/>
          </ac:spMkLst>
        </pc:spChg>
        <pc:spChg chg="del mod">
          <ac:chgData name="MAIGNAN Victor FRSC" userId="94fc2294-f05d-4f6d-a45c-e2f1f1ee1e39" providerId="ADAL" clId="{AE617FC0-74B6-4F9E-8AB6-A8DD73275707}" dt="2024-01-18T14:54:25.050" v="4107" actId="478"/>
          <ac:spMkLst>
            <pc:docMk/>
            <pc:sldMk cId="3921777199" sldId="2147476037"/>
            <ac:spMk id="8" creationId="{4A2ECBCB-02C6-6A09-ACA9-F6DDB3BE68AF}"/>
          </ac:spMkLst>
        </pc:spChg>
        <pc:picChg chg="del mod">
          <ac:chgData name="MAIGNAN Victor FRSC" userId="94fc2294-f05d-4f6d-a45c-e2f1f1ee1e39" providerId="ADAL" clId="{AE617FC0-74B6-4F9E-8AB6-A8DD73275707}" dt="2024-01-18T14:16:49.794" v="3653" actId="478"/>
          <ac:picMkLst>
            <pc:docMk/>
            <pc:sldMk cId="3921777199" sldId="2147476037"/>
            <ac:picMk id="2" creationId="{B4A7741F-5E27-700F-A11E-7A9D094ABD12}"/>
          </ac:picMkLst>
        </pc:picChg>
      </pc:sldChg>
      <pc:sldChg chg="del">
        <pc:chgData name="MAIGNAN Victor FRSC" userId="94fc2294-f05d-4f6d-a45c-e2f1f1ee1e39" providerId="ADAL" clId="{AE617FC0-74B6-4F9E-8AB6-A8DD73275707}" dt="2024-01-18T14:17:53.655" v="3730" actId="47"/>
        <pc:sldMkLst>
          <pc:docMk/>
          <pc:sldMk cId="964973407" sldId="2147476038"/>
        </pc:sldMkLst>
      </pc:sldChg>
      <pc:sldChg chg="modSp mod">
        <pc:chgData name="MAIGNAN Victor FRSC" userId="94fc2294-f05d-4f6d-a45c-e2f1f1ee1e39" providerId="ADAL" clId="{AE617FC0-74B6-4F9E-8AB6-A8DD73275707}" dt="2024-01-18T14:20:11.824" v="3749" actId="20577"/>
        <pc:sldMkLst>
          <pc:docMk/>
          <pc:sldMk cId="3742507315" sldId="2147476040"/>
        </pc:sldMkLst>
        <pc:spChg chg="mod">
          <ac:chgData name="MAIGNAN Victor FRSC" userId="94fc2294-f05d-4f6d-a45c-e2f1f1ee1e39" providerId="ADAL" clId="{AE617FC0-74B6-4F9E-8AB6-A8DD73275707}" dt="2024-01-18T14:20:11.824" v="3749" actId="20577"/>
          <ac:spMkLst>
            <pc:docMk/>
            <pc:sldMk cId="3742507315" sldId="2147476040"/>
            <ac:spMk id="18" creationId="{9CDD3EC5-8459-CD98-F346-936C9A8AC664}"/>
          </ac:spMkLst>
        </pc:spChg>
      </pc:sldChg>
      <pc:sldChg chg="modSp mod modShow">
        <pc:chgData name="MAIGNAN Victor FRSC" userId="94fc2294-f05d-4f6d-a45c-e2f1f1ee1e39" providerId="ADAL" clId="{AE617FC0-74B6-4F9E-8AB6-A8DD73275707}" dt="2024-01-18T15:01:12.503" v="4377" actId="729"/>
        <pc:sldMkLst>
          <pc:docMk/>
          <pc:sldMk cId="3592488480" sldId="2147476041"/>
        </pc:sldMkLst>
        <pc:spChg chg="mod">
          <ac:chgData name="MAIGNAN Victor FRSC" userId="94fc2294-f05d-4f6d-a45c-e2f1f1ee1e39" providerId="ADAL" clId="{AE617FC0-74B6-4F9E-8AB6-A8DD73275707}" dt="2024-01-18T14:20:35.983" v="3751" actId="20577"/>
          <ac:spMkLst>
            <pc:docMk/>
            <pc:sldMk cId="3592488480" sldId="2147476041"/>
            <ac:spMk id="26" creationId="{ABDC0795-7638-F2AA-07B4-D5EFD3295CAD}"/>
          </ac:spMkLst>
        </pc:spChg>
      </pc:sldChg>
      <pc:sldChg chg="del">
        <pc:chgData name="MAIGNAN Victor FRSC" userId="94fc2294-f05d-4f6d-a45c-e2f1f1ee1e39" providerId="ADAL" clId="{AE617FC0-74B6-4F9E-8AB6-A8DD73275707}" dt="2024-01-18T14:21:41.483" v="3752" actId="47"/>
        <pc:sldMkLst>
          <pc:docMk/>
          <pc:sldMk cId="2863338911" sldId="2147476042"/>
        </pc:sldMkLst>
      </pc:sldChg>
      <pc:sldChg chg="modSp mod">
        <pc:chgData name="MAIGNAN Victor FRSC" userId="94fc2294-f05d-4f6d-a45c-e2f1f1ee1e39" providerId="ADAL" clId="{AE617FC0-74B6-4F9E-8AB6-A8DD73275707}" dt="2024-01-18T14:24:17.842" v="3925" actId="14100"/>
        <pc:sldMkLst>
          <pc:docMk/>
          <pc:sldMk cId="4062574786" sldId="2147476043"/>
        </pc:sldMkLst>
        <pc:spChg chg="mod">
          <ac:chgData name="MAIGNAN Victor FRSC" userId="94fc2294-f05d-4f6d-a45c-e2f1f1ee1e39" providerId="ADAL" clId="{AE617FC0-74B6-4F9E-8AB6-A8DD73275707}" dt="2024-01-18T14:24:17.842" v="3925" actId="14100"/>
          <ac:spMkLst>
            <pc:docMk/>
            <pc:sldMk cId="4062574786" sldId="2147476043"/>
            <ac:spMk id="6" creationId="{8580FF8A-258E-1AAD-3F6A-DF7CF1C40132}"/>
          </ac:spMkLst>
        </pc:spChg>
      </pc:sldChg>
      <pc:sldMasterChg chg="delSldLayout">
        <pc:chgData name="MAIGNAN Victor FRSC" userId="94fc2294-f05d-4f6d-a45c-e2f1f1ee1e39" providerId="ADAL" clId="{AE617FC0-74B6-4F9E-8AB6-A8DD73275707}" dt="2024-01-08T14:52:07.012" v="1478" actId="47"/>
        <pc:sldMasterMkLst>
          <pc:docMk/>
          <pc:sldMasterMk cId="771006441" sldId="2147483682"/>
        </pc:sldMasterMkLst>
        <pc:sldLayoutChg chg="del">
          <pc:chgData name="MAIGNAN Victor FRSC" userId="94fc2294-f05d-4f6d-a45c-e2f1f1ee1e39" providerId="ADAL" clId="{AE617FC0-74B6-4F9E-8AB6-A8DD73275707}" dt="2024-01-08T09:41:51.526" v="218" actId="47"/>
          <pc:sldLayoutMkLst>
            <pc:docMk/>
            <pc:sldMasterMk cId="771006441" sldId="2147483682"/>
            <pc:sldLayoutMk cId="418480956" sldId="2147483700"/>
          </pc:sldLayoutMkLst>
        </pc:sldLayoutChg>
        <pc:sldLayoutChg chg="del">
          <pc:chgData name="MAIGNAN Victor FRSC" userId="94fc2294-f05d-4f6d-a45c-e2f1f1ee1e39" providerId="ADAL" clId="{AE617FC0-74B6-4F9E-8AB6-A8DD73275707}" dt="2024-01-08T14:52:07.012" v="1478" actId="47"/>
          <pc:sldLayoutMkLst>
            <pc:docMk/>
            <pc:sldMasterMk cId="771006441" sldId="2147483682"/>
            <pc:sldLayoutMk cId="3749093685" sldId="2147483793"/>
          </pc:sldLayoutMkLst>
        </pc:sldLayoutChg>
      </pc:sldMasterChg>
      <pc:sldMasterChg chg="del delSldLayout">
        <pc:chgData name="MAIGNAN Victor FRSC" userId="94fc2294-f05d-4f6d-a45c-e2f1f1ee1e39" providerId="ADAL" clId="{AE617FC0-74B6-4F9E-8AB6-A8DD73275707}" dt="2024-01-08T14:52:49.184" v="1486" actId="47"/>
        <pc:sldMasterMkLst>
          <pc:docMk/>
          <pc:sldMasterMk cId="2012032562" sldId="2147483773"/>
        </pc:sldMasterMkLst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11786444" sldId="2147483774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591314202" sldId="2147483775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1262803446" sldId="2147483776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3852042737" sldId="2147483777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1385809340" sldId="2147483778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502418215" sldId="2147483779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243338802" sldId="2147483780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3070551742" sldId="2147483781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3833599612" sldId="2147483782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150908281" sldId="2147483783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38442118" sldId="2147483784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134852262" sldId="2147483785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895760196" sldId="2147483786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71528985" sldId="2147483787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898132031" sldId="2147483788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1011836173" sldId="2147483789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792749663" sldId="2147483790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031058537" sldId="2147483791"/>
          </pc:sldLayoutMkLst>
        </pc:sldLayoutChg>
        <pc:sldLayoutChg chg="del">
          <pc:chgData name="MAIGNAN Victor FRSC" userId="94fc2294-f05d-4f6d-a45c-e2f1f1ee1e39" providerId="ADAL" clId="{AE617FC0-74B6-4F9E-8AB6-A8DD73275707}" dt="2024-01-08T14:52:49.184" v="1486" actId="47"/>
          <pc:sldLayoutMkLst>
            <pc:docMk/>
            <pc:sldMasterMk cId="2012032562" sldId="2147483773"/>
            <pc:sldLayoutMk cId="2622675185" sldId="2147483792"/>
          </pc:sldLayoutMkLst>
        </pc:sldLayoutChg>
      </pc:sldMasterChg>
      <pc:sldMasterChg chg="del delSldLayout">
        <pc:chgData name="MAIGNAN Victor FRSC" userId="94fc2294-f05d-4f6d-a45c-e2f1f1ee1e39" providerId="ADAL" clId="{AE617FC0-74B6-4F9E-8AB6-A8DD73275707}" dt="2024-01-08T13:35:17.578" v="1028" actId="47"/>
        <pc:sldMasterMkLst>
          <pc:docMk/>
          <pc:sldMasterMk cId="496131156" sldId="2147483794"/>
        </pc:sldMasterMkLst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904185435" sldId="2147483795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690089752" sldId="2147483796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182413043" sldId="2147483797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240579767" sldId="2147483798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00144279" sldId="2147483799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710873904" sldId="2147483800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1741748963" sldId="2147483801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1640183898" sldId="2147483802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94594489" sldId="2147483803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60402917" sldId="2147483804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1625085886" sldId="2147483805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373139938" sldId="2147483806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350681917" sldId="2147483807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941820310" sldId="2147483808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841259930" sldId="2147483809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791123110" sldId="2147483810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696097892" sldId="2147483811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203031242" sldId="2147483812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1341110568" sldId="2147483813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485020407" sldId="2147483814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260969698" sldId="2147483815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4006322462" sldId="2147483816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2728291819" sldId="2147483817"/>
          </pc:sldLayoutMkLst>
        </pc:sldLayoutChg>
        <pc:sldLayoutChg chg="del">
          <pc:chgData name="MAIGNAN Victor FRSC" userId="94fc2294-f05d-4f6d-a45c-e2f1f1ee1e39" providerId="ADAL" clId="{AE617FC0-74B6-4F9E-8AB6-A8DD73275707}" dt="2024-01-08T13:35:17.578" v="1028" actId="47"/>
          <pc:sldLayoutMkLst>
            <pc:docMk/>
            <pc:sldMasterMk cId="496131156" sldId="2147483794"/>
            <pc:sldLayoutMk cId="3862399833" sldId="2147483818"/>
          </pc:sldLayoutMkLst>
        </pc:sldLayoutChg>
      </pc:sldMasterChg>
      <pc:sldMasterChg chg="del delSldLayout">
        <pc:chgData name="MAIGNAN Victor FRSC" userId="94fc2294-f05d-4f6d-a45c-e2f1f1ee1e39" providerId="ADAL" clId="{AE617FC0-74B6-4F9E-8AB6-A8DD73275707}" dt="2024-01-08T13:40:03.177" v="1203" actId="47"/>
        <pc:sldMasterMkLst>
          <pc:docMk/>
          <pc:sldMasterMk cId="2955465898" sldId="2147483819"/>
        </pc:sldMasterMkLst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4104007172" sldId="2147483820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4126657036" sldId="2147483821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2008262553" sldId="2147483822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118487555" sldId="2147483823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3113453728" sldId="2147483824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3998769001" sldId="2147483825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2460653004" sldId="2147483826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2005240132" sldId="2147483827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1626270491" sldId="2147483828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3606624833" sldId="2147483829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2439802708" sldId="2147483830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941367372" sldId="2147483831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4155293786" sldId="2147483832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203619329" sldId="2147483833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1294176525" sldId="2147483834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3289081289" sldId="2147483835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179830366" sldId="2147483836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3927799855" sldId="2147483837"/>
          </pc:sldLayoutMkLst>
        </pc:sldLayoutChg>
        <pc:sldLayoutChg chg="del">
          <pc:chgData name="MAIGNAN Victor FRSC" userId="94fc2294-f05d-4f6d-a45c-e2f1f1ee1e39" providerId="ADAL" clId="{AE617FC0-74B6-4F9E-8AB6-A8DD73275707}" dt="2024-01-08T13:40:03.177" v="1203" actId="47"/>
          <pc:sldLayoutMkLst>
            <pc:docMk/>
            <pc:sldMasterMk cId="2955465898" sldId="2147483819"/>
            <pc:sldLayoutMk cId="633616436" sldId="2147483838"/>
          </pc:sldLayoutMkLst>
        </pc:sldLayoutChg>
      </pc:sldMasterChg>
    </pc:docChg>
  </pc:docChgLst>
  <pc:docChgLst>
    <pc:chgData name="MAIGNAN Victor FRSC" userId="94fc2294-f05d-4f6d-a45c-e2f1f1ee1e39" providerId="ADAL" clId="{30A3886C-304E-465A-BC80-2C3C8FE2FCE6}"/>
    <pc:docChg chg="modSld">
      <pc:chgData name="MAIGNAN Victor FRSC" userId="94fc2294-f05d-4f6d-a45c-e2f1f1ee1e39" providerId="ADAL" clId="{30A3886C-304E-465A-BC80-2C3C8FE2FCE6}" dt="2023-07-05T07:59:44.217" v="58" actId="20577"/>
      <pc:docMkLst>
        <pc:docMk/>
      </pc:docMkLst>
      <pc:sldChg chg="modSp mod">
        <pc:chgData name="MAIGNAN Victor FRSC" userId="94fc2294-f05d-4f6d-a45c-e2f1f1ee1e39" providerId="ADAL" clId="{30A3886C-304E-465A-BC80-2C3C8FE2FCE6}" dt="2023-07-05T07:59:44.217" v="58" actId="20577"/>
        <pc:sldMkLst>
          <pc:docMk/>
          <pc:sldMk cId="2538592555" sldId="2147470687"/>
        </pc:sldMkLst>
        <pc:graphicFrameChg chg="modGraphic">
          <ac:chgData name="MAIGNAN Victor FRSC" userId="94fc2294-f05d-4f6d-a45c-e2f1f1ee1e39" providerId="ADAL" clId="{30A3886C-304E-465A-BC80-2C3C8FE2FCE6}" dt="2023-07-05T07:59:44.217" v="58" actId="20577"/>
          <ac:graphicFrameMkLst>
            <pc:docMk/>
            <pc:sldMk cId="2538592555" sldId="2147470687"/>
            <ac:graphicFrameMk id="23" creationId="{6123D656-051B-7847-A05A-6DA4BC9D4427}"/>
          </ac:graphicFrameMkLst>
        </pc:graphicFrameChg>
      </pc:sldChg>
      <pc:sldChg chg="modSp mod">
        <pc:chgData name="MAIGNAN Victor FRSC" userId="94fc2294-f05d-4f6d-a45c-e2f1f1ee1e39" providerId="ADAL" clId="{30A3886C-304E-465A-BC80-2C3C8FE2FCE6}" dt="2023-07-05T07:56:49.482" v="38" actId="20577"/>
        <pc:sldMkLst>
          <pc:docMk/>
          <pc:sldMk cId="3276502487" sldId="2147470744"/>
        </pc:sldMkLst>
        <pc:spChg chg="mod">
          <ac:chgData name="MAIGNAN Victor FRSC" userId="94fc2294-f05d-4f6d-a45c-e2f1f1ee1e39" providerId="ADAL" clId="{30A3886C-304E-465A-BC80-2C3C8FE2FCE6}" dt="2023-07-05T07:56:49.482" v="38" actId="20577"/>
          <ac:spMkLst>
            <pc:docMk/>
            <pc:sldMk cId="3276502487" sldId="2147470744"/>
            <ac:spMk id="15" creationId="{F059FA83-3B18-7BDF-696F-8D527FDA3F10}"/>
          </ac:spMkLst>
        </pc:spChg>
      </pc:sldChg>
    </pc:docChg>
  </pc:docChgLst>
  <pc:docChgLst>
    <pc:chgData name="Maes Muriel FRSC" userId="S::muriel.maes@syngenta.com::fddbd76f-07e5-4077-a11c-1685cc1fb75c" providerId="AD" clId="Web-{C45AA763-FC8D-446A-8B4F-BE17A5804E40}"/>
    <pc:docChg chg="modSld">
      <pc:chgData name="Maes Muriel FRSC" userId="S::muriel.maes@syngenta.com::fddbd76f-07e5-4077-a11c-1685cc1fb75c" providerId="AD" clId="Web-{C45AA763-FC8D-446A-8B4F-BE17A5804E40}" dt="2023-11-29T13:57:22.267" v="1" actId="20577"/>
      <pc:docMkLst>
        <pc:docMk/>
      </pc:docMkLst>
      <pc:sldChg chg="modSp">
        <pc:chgData name="Maes Muriel FRSC" userId="S::muriel.maes@syngenta.com::fddbd76f-07e5-4077-a11c-1685cc1fb75c" providerId="AD" clId="Web-{C45AA763-FC8D-446A-8B4F-BE17A5804E40}" dt="2023-11-29T13:57:22.267" v="1" actId="20577"/>
        <pc:sldMkLst>
          <pc:docMk/>
          <pc:sldMk cId="4011600611" sldId="2147470776"/>
        </pc:sldMkLst>
        <pc:spChg chg="mod">
          <ac:chgData name="Maes Muriel FRSC" userId="S::muriel.maes@syngenta.com::fddbd76f-07e5-4077-a11c-1685cc1fb75c" providerId="AD" clId="Web-{C45AA763-FC8D-446A-8B4F-BE17A5804E40}" dt="2023-11-29T13:57:22.267" v="1" actId="20577"/>
          <ac:spMkLst>
            <pc:docMk/>
            <pc:sldMk cId="4011600611" sldId="2147470776"/>
            <ac:spMk id="13" creationId="{83AAB23F-6EC9-0874-152E-100FA83EB327}"/>
          </ac:spMkLst>
        </pc:spChg>
      </pc:sldChg>
    </pc:docChg>
  </pc:docChgLst>
  <pc:docChgLst>
    <pc:chgData name="MAIGNAN Victor FRSC" userId="94fc2294-f05d-4f6d-a45c-e2f1f1ee1e39" providerId="ADAL" clId="{1A465371-B228-47D2-89DE-2520AA724DB6}"/>
    <pc:docChg chg="addSld delSld modSld modSection">
      <pc:chgData name="MAIGNAN Victor FRSC" userId="94fc2294-f05d-4f6d-a45c-e2f1f1ee1e39" providerId="ADAL" clId="{1A465371-B228-47D2-89DE-2520AA724DB6}" dt="2023-12-07T14:33:04.173" v="1" actId="47"/>
      <pc:docMkLst>
        <pc:docMk/>
      </pc:docMkLst>
      <pc:sldChg chg="del">
        <pc:chgData name="MAIGNAN Victor FRSC" userId="94fc2294-f05d-4f6d-a45c-e2f1f1ee1e39" providerId="ADAL" clId="{1A465371-B228-47D2-89DE-2520AA724DB6}" dt="2023-12-07T14:33:04.173" v="1" actId="47"/>
        <pc:sldMkLst>
          <pc:docMk/>
          <pc:sldMk cId="3602420232" sldId="2147470947"/>
        </pc:sldMkLst>
      </pc:sldChg>
      <pc:sldChg chg="add">
        <pc:chgData name="MAIGNAN Victor FRSC" userId="94fc2294-f05d-4f6d-a45c-e2f1f1ee1e39" providerId="ADAL" clId="{1A465371-B228-47D2-89DE-2520AA724DB6}" dt="2023-12-07T14:33:00.125" v="0"/>
        <pc:sldMkLst>
          <pc:docMk/>
          <pc:sldMk cId="2495220868" sldId="2147470988"/>
        </pc:sldMkLst>
      </pc:sldChg>
    </pc:docChg>
  </pc:docChgLst>
  <pc:docChgLst>
    <pc:chgData name="GOUTELLE Alexis FRSC" userId="S::alexis.goutelle@syngenta.com::40060437-1818-4384-9fc0-089b6c74c15c" providerId="AD" clId="Web-{0D9C4D74-DC30-E1E9-949D-C54BA4230C02}"/>
    <pc:docChg chg="mod">
      <pc:chgData name="GOUTELLE Alexis FRSC" userId="S::alexis.goutelle@syngenta.com::40060437-1818-4384-9fc0-089b6c74c15c" providerId="AD" clId="Web-{0D9C4D74-DC30-E1E9-949D-C54BA4230C02}" dt="2024-02-23T09:25:29.273" v="9"/>
      <pc:docMkLst>
        <pc:docMk/>
      </pc:docMkLst>
      <pc:sldChg chg="addCm">
        <pc:chgData name="GOUTELLE Alexis FRSC" userId="S::alexis.goutelle@syngenta.com::40060437-1818-4384-9fc0-089b6c74c15c" providerId="AD" clId="Web-{0D9C4D74-DC30-E1E9-949D-C54BA4230C02}" dt="2024-02-23T09:03:22.394" v="1"/>
        <pc:sldMkLst>
          <pc:docMk/>
          <pc:sldMk cId="849038435" sldId="21474707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03:22.394" v="1"/>
              <pc2:cmMkLst xmlns:pc2="http://schemas.microsoft.com/office/powerpoint/2019/9/main/command">
                <pc:docMk/>
                <pc:sldMk cId="849038435" sldId="2147470722"/>
                <pc2:cmMk id="{9E83BCF6-75FA-4C8F-A094-790382EBF1EE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14:35.607" v="6"/>
        <pc:sldMkLst>
          <pc:docMk/>
          <pc:sldMk cId="2615924286" sldId="21474708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14:35.607" v="6"/>
              <pc2:cmMkLst xmlns:pc2="http://schemas.microsoft.com/office/powerpoint/2019/9/main/command">
                <pc:docMk/>
                <pc:sldMk cId="2615924286" sldId="2147470846"/>
                <pc2:cmMk id="{ACCDD24F-410C-402B-96B0-FF7D572F6F60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05:48.712" v="2"/>
        <pc:sldMkLst>
          <pc:docMk/>
          <pc:sldMk cId="2921791966" sldId="21474760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05:48.712" v="2"/>
              <pc2:cmMkLst xmlns:pc2="http://schemas.microsoft.com/office/powerpoint/2019/9/main/command">
                <pc:docMk/>
                <pc:sldMk cId="2921791966" sldId="2147476063"/>
                <pc2:cmMk id="{C3A4A750-2944-4A4D-B0FE-1A16A91916E0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20:05.073" v="7"/>
        <pc:sldMkLst>
          <pc:docMk/>
          <pc:sldMk cId="1778532900" sldId="21474760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20:05.073" v="7"/>
              <pc2:cmMkLst xmlns:pc2="http://schemas.microsoft.com/office/powerpoint/2019/9/main/command">
                <pc:docMk/>
                <pc:sldMk cId="1778532900" sldId="2147476065"/>
                <pc2:cmMk id="{E6A51D72-F5B0-486E-A87D-A0F7FDC2224B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24:15.583" v="8"/>
        <pc:sldMkLst>
          <pc:docMk/>
          <pc:sldMk cId="1618768514" sldId="21474760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24:15.583" v="8"/>
              <pc2:cmMkLst xmlns:pc2="http://schemas.microsoft.com/office/powerpoint/2019/9/main/command">
                <pc:docMk/>
                <pc:sldMk cId="1618768514" sldId="2147476069"/>
                <pc2:cmMk id="{AF2A90CA-36C1-48C4-8ED2-2B13D6835F6A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08:10.608" v="3"/>
        <pc:sldMkLst>
          <pc:docMk/>
          <pc:sldMk cId="567666001" sldId="21474760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08:10.608" v="3"/>
              <pc2:cmMkLst xmlns:pc2="http://schemas.microsoft.com/office/powerpoint/2019/9/main/command">
                <pc:docMk/>
                <pc:sldMk cId="567666001" sldId="2147476073"/>
                <pc2:cmMk id="{1B0454F3-3A3E-4EEC-8558-B0D42B7C5B53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25:29.273" v="9"/>
        <pc:sldMkLst>
          <pc:docMk/>
          <pc:sldMk cId="231521957" sldId="21474760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25:29.273" v="9"/>
              <pc2:cmMkLst xmlns:pc2="http://schemas.microsoft.com/office/powerpoint/2019/9/main/command">
                <pc:docMk/>
                <pc:sldMk cId="231521957" sldId="2147476074"/>
                <pc2:cmMk id="{4A98B832-8115-40D9-825B-C9659CEC46F9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08:51.376" v="4"/>
        <pc:sldMkLst>
          <pc:docMk/>
          <pc:sldMk cId="3888189113" sldId="21474760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08:51.376" v="4"/>
              <pc2:cmMkLst xmlns:pc2="http://schemas.microsoft.com/office/powerpoint/2019/9/main/command">
                <pc:docMk/>
                <pc:sldMk cId="3888189113" sldId="2147476076"/>
                <pc2:cmMk id="{9CB24678-46EF-416C-8DCE-158F51811E29}"/>
              </pc2:cmMkLst>
            </pc226:cmChg>
          </p:ext>
        </pc:extLst>
      </pc:sldChg>
      <pc:sldChg chg="addCm">
        <pc:chgData name="GOUTELLE Alexis FRSC" userId="S::alexis.goutelle@syngenta.com::40060437-1818-4384-9fc0-089b6c74c15c" providerId="AD" clId="Web-{0D9C4D74-DC30-E1E9-949D-C54BA4230C02}" dt="2024-02-23T09:12:08.774" v="5"/>
        <pc:sldMkLst>
          <pc:docMk/>
          <pc:sldMk cId="1190624957" sldId="21474760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OUTELLE Alexis FRSC" userId="S::alexis.goutelle@syngenta.com::40060437-1818-4384-9fc0-089b6c74c15c" providerId="AD" clId="Web-{0D9C4D74-DC30-E1E9-949D-C54BA4230C02}" dt="2024-02-23T09:12:08.774" v="5"/>
              <pc2:cmMkLst xmlns:pc2="http://schemas.microsoft.com/office/powerpoint/2019/9/main/command">
                <pc:docMk/>
                <pc:sldMk cId="1190624957" sldId="2147476077"/>
                <pc2:cmMk id="{C47F04A5-1DF2-4EF9-B64F-4810C1B3CEF7}"/>
              </pc2:cmMkLst>
            </pc226:cmChg>
          </p:ext>
        </pc:extLst>
      </pc:sldChg>
    </pc:docChg>
  </pc:docChgLst>
  <pc:docChgLst>
    <pc:chgData name="GOUTELLE Alexis FRSC" userId="40060437-1818-4384-9fc0-089b6c74c15c" providerId="ADAL" clId="{9B5FDF34-B60E-4282-8942-72D275E63F38}"/>
    <pc:docChg chg="undo custSel addSld delSld modSld sldOrd addMainMaster delMainMaster">
      <pc:chgData name="GOUTELLE Alexis FRSC" userId="40060437-1818-4384-9fc0-089b6c74c15c" providerId="ADAL" clId="{9B5FDF34-B60E-4282-8942-72D275E63F38}" dt="2024-01-25T16:05:06.396" v="3452" actId="242"/>
      <pc:docMkLst>
        <pc:docMk/>
      </pc:docMkLst>
      <pc:sldChg chg="addSp delSp modSp mod modClrScheme modAnim chgLayout">
        <pc:chgData name="GOUTELLE Alexis FRSC" userId="40060437-1818-4384-9fc0-089b6c74c15c" providerId="ADAL" clId="{9B5FDF34-B60E-4282-8942-72D275E63F38}" dt="2024-01-25T15:58:28.295" v="3105"/>
        <pc:sldMkLst>
          <pc:docMk/>
          <pc:sldMk cId="2787310239" sldId="2147375894"/>
        </pc:sldMkLst>
        <pc:spChg chg="mod">
          <ac:chgData name="GOUTELLE Alexis FRSC" userId="40060437-1818-4384-9fc0-089b6c74c15c" providerId="ADAL" clId="{9B5FDF34-B60E-4282-8942-72D275E63F38}" dt="2024-01-25T14:36:46.297" v="356" actId="113"/>
          <ac:spMkLst>
            <pc:docMk/>
            <pc:sldMk cId="2787310239" sldId="2147375894"/>
            <ac:spMk id="2" creationId="{BC0C1A53-AE9E-C0DB-4BC8-0A7994DCE54F}"/>
          </ac:spMkLst>
        </pc:spChg>
        <pc:spChg chg="add del mod ord">
          <ac:chgData name="GOUTELLE Alexis FRSC" userId="40060437-1818-4384-9fc0-089b6c74c15c" providerId="ADAL" clId="{9B5FDF34-B60E-4282-8942-72D275E63F38}" dt="2024-01-25T14:34:49.509" v="233" actId="478"/>
          <ac:spMkLst>
            <pc:docMk/>
            <pc:sldMk cId="2787310239" sldId="2147375894"/>
            <ac:spMk id="3" creationId="{D1119DE2-A5B9-4844-47DF-FA1ECFBE93D1}"/>
          </ac:spMkLst>
        </pc:spChg>
        <pc:spChg chg="mod">
          <ac:chgData name="GOUTELLE Alexis FRSC" userId="40060437-1818-4384-9fc0-089b6c74c15c" providerId="ADAL" clId="{9B5FDF34-B60E-4282-8942-72D275E63F38}" dt="2024-01-25T14:36:18.078" v="312" actId="20577"/>
          <ac:spMkLst>
            <pc:docMk/>
            <pc:sldMk cId="2787310239" sldId="2147375894"/>
            <ac:spMk id="6" creationId="{FD57E530-CBB9-5443-C238-888598D2AA18}"/>
          </ac:spMkLst>
        </pc:spChg>
        <pc:picChg chg="mod">
          <ac:chgData name="GOUTELLE Alexis FRSC" userId="40060437-1818-4384-9fc0-089b6c74c15c" providerId="ADAL" clId="{9B5FDF34-B60E-4282-8942-72D275E63F38}" dt="2024-01-25T14:35:16.163" v="244" actId="1076"/>
          <ac:picMkLst>
            <pc:docMk/>
            <pc:sldMk cId="2787310239" sldId="2147375894"/>
            <ac:picMk id="4" creationId="{254C87A9-B9DD-66D5-A24F-F640B45875E3}"/>
          </ac:picMkLst>
        </pc:picChg>
        <pc:picChg chg="mod">
          <ac:chgData name="GOUTELLE Alexis FRSC" userId="40060437-1818-4384-9fc0-089b6c74c15c" providerId="ADAL" clId="{9B5FDF34-B60E-4282-8942-72D275E63F38}" dt="2024-01-25T14:35:05.034" v="240" actId="1076"/>
          <ac:picMkLst>
            <pc:docMk/>
            <pc:sldMk cId="2787310239" sldId="2147375894"/>
            <ac:picMk id="5" creationId="{DB3D2D2F-015D-2794-CA3E-DBF59B1F826F}"/>
          </ac:picMkLst>
        </pc:picChg>
      </pc:sldChg>
      <pc:sldChg chg="addSp modSp del">
        <pc:chgData name="GOUTELLE Alexis FRSC" userId="40060437-1818-4384-9fc0-089b6c74c15c" providerId="ADAL" clId="{9B5FDF34-B60E-4282-8942-72D275E63F38}" dt="2024-01-25T14:58:40.628" v="463" actId="47"/>
        <pc:sldMkLst>
          <pc:docMk/>
          <pc:sldMk cId="1067069971" sldId="2147375896"/>
        </pc:sldMkLst>
        <pc:spChg chg="add mod">
          <ac:chgData name="GOUTELLE Alexis FRSC" userId="40060437-1818-4384-9fc0-089b6c74c15c" providerId="ADAL" clId="{9B5FDF34-B60E-4282-8942-72D275E63F38}" dt="2024-01-25T14:47:30.613" v="393"/>
          <ac:spMkLst>
            <pc:docMk/>
            <pc:sldMk cId="1067069971" sldId="2147375896"/>
            <ac:spMk id="2" creationId="{85E32AFB-4CE6-AFF1-21F7-F03D19D20605}"/>
          </ac:spMkLst>
        </pc:spChg>
      </pc:sldChg>
      <pc:sldChg chg="addSp delSp modSp del mod">
        <pc:chgData name="GOUTELLE Alexis FRSC" userId="40060437-1818-4384-9fc0-089b6c74c15c" providerId="ADAL" clId="{9B5FDF34-B60E-4282-8942-72D275E63F38}" dt="2024-01-25T15:01:04.115" v="537" actId="47"/>
        <pc:sldMkLst>
          <pc:docMk/>
          <pc:sldMk cId="974611688" sldId="2147470688"/>
        </pc:sldMkLst>
        <pc:spChg chg="add mod">
          <ac:chgData name="GOUTELLE Alexis FRSC" userId="40060437-1818-4384-9fc0-089b6c74c15c" providerId="ADAL" clId="{9B5FDF34-B60E-4282-8942-72D275E63F38}" dt="2024-01-25T14:47:34.653" v="395"/>
          <ac:spMkLst>
            <pc:docMk/>
            <pc:sldMk cId="974611688" sldId="2147470688"/>
            <ac:spMk id="5" creationId="{04C87A16-2357-6A62-1521-3124E0865F95}"/>
          </ac:spMkLst>
        </pc:spChg>
        <pc:spChg chg="del">
          <ac:chgData name="GOUTELLE Alexis FRSC" userId="40060437-1818-4384-9fc0-089b6c74c15c" providerId="ADAL" clId="{9B5FDF34-B60E-4282-8942-72D275E63F38}" dt="2024-01-25T14:47:34.275" v="394" actId="478"/>
          <ac:spMkLst>
            <pc:docMk/>
            <pc:sldMk cId="974611688" sldId="2147470688"/>
            <ac:spMk id="6" creationId="{0243DD62-179B-4A1A-B9D1-9E9B6FAED219}"/>
          </ac:spMkLst>
        </pc:spChg>
      </pc:sldChg>
      <pc:sldChg chg="addSp modSp mod">
        <pc:chgData name="GOUTELLE Alexis FRSC" userId="40060437-1818-4384-9fc0-089b6c74c15c" providerId="ADAL" clId="{9B5FDF34-B60E-4282-8942-72D275E63F38}" dt="2024-01-25T14:59:01.286" v="465" actId="2711"/>
        <pc:sldMkLst>
          <pc:docMk/>
          <pc:sldMk cId="849038435" sldId="2147470722"/>
        </pc:sldMkLst>
        <pc:spChg chg="mod">
          <ac:chgData name="GOUTELLE Alexis FRSC" userId="40060437-1818-4384-9fc0-089b6c74c15c" providerId="ADAL" clId="{9B5FDF34-B60E-4282-8942-72D275E63F38}" dt="2024-01-25T14:59:01.286" v="465" actId="2711"/>
          <ac:spMkLst>
            <pc:docMk/>
            <pc:sldMk cId="849038435" sldId="2147470722"/>
            <ac:spMk id="7" creationId="{E26967A7-B531-82F6-6379-DEA0DF2AA772}"/>
          </ac:spMkLst>
        </pc:spChg>
        <pc:spChg chg="add mod">
          <ac:chgData name="GOUTELLE Alexis FRSC" userId="40060437-1818-4384-9fc0-089b6c74c15c" providerId="ADAL" clId="{9B5FDF34-B60E-4282-8942-72D275E63F38}" dt="2024-01-25T14:37:45.036" v="374" actId="1076"/>
          <ac:spMkLst>
            <pc:docMk/>
            <pc:sldMk cId="849038435" sldId="2147470722"/>
            <ac:spMk id="14" creationId="{F89D9076-10FC-9CC8-8015-9C28AEFCC4B7}"/>
          </ac:spMkLst>
        </pc:spChg>
      </pc:sldChg>
      <pc:sldChg chg="addSp modSp">
        <pc:chgData name="GOUTELLE Alexis FRSC" userId="40060437-1818-4384-9fc0-089b6c74c15c" providerId="ADAL" clId="{9B5FDF34-B60E-4282-8942-72D275E63F38}" dt="2024-01-25T14:37:50.439" v="375"/>
        <pc:sldMkLst>
          <pc:docMk/>
          <pc:sldMk cId="3183993059" sldId="2147470723"/>
        </pc:sldMkLst>
        <pc:spChg chg="add mod">
          <ac:chgData name="GOUTELLE Alexis FRSC" userId="40060437-1818-4384-9fc0-089b6c74c15c" providerId="ADAL" clId="{9B5FDF34-B60E-4282-8942-72D275E63F38}" dt="2024-01-25T14:37:50.439" v="375"/>
          <ac:spMkLst>
            <pc:docMk/>
            <pc:sldMk cId="3183993059" sldId="2147470723"/>
            <ac:spMk id="17" creationId="{40868353-3BDA-D4BA-4766-724507AEA15D}"/>
          </ac:spMkLst>
        </pc:spChg>
        <pc:picChg chg="add mod">
          <ac:chgData name="GOUTELLE Alexis FRSC" userId="40060437-1818-4384-9fc0-089b6c74c15c" providerId="ADAL" clId="{9B5FDF34-B60E-4282-8942-72D275E63F38}" dt="2024-01-25T13:56:45.131" v="35"/>
          <ac:picMkLst>
            <pc:docMk/>
            <pc:sldMk cId="3183993059" sldId="2147470723"/>
            <ac:picMk id="7" creationId="{160AD828-CC26-BC02-B7C8-A2A2F4C42630}"/>
          </ac:picMkLst>
        </pc:picChg>
        <pc:picChg chg="add mod">
          <ac:chgData name="GOUTELLE Alexis FRSC" userId="40060437-1818-4384-9fc0-089b6c74c15c" providerId="ADAL" clId="{9B5FDF34-B60E-4282-8942-72D275E63F38}" dt="2024-01-25T13:56:45.131" v="35"/>
          <ac:picMkLst>
            <pc:docMk/>
            <pc:sldMk cId="3183993059" sldId="2147470723"/>
            <ac:picMk id="15" creationId="{0C3C97AF-6A89-9EC5-6DBC-968811BF5FDC}"/>
          </ac:picMkLst>
        </pc:picChg>
      </pc:sldChg>
      <pc:sldChg chg="addSp delSp modSp add del mod">
        <pc:chgData name="GOUTELLE Alexis FRSC" userId="40060437-1818-4384-9fc0-089b6c74c15c" providerId="ADAL" clId="{9B5FDF34-B60E-4282-8942-72D275E63F38}" dt="2024-01-25T15:04:54.689" v="733" actId="47"/>
        <pc:sldMkLst>
          <pc:docMk/>
          <pc:sldMk cId="2302582618" sldId="2147470764"/>
        </pc:sldMkLst>
        <pc:spChg chg="del">
          <ac:chgData name="GOUTELLE Alexis FRSC" userId="40060437-1818-4384-9fc0-089b6c74c15c" providerId="ADAL" clId="{9B5FDF34-B60E-4282-8942-72D275E63F38}" dt="2024-01-25T14:47:38.371" v="396" actId="478"/>
          <ac:spMkLst>
            <pc:docMk/>
            <pc:sldMk cId="2302582618" sldId="2147470764"/>
            <ac:spMk id="3" creationId="{625B2E11-2893-765A-F1EB-E4D045AC4531}"/>
          </ac:spMkLst>
        </pc:spChg>
        <pc:spChg chg="add mod">
          <ac:chgData name="GOUTELLE Alexis FRSC" userId="40060437-1818-4384-9fc0-089b6c74c15c" providerId="ADAL" clId="{9B5FDF34-B60E-4282-8942-72D275E63F38}" dt="2024-01-25T14:47:38.758" v="397"/>
          <ac:spMkLst>
            <pc:docMk/>
            <pc:sldMk cId="2302582618" sldId="2147470764"/>
            <ac:spMk id="6" creationId="{EAC924FB-7F4A-1650-C7C1-B3081D32FB33}"/>
          </ac:spMkLst>
        </pc:spChg>
      </pc:sldChg>
      <pc:sldChg chg="addSp modSp mod">
        <pc:chgData name="GOUTELLE Alexis FRSC" userId="40060437-1818-4384-9fc0-089b6c74c15c" providerId="ADAL" clId="{9B5FDF34-B60E-4282-8942-72D275E63F38}" dt="2024-01-25T14:46:29.104" v="379"/>
        <pc:sldMkLst>
          <pc:docMk/>
          <pc:sldMk cId="3501995296" sldId="2147470772"/>
        </pc:sldMkLst>
        <pc:spChg chg="add mod">
          <ac:chgData name="GOUTELLE Alexis FRSC" userId="40060437-1818-4384-9fc0-089b6c74c15c" providerId="ADAL" clId="{9B5FDF34-B60E-4282-8942-72D275E63F38}" dt="2024-01-25T14:46:29.104" v="379"/>
          <ac:spMkLst>
            <pc:docMk/>
            <pc:sldMk cId="3501995296" sldId="2147470772"/>
            <ac:spMk id="9" creationId="{6D7D2C13-E804-ECB5-0CF4-6A01465C706A}"/>
          </ac:spMkLst>
        </pc:spChg>
        <pc:spChg chg="mod">
          <ac:chgData name="GOUTELLE Alexis FRSC" userId="40060437-1818-4384-9fc0-089b6c74c15c" providerId="ADAL" clId="{9B5FDF34-B60E-4282-8942-72D275E63F38}" dt="2024-01-25T13:59:26.654" v="116" actId="20577"/>
          <ac:spMkLst>
            <pc:docMk/>
            <pc:sldMk cId="3501995296" sldId="2147470772"/>
            <ac:spMk id="14" creationId="{2064BEFB-A296-4E98-4C94-1F8FC1BE34ED}"/>
          </ac:spMkLst>
        </pc:spChg>
        <pc:picChg chg="add mod">
          <ac:chgData name="GOUTELLE Alexis FRSC" userId="40060437-1818-4384-9fc0-089b6c74c15c" providerId="ADAL" clId="{9B5FDF34-B60E-4282-8942-72D275E63F38}" dt="2024-01-25T13:59:20.903" v="112"/>
          <ac:picMkLst>
            <pc:docMk/>
            <pc:sldMk cId="3501995296" sldId="2147470772"/>
            <ac:picMk id="5" creationId="{F3C3C039-8C65-41A3-5FF9-9DA05D73E1E2}"/>
          </ac:picMkLst>
        </pc:picChg>
      </pc:sldChg>
      <pc:sldChg chg="addSp modSp">
        <pc:chgData name="GOUTELLE Alexis FRSC" userId="40060437-1818-4384-9fc0-089b6c74c15c" providerId="ADAL" clId="{9B5FDF34-B60E-4282-8942-72D275E63F38}" dt="2024-01-25T14:47:28.413" v="392"/>
        <pc:sldMkLst>
          <pc:docMk/>
          <pc:sldMk cId="1726691403" sldId="2147470782"/>
        </pc:sldMkLst>
        <pc:spChg chg="add mod">
          <ac:chgData name="GOUTELLE Alexis FRSC" userId="40060437-1818-4384-9fc0-089b6c74c15c" providerId="ADAL" clId="{9B5FDF34-B60E-4282-8942-72D275E63F38}" dt="2024-01-25T14:47:28.413" v="392"/>
          <ac:spMkLst>
            <pc:docMk/>
            <pc:sldMk cId="1726691403" sldId="2147470782"/>
            <ac:spMk id="11" creationId="{FD057871-1C96-B463-CEA2-447BE28217F8}"/>
          </ac:spMkLst>
        </pc:spChg>
        <pc:picChg chg="add mod">
          <ac:chgData name="GOUTELLE Alexis FRSC" userId="40060437-1818-4384-9fc0-089b6c74c15c" providerId="ADAL" clId="{9B5FDF34-B60E-4282-8942-72D275E63F38}" dt="2024-01-25T14:03:28.631" v="195" actId="1076"/>
          <ac:picMkLst>
            <pc:docMk/>
            <pc:sldMk cId="1726691403" sldId="2147470782"/>
            <ac:picMk id="3" creationId="{19C56D0B-8DC7-E41A-5BF1-709CF811FA78}"/>
          </ac:picMkLst>
        </pc:picChg>
        <pc:picChg chg="add mod">
          <ac:chgData name="GOUTELLE Alexis FRSC" userId="40060437-1818-4384-9fc0-089b6c74c15c" providerId="ADAL" clId="{9B5FDF34-B60E-4282-8942-72D275E63F38}" dt="2024-01-25T14:03:28.631" v="195" actId="1076"/>
          <ac:picMkLst>
            <pc:docMk/>
            <pc:sldMk cId="1726691403" sldId="2147470782"/>
            <ac:picMk id="7" creationId="{C9FD78DA-DA50-9013-4E23-A38545B2E2A5}"/>
          </ac:picMkLst>
        </pc:picChg>
      </pc:sldChg>
      <pc:sldChg chg="addSp delSp modSp mod">
        <pc:chgData name="GOUTELLE Alexis FRSC" userId="40060437-1818-4384-9fc0-089b6c74c15c" providerId="ADAL" clId="{9B5FDF34-B60E-4282-8942-72D275E63F38}" dt="2024-01-25T15:54:38.373" v="3059"/>
        <pc:sldMkLst>
          <pc:docMk/>
          <pc:sldMk cId="3476619882" sldId="2147470790"/>
        </pc:sldMkLst>
        <pc:spChg chg="del">
          <ac:chgData name="GOUTELLE Alexis FRSC" userId="40060437-1818-4384-9fc0-089b6c74c15c" providerId="ADAL" clId="{9B5FDF34-B60E-4282-8942-72D275E63F38}" dt="2024-01-25T15:54:32.242" v="3058" actId="478"/>
          <ac:spMkLst>
            <pc:docMk/>
            <pc:sldMk cId="3476619882" sldId="2147470790"/>
            <ac:spMk id="6" creationId="{EE608CE4-C956-28D2-F19D-F2D49D47EFC7}"/>
          </ac:spMkLst>
        </pc:spChg>
        <pc:spChg chg="mod">
          <ac:chgData name="GOUTELLE Alexis FRSC" userId="40060437-1818-4384-9fc0-089b6c74c15c" providerId="ADAL" clId="{9B5FDF34-B60E-4282-8942-72D275E63F38}" dt="2024-01-25T13:56:27.475" v="34" actId="20577"/>
          <ac:spMkLst>
            <pc:docMk/>
            <pc:sldMk cId="3476619882" sldId="2147470790"/>
            <ac:spMk id="14" creationId="{2064BEFB-A296-4E98-4C94-1F8FC1BE34ED}"/>
          </ac:spMkLst>
        </pc:spChg>
        <pc:spChg chg="add mod">
          <ac:chgData name="GOUTELLE Alexis FRSC" userId="40060437-1818-4384-9fc0-089b6c74c15c" providerId="ADAL" clId="{9B5FDF34-B60E-4282-8942-72D275E63F38}" dt="2024-01-25T15:54:38.373" v="3059"/>
          <ac:spMkLst>
            <pc:docMk/>
            <pc:sldMk cId="3476619882" sldId="2147470790"/>
            <ac:spMk id="19" creationId="{08FCD4E6-7A5C-AD6A-AD12-31D7F388AD3D}"/>
          </ac:spMkLst>
        </pc:spChg>
        <pc:spChg chg="add mod">
          <ac:chgData name="GOUTELLE Alexis FRSC" userId="40060437-1818-4384-9fc0-089b6c74c15c" providerId="ADAL" clId="{9B5FDF34-B60E-4282-8942-72D275E63F38}" dt="2024-01-25T15:54:38.373" v="3059"/>
          <ac:spMkLst>
            <pc:docMk/>
            <pc:sldMk cId="3476619882" sldId="2147470790"/>
            <ac:spMk id="20" creationId="{EEAAA67C-8B67-E04F-00DB-7391610552CF}"/>
          </ac:spMkLst>
        </pc:spChg>
        <pc:picChg chg="add mod">
          <ac:chgData name="GOUTELLE Alexis FRSC" userId="40060437-1818-4384-9fc0-089b6c74c15c" providerId="ADAL" clId="{9B5FDF34-B60E-4282-8942-72D275E63F38}" dt="2024-01-25T13:56:23.233" v="27" actId="14100"/>
          <ac:picMkLst>
            <pc:docMk/>
            <pc:sldMk cId="3476619882" sldId="2147470790"/>
            <ac:picMk id="13" creationId="{8602AF03-8CBE-607F-71A6-C1BC15453D02}"/>
          </ac:picMkLst>
        </pc:picChg>
      </pc:sldChg>
      <pc:sldChg chg="addSp modSp mod">
        <pc:chgData name="GOUTELLE Alexis FRSC" userId="40060437-1818-4384-9fc0-089b6c74c15c" providerId="ADAL" clId="{9B5FDF34-B60E-4282-8942-72D275E63F38}" dt="2024-01-25T14:46:16.660" v="376"/>
        <pc:sldMkLst>
          <pc:docMk/>
          <pc:sldMk cId="3413284210" sldId="2147470791"/>
        </pc:sldMkLst>
        <pc:spChg chg="mod">
          <ac:chgData name="GOUTELLE Alexis FRSC" userId="40060437-1818-4384-9fc0-089b6c74c15c" providerId="ADAL" clId="{9B5FDF34-B60E-4282-8942-72D275E63F38}" dt="2024-01-25T13:57:04.801" v="67" actId="20577"/>
          <ac:spMkLst>
            <pc:docMk/>
            <pc:sldMk cId="3413284210" sldId="2147470791"/>
            <ac:spMk id="6" creationId="{5E11F6D0-E6F7-A91A-5915-972321C7814A}"/>
          </ac:spMkLst>
        </pc:spChg>
        <pc:spChg chg="add mod">
          <ac:chgData name="GOUTELLE Alexis FRSC" userId="40060437-1818-4384-9fc0-089b6c74c15c" providerId="ADAL" clId="{9B5FDF34-B60E-4282-8942-72D275E63F38}" dt="2024-01-25T14:46:16.660" v="376"/>
          <ac:spMkLst>
            <pc:docMk/>
            <pc:sldMk cId="3413284210" sldId="2147470791"/>
            <ac:spMk id="9" creationId="{2D4E8EF5-B4EF-BB6E-6EDA-B0D016D586CB}"/>
          </ac:spMkLst>
        </pc:spChg>
        <pc:picChg chg="add mod">
          <ac:chgData name="GOUTELLE Alexis FRSC" userId="40060437-1818-4384-9fc0-089b6c74c15c" providerId="ADAL" clId="{9B5FDF34-B60E-4282-8942-72D275E63F38}" dt="2024-01-25T13:56:58.668" v="58"/>
          <ac:picMkLst>
            <pc:docMk/>
            <pc:sldMk cId="3413284210" sldId="2147470791"/>
            <ac:picMk id="8" creationId="{2370172E-81FE-F62F-30BC-F86C98B7447A}"/>
          </ac:picMkLst>
        </pc:picChg>
      </pc:sldChg>
      <pc:sldChg chg="del">
        <pc:chgData name="GOUTELLE Alexis FRSC" userId="40060437-1818-4384-9fc0-089b6c74c15c" providerId="ADAL" clId="{9B5FDF34-B60E-4282-8942-72D275E63F38}" dt="2024-01-25T14:02:13.694" v="127" actId="47"/>
        <pc:sldMkLst>
          <pc:docMk/>
          <pc:sldMk cId="671943784" sldId="2147470820"/>
        </pc:sldMkLst>
      </pc:sldChg>
      <pc:sldChg chg="addSp modSp mod">
        <pc:chgData name="GOUTELLE Alexis FRSC" userId="40060437-1818-4384-9fc0-089b6c74c15c" providerId="ADAL" clId="{9B5FDF34-B60E-4282-8942-72D275E63F38}" dt="2024-01-25T14:37:15.595" v="372" actId="20577"/>
        <pc:sldMkLst>
          <pc:docMk/>
          <pc:sldMk cId="4078116696" sldId="2147470936"/>
        </pc:sldMkLst>
        <pc:spChg chg="mod">
          <ac:chgData name="GOUTELLE Alexis FRSC" userId="40060437-1818-4384-9fc0-089b6c74c15c" providerId="ADAL" clId="{9B5FDF34-B60E-4282-8942-72D275E63F38}" dt="2024-01-25T14:34:00.556" v="226" actId="20577"/>
          <ac:spMkLst>
            <pc:docMk/>
            <pc:sldMk cId="4078116696" sldId="2147470936"/>
            <ac:spMk id="2" creationId="{CDC71917-38A9-2572-6C1A-220655D44D48}"/>
          </ac:spMkLst>
        </pc:spChg>
        <pc:spChg chg="mod">
          <ac:chgData name="GOUTELLE Alexis FRSC" userId="40060437-1818-4384-9fc0-089b6c74c15c" providerId="ADAL" clId="{9B5FDF34-B60E-4282-8942-72D275E63F38}" dt="2024-01-25T14:37:15.595" v="372" actId="20577"/>
          <ac:spMkLst>
            <pc:docMk/>
            <pc:sldMk cId="4078116696" sldId="2147470936"/>
            <ac:spMk id="3" creationId="{47B8D5CA-494A-6477-578A-4BA5D560EFF5}"/>
          </ac:spMkLst>
        </pc:spChg>
        <pc:picChg chg="add mod">
          <ac:chgData name="GOUTELLE Alexis FRSC" userId="40060437-1818-4384-9fc0-089b6c74c15c" providerId="ADAL" clId="{9B5FDF34-B60E-4282-8942-72D275E63F38}" dt="2024-01-25T14:34:16.586" v="231" actId="14100"/>
          <ac:picMkLst>
            <pc:docMk/>
            <pc:sldMk cId="4078116696" sldId="2147470936"/>
            <ac:picMk id="4" creationId="{4439DDB9-60BB-EC7E-1195-84D96F066E33}"/>
          </ac:picMkLst>
        </pc:picChg>
      </pc:sldChg>
      <pc:sldChg chg="del">
        <pc:chgData name="GOUTELLE Alexis FRSC" userId="40060437-1818-4384-9fc0-089b6c74c15c" providerId="ADAL" clId="{9B5FDF34-B60E-4282-8942-72D275E63F38}" dt="2024-01-25T13:58:54.471" v="85" actId="47"/>
        <pc:sldMkLst>
          <pc:docMk/>
          <pc:sldMk cId="2328909561" sldId="2147470970"/>
        </pc:sldMkLst>
      </pc:sldChg>
      <pc:sldChg chg="addSp modSp del">
        <pc:chgData name="GOUTELLE Alexis FRSC" userId="40060437-1818-4384-9fc0-089b6c74c15c" providerId="ADAL" clId="{9B5FDF34-B60E-4282-8942-72D275E63F38}" dt="2024-01-25T15:41:18.158" v="2403" actId="47"/>
        <pc:sldMkLst>
          <pc:docMk/>
          <pc:sldMk cId="609751253" sldId="2147475937"/>
        </pc:sldMkLst>
        <pc:spChg chg="add mod">
          <ac:chgData name="GOUTELLE Alexis FRSC" userId="40060437-1818-4384-9fc0-089b6c74c15c" providerId="ADAL" clId="{9B5FDF34-B60E-4282-8942-72D275E63F38}" dt="2024-01-25T14:48:05.953" v="403"/>
          <ac:spMkLst>
            <pc:docMk/>
            <pc:sldMk cId="609751253" sldId="2147475937"/>
            <ac:spMk id="4" creationId="{1EBD589E-9FCA-A8E9-1975-1D78EB5150F2}"/>
          </ac:spMkLst>
        </pc:spChg>
      </pc:sldChg>
      <pc:sldChg chg="addSp modSp del">
        <pc:chgData name="GOUTELLE Alexis FRSC" userId="40060437-1818-4384-9fc0-089b6c74c15c" providerId="ADAL" clId="{9B5FDF34-B60E-4282-8942-72D275E63F38}" dt="2024-01-25T15:37:53.497" v="2348" actId="47"/>
        <pc:sldMkLst>
          <pc:docMk/>
          <pc:sldMk cId="2461265954" sldId="2147475938"/>
        </pc:sldMkLst>
        <pc:spChg chg="add mod">
          <ac:chgData name="GOUTELLE Alexis FRSC" userId="40060437-1818-4384-9fc0-089b6c74c15c" providerId="ADAL" clId="{9B5FDF34-B60E-4282-8942-72D275E63F38}" dt="2024-01-25T14:48:04.284" v="402"/>
          <ac:spMkLst>
            <pc:docMk/>
            <pc:sldMk cId="2461265954" sldId="2147475938"/>
            <ac:spMk id="12" creationId="{368E22BD-CCE6-D428-3DD6-72C1C19E800F}"/>
          </ac:spMkLst>
        </pc:spChg>
      </pc:sldChg>
      <pc:sldChg chg="addSp modSp del">
        <pc:chgData name="GOUTELLE Alexis FRSC" userId="40060437-1818-4384-9fc0-089b6c74c15c" providerId="ADAL" clId="{9B5FDF34-B60E-4282-8942-72D275E63F38}" dt="2024-01-25T15:44:33.022" v="2559" actId="47"/>
        <pc:sldMkLst>
          <pc:docMk/>
          <pc:sldMk cId="1011929241" sldId="2147476005"/>
        </pc:sldMkLst>
        <pc:spChg chg="add mod">
          <ac:chgData name="GOUTELLE Alexis FRSC" userId="40060437-1818-4384-9fc0-089b6c74c15c" providerId="ADAL" clId="{9B5FDF34-B60E-4282-8942-72D275E63F38}" dt="2024-01-25T14:48:07.393" v="404"/>
          <ac:spMkLst>
            <pc:docMk/>
            <pc:sldMk cId="1011929241" sldId="2147476005"/>
            <ac:spMk id="2" creationId="{9E9DFFF0-779F-8ECE-C70A-47EFBAB894BB}"/>
          </ac:spMkLst>
        </pc:spChg>
      </pc:sldChg>
      <pc:sldChg chg="del">
        <pc:chgData name="GOUTELLE Alexis FRSC" userId="40060437-1818-4384-9fc0-089b6c74c15c" providerId="ADAL" clId="{9B5FDF34-B60E-4282-8942-72D275E63F38}" dt="2024-01-25T14:01:09.319" v="121" actId="47"/>
        <pc:sldMkLst>
          <pc:docMk/>
          <pc:sldMk cId="1057166040" sldId="2147476012"/>
        </pc:sldMkLst>
      </pc:sldChg>
      <pc:sldChg chg="addSp modSp del">
        <pc:chgData name="GOUTELLE Alexis FRSC" userId="40060437-1818-4384-9fc0-089b6c74c15c" providerId="ADAL" clId="{9B5FDF34-B60E-4282-8942-72D275E63F38}" dt="2024-01-25T15:47:04.928" v="2672" actId="47"/>
        <pc:sldMkLst>
          <pc:docMk/>
          <pc:sldMk cId="2460419289" sldId="2147476028"/>
        </pc:sldMkLst>
        <pc:spChg chg="add mod">
          <ac:chgData name="GOUTELLE Alexis FRSC" userId="40060437-1818-4384-9fc0-089b6c74c15c" providerId="ADAL" clId="{9B5FDF34-B60E-4282-8942-72D275E63F38}" dt="2024-01-25T14:48:10.113" v="405"/>
          <ac:spMkLst>
            <pc:docMk/>
            <pc:sldMk cId="2460419289" sldId="2147476028"/>
            <ac:spMk id="2" creationId="{965A6753-578A-FB4D-E54B-5F4A1FFEC950}"/>
          </ac:spMkLst>
        </pc:spChg>
      </pc:sldChg>
      <pc:sldChg chg="addSp modSp del">
        <pc:chgData name="GOUTELLE Alexis FRSC" userId="40060437-1818-4384-9fc0-089b6c74c15c" providerId="ADAL" clId="{9B5FDF34-B60E-4282-8942-72D275E63F38}" dt="2024-01-25T15:49:16.669" v="2788" actId="47"/>
        <pc:sldMkLst>
          <pc:docMk/>
          <pc:sldMk cId="1518761908" sldId="2147476029"/>
        </pc:sldMkLst>
        <pc:spChg chg="add mod">
          <ac:chgData name="GOUTELLE Alexis FRSC" userId="40060437-1818-4384-9fc0-089b6c74c15c" providerId="ADAL" clId="{9B5FDF34-B60E-4282-8942-72D275E63F38}" dt="2024-01-25T14:48:11.701" v="406"/>
          <ac:spMkLst>
            <pc:docMk/>
            <pc:sldMk cId="1518761908" sldId="2147476029"/>
            <ac:spMk id="3" creationId="{E08D8C5D-BAC6-1A9B-A1EA-7437D880F0D9}"/>
          </ac:spMkLst>
        </pc:spChg>
      </pc:sldChg>
      <pc:sldChg chg="addSp modSp mod">
        <pc:chgData name="GOUTELLE Alexis FRSC" userId="40060437-1818-4384-9fc0-089b6c74c15c" providerId="ADAL" clId="{9B5FDF34-B60E-4282-8942-72D275E63F38}" dt="2024-01-25T15:53:55.150" v="3057" actId="403"/>
        <pc:sldMkLst>
          <pc:docMk/>
          <pc:sldMk cId="2655479920" sldId="2147476031"/>
        </pc:sldMkLst>
        <pc:spChg chg="add mod">
          <ac:chgData name="GOUTELLE Alexis FRSC" userId="40060437-1818-4384-9fc0-089b6c74c15c" providerId="ADAL" clId="{9B5FDF34-B60E-4282-8942-72D275E63F38}" dt="2024-01-25T14:48:14.671" v="408"/>
          <ac:spMkLst>
            <pc:docMk/>
            <pc:sldMk cId="2655479920" sldId="2147476031"/>
            <ac:spMk id="2" creationId="{8D59FE1F-3577-ACCA-2F91-8D58C59F19D3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0" creationId="{23391226-FCF5-8AAD-1FD8-8C39E6FAD0DD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4" creationId="{08DDB836-C936-96B7-16E0-C911300E9176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5" creationId="{C74FC27C-EE82-AA08-E95F-67198A1828D7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6" creationId="{F58ED501-AD86-9B23-813D-430969D78661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7" creationId="{0AC90411-3BAF-FB88-BCA6-051AC5B8C8A8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8" creationId="{847AB41E-77F4-E763-4C2C-A6E7FAEA8B23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19" creationId="{83CC889F-32F5-2975-0312-A1728624F45F}"/>
          </ac:spMkLst>
        </pc:spChg>
        <pc:spChg chg="mod">
          <ac:chgData name="GOUTELLE Alexis FRSC" userId="40060437-1818-4384-9fc0-089b6c74c15c" providerId="ADAL" clId="{9B5FDF34-B60E-4282-8942-72D275E63F38}" dt="2024-01-25T15:52:33.983" v="3031" actId="1076"/>
          <ac:spMkLst>
            <pc:docMk/>
            <pc:sldMk cId="2655479920" sldId="2147476031"/>
            <ac:spMk id="20" creationId="{1E6B3E89-EBFF-57AE-F979-8EE5FEBCE369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21" creationId="{D2951E38-D171-A61D-2604-1E22A88A9A01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22" creationId="{FC6D7DA5-29EF-1300-5C27-1F627DD80DC6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23" creationId="{5B718907-C96B-3519-D3AD-C9A22AA6EDAF}"/>
          </ac:spMkLst>
        </pc:spChg>
        <pc:spChg chg="mod">
          <ac:chgData name="GOUTELLE Alexis FRSC" userId="40060437-1818-4384-9fc0-089b6c74c15c" providerId="ADAL" clId="{9B5FDF34-B60E-4282-8942-72D275E63F38}" dt="2024-01-25T15:52:30.523" v="3030" actId="1036"/>
          <ac:spMkLst>
            <pc:docMk/>
            <pc:sldMk cId="2655479920" sldId="2147476031"/>
            <ac:spMk id="24" creationId="{10425370-8C3F-F1A7-1313-90DFAB33FBC7}"/>
          </ac:spMkLst>
        </pc:spChg>
        <pc:graphicFrameChg chg="mod modGraphic">
          <ac:chgData name="GOUTELLE Alexis FRSC" userId="40060437-1818-4384-9fc0-089b6c74c15c" providerId="ADAL" clId="{9B5FDF34-B60E-4282-8942-72D275E63F38}" dt="2024-01-25T15:53:55.150" v="3057" actId="403"/>
          <ac:graphicFrameMkLst>
            <pc:docMk/>
            <pc:sldMk cId="2655479920" sldId="2147476031"/>
            <ac:graphicFrameMk id="13" creationId="{B6E96335-AA78-8C28-15B5-156CBF0F0E59}"/>
          </ac:graphicFrameMkLst>
        </pc:graphicFrameChg>
        <pc:picChg chg="add mod">
          <ac:chgData name="GOUTELLE Alexis FRSC" userId="40060437-1818-4384-9fc0-089b6c74c15c" providerId="ADAL" clId="{9B5FDF34-B60E-4282-8942-72D275E63F38}" dt="2024-01-25T15:52:15.411" v="3015"/>
          <ac:picMkLst>
            <pc:docMk/>
            <pc:sldMk cId="2655479920" sldId="2147476031"/>
            <ac:picMk id="4" creationId="{6B1FE2B3-70FA-1B3A-89E2-D3730BBCDFC5}"/>
          </ac:picMkLst>
        </pc:picChg>
        <pc:picChg chg="mod">
          <ac:chgData name="GOUTELLE Alexis FRSC" userId="40060437-1818-4384-9fc0-089b6c74c15c" providerId="ADAL" clId="{9B5FDF34-B60E-4282-8942-72D275E63F38}" dt="2024-01-25T15:52:24.375" v="3017" actId="1076"/>
          <ac:picMkLst>
            <pc:docMk/>
            <pc:sldMk cId="2655479920" sldId="2147476031"/>
            <ac:picMk id="12" creationId="{7D3CD34C-244B-90EA-2747-51A7B0B61C72}"/>
          </ac:picMkLst>
        </pc:picChg>
        <pc:picChg chg="mod">
          <ac:chgData name="GOUTELLE Alexis FRSC" userId="40060437-1818-4384-9fc0-089b6c74c15c" providerId="ADAL" clId="{9B5FDF34-B60E-4282-8942-72D275E63F38}" dt="2024-01-25T15:52:30.523" v="3030" actId="1036"/>
          <ac:picMkLst>
            <pc:docMk/>
            <pc:sldMk cId="2655479920" sldId="2147476031"/>
            <ac:picMk id="26" creationId="{DFB7B6B0-1FF6-133F-1643-80BA1010D311}"/>
          </ac:picMkLst>
        </pc:picChg>
        <pc:picChg chg="mod">
          <ac:chgData name="GOUTELLE Alexis FRSC" userId="40060437-1818-4384-9fc0-089b6c74c15c" providerId="ADAL" clId="{9B5FDF34-B60E-4282-8942-72D275E63F38}" dt="2024-01-25T15:52:30.523" v="3030" actId="1036"/>
          <ac:picMkLst>
            <pc:docMk/>
            <pc:sldMk cId="2655479920" sldId="2147476031"/>
            <ac:picMk id="28" creationId="{D1EF2C1E-5FB9-1724-33E0-FF41BC73D0C4}"/>
          </ac:picMkLst>
        </pc:picChg>
        <pc:cxnChg chg="add mod">
          <ac:chgData name="GOUTELLE Alexis FRSC" userId="40060437-1818-4384-9fc0-089b6c74c15c" providerId="ADAL" clId="{9B5FDF34-B60E-4282-8942-72D275E63F38}" dt="2024-01-25T15:52:15.411" v="3015"/>
          <ac:cxnSpMkLst>
            <pc:docMk/>
            <pc:sldMk cId="2655479920" sldId="2147476031"/>
            <ac:cxnSpMk id="3" creationId="{83443F60-776A-2482-2767-ED562A4BA88B}"/>
          </ac:cxnSpMkLst>
        </pc:cxnChg>
      </pc:sldChg>
      <pc:sldChg chg="addSp delSp modSp mod">
        <pc:chgData name="GOUTELLE Alexis FRSC" userId="40060437-1818-4384-9fc0-089b6c74c15c" providerId="ADAL" clId="{9B5FDF34-B60E-4282-8942-72D275E63F38}" dt="2024-01-25T14:57:49.045" v="453" actId="21"/>
        <pc:sldMkLst>
          <pc:docMk/>
          <pc:sldMk cId="2236135019" sldId="2147476032"/>
        </pc:sldMkLst>
        <pc:spChg chg="mod">
          <ac:chgData name="GOUTELLE Alexis FRSC" userId="40060437-1818-4384-9fc0-089b6c74c15c" providerId="ADAL" clId="{9B5FDF34-B60E-4282-8942-72D275E63F38}" dt="2024-01-25T14:03:08.890" v="193" actId="20577"/>
          <ac:spMkLst>
            <pc:docMk/>
            <pc:sldMk cId="2236135019" sldId="2147476032"/>
            <ac:spMk id="4" creationId="{FFA2BAF2-BBEF-278F-4C22-5133D8D01053}"/>
          </ac:spMkLst>
        </pc:spChg>
        <pc:spChg chg="add mod">
          <ac:chgData name="GOUTELLE Alexis FRSC" userId="40060437-1818-4384-9fc0-089b6c74c15c" providerId="ADAL" clId="{9B5FDF34-B60E-4282-8942-72D275E63F38}" dt="2024-01-25T14:47:10.114" v="388"/>
          <ac:spMkLst>
            <pc:docMk/>
            <pc:sldMk cId="2236135019" sldId="2147476032"/>
            <ac:spMk id="12" creationId="{1F914163-0B82-E984-425F-BE93571FDBB5}"/>
          </ac:spMkLst>
        </pc:spChg>
        <pc:spChg chg="add mod">
          <ac:chgData name="GOUTELLE Alexis FRSC" userId="40060437-1818-4384-9fc0-089b6c74c15c" providerId="ADAL" clId="{9B5FDF34-B60E-4282-8942-72D275E63F38}" dt="2024-01-25T14:47:19.305" v="390" actId="14100"/>
          <ac:spMkLst>
            <pc:docMk/>
            <pc:sldMk cId="2236135019" sldId="2147476032"/>
            <ac:spMk id="13" creationId="{6D24B815-34AF-93E3-0B12-0E9E0AA76260}"/>
          </ac:spMkLst>
        </pc:spChg>
        <pc:spChg chg="del">
          <ac:chgData name="GOUTELLE Alexis FRSC" userId="40060437-1818-4384-9fc0-089b6c74c15c" providerId="ADAL" clId="{9B5FDF34-B60E-4282-8942-72D275E63F38}" dt="2024-01-25T14:47:09.267" v="387" actId="478"/>
          <ac:spMkLst>
            <pc:docMk/>
            <pc:sldMk cId="2236135019" sldId="2147476032"/>
            <ac:spMk id="17" creationId="{306E03D0-9EF3-5C5D-98EF-586A8B138A5F}"/>
          </ac:spMkLst>
        </pc:spChg>
        <pc:spChg chg="mod">
          <ac:chgData name="GOUTELLE Alexis FRSC" userId="40060437-1818-4384-9fc0-089b6c74c15c" providerId="ADAL" clId="{9B5FDF34-B60E-4282-8942-72D275E63F38}" dt="2024-01-25T14:47:22.688" v="391" actId="1076"/>
          <ac:spMkLst>
            <pc:docMk/>
            <pc:sldMk cId="2236135019" sldId="2147476032"/>
            <ac:spMk id="50" creationId="{D8ECBB36-764A-EDB5-41BD-11E644FEFC21}"/>
          </ac:spMkLst>
        </pc:spChg>
        <pc:picChg chg="add mod">
          <ac:chgData name="GOUTELLE Alexis FRSC" userId="40060437-1818-4384-9fc0-089b6c74c15c" providerId="ADAL" clId="{9B5FDF34-B60E-4282-8942-72D275E63F38}" dt="2024-01-25T14:03:04.689" v="192"/>
          <ac:picMkLst>
            <pc:docMk/>
            <pc:sldMk cId="2236135019" sldId="2147476032"/>
            <ac:picMk id="9" creationId="{F71B0A70-09EB-94C6-E2BE-26CC8926D5A0}"/>
          </ac:picMkLst>
        </pc:picChg>
        <pc:picChg chg="add del mod">
          <ac:chgData name="GOUTELLE Alexis FRSC" userId="40060437-1818-4384-9fc0-089b6c74c15c" providerId="ADAL" clId="{9B5FDF34-B60E-4282-8942-72D275E63F38}" dt="2024-01-25T14:57:49.045" v="453" actId="21"/>
          <ac:picMkLst>
            <pc:docMk/>
            <pc:sldMk cId="2236135019" sldId="2147476032"/>
            <ac:picMk id="18" creationId="{0C71384A-D003-0C2A-4DE4-23B6450F7A03}"/>
          </ac:picMkLst>
        </pc:picChg>
      </pc:sldChg>
      <pc:sldChg chg="addSp modSp">
        <pc:chgData name="GOUTELLE Alexis FRSC" userId="40060437-1818-4384-9fc0-089b6c74c15c" providerId="ADAL" clId="{9B5FDF34-B60E-4282-8942-72D275E63F38}" dt="2024-01-25T14:48:16.783" v="409"/>
        <pc:sldMkLst>
          <pc:docMk/>
          <pc:sldMk cId="211508270" sldId="2147476034"/>
        </pc:sldMkLst>
        <pc:spChg chg="add mod">
          <ac:chgData name="GOUTELLE Alexis FRSC" userId="40060437-1818-4384-9fc0-089b6c74c15c" providerId="ADAL" clId="{9B5FDF34-B60E-4282-8942-72D275E63F38}" dt="2024-01-25T14:48:16.783" v="409"/>
          <ac:spMkLst>
            <pc:docMk/>
            <pc:sldMk cId="211508270" sldId="2147476034"/>
            <ac:spMk id="3" creationId="{65DA6E68-8C05-E538-7AF5-A9EB16472A34}"/>
          </ac:spMkLst>
        </pc:spChg>
      </pc:sldChg>
      <pc:sldChg chg="addSp modSp mod">
        <pc:chgData name="GOUTELLE Alexis FRSC" userId="40060437-1818-4384-9fc0-089b6c74c15c" providerId="ADAL" clId="{9B5FDF34-B60E-4282-8942-72D275E63F38}" dt="2024-01-25T14:47:00.274" v="385"/>
        <pc:sldMkLst>
          <pc:docMk/>
          <pc:sldMk cId="863626209" sldId="2147476035"/>
        </pc:sldMkLst>
        <pc:spChg chg="add mod">
          <ac:chgData name="GOUTELLE Alexis FRSC" userId="40060437-1818-4384-9fc0-089b6c74c15c" providerId="ADAL" clId="{9B5FDF34-B60E-4282-8942-72D275E63F38}" dt="2024-01-25T14:47:00.274" v="385"/>
          <ac:spMkLst>
            <pc:docMk/>
            <pc:sldMk cId="863626209" sldId="2147476035"/>
            <ac:spMk id="13" creationId="{1790448C-D842-A95E-92D0-BBDA2C927FF5}"/>
          </ac:spMkLst>
        </pc:spChg>
        <pc:spChg chg="mod">
          <ac:chgData name="GOUTELLE Alexis FRSC" userId="40060437-1818-4384-9fc0-089b6c74c15c" providerId="ADAL" clId="{9B5FDF34-B60E-4282-8942-72D275E63F38}" dt="2024-01-25T14:02:34.420" v="161" actId="20577"/>
          <ac:spMkLst>
            <pc:docMk/>
            <pc:sldMk cId="863626209" sldId="2147476035"/>
            <ac:spMk id="21" creationId="{BBEFBFC1-EA4B-1B73-7A78-FB01B6B07249}"/>
          </ac:spMkLst>
        </pc:spChg>
        <pc:picChg chg="add mod">
          <ac:chgData name="GOUTELLE Alexis FRSC" userId="40060437-1818-4384-9fc0-089b6c74c15c" providerId="ADAL" clId="{9B5FDF34-B60E-4282-8942-72D275E63F38}" dt="2024-01-25T14:02:27.575" v="150"/>
          <ac:picMkLst>
            <pc:docMk/>
            <pc:sldMk cId="863626209" sldId="2147476035"/>
            <ac:picMk id="8" creationId="{4B080AE6-71E9-53F5-F7E4-AF4DA31D375A}"/>
          </ac:picMkLst>
        </pc:picChg>
        <pc:picChg chg="mod">
          <ac:chgData name="GOUTELLE Alexis FRSC" userId="40060437-1818-4384-9fc0-089b6c74c15c" providerId="ADAL" clId="{9B5FDF34-B60E-4282-8942-72D275E63F38}" dt="2024-01-25T14:02:47.742" v="162"/>
          <ac:picMkLst>
            <pc:docMk/>
            <pc:sldMk cId="863626209" sldId="2147476035"/>
            <ac:picMk id="19" creationId="{A177E37F-C621-52C6-938E-3C5C40B941DF}"/>
          </ac:picMkLst>
        </pc:picChg>
      </pc:sldChg>
      <pc:sldChg chg="addSp modSp del mod">
        <pc:chgData name="GOUTELLE Alexis FRSC" userId="40060437-1818-4384-9fc0-089b6c74c15c" providerId="ADAL" clId="{9B5FDF34-B60E-4282-8942-72D275E63F38}" dt="2024-01-25T15:11:16.777" v="1472" actId="47"/>
        <pc:sldMkLst>
          <pc:docMk/>
          <pc:sldMk cId="865793549" sldId="2147476036"/>
        </pc:sldMkLst>
        <pc:spChg chg="add mod">
          <ac:chgData name="GOUTELLE Alexis FRSC" userId="40060437-1818-4384-9fc0-089b6c74c15c" providerId="ADAL" clId="{9B5FDF34-B60E-4282-8942-72D275E63F38}" dt="2024-01-25T14:47:48.158" v="399" actId="207"/>
          <ac:spMkLst>
            <pc:docMk/>
            <pc:sldMk cId="865793549" sldId="2147476036"/>
            <ac:spMk id="3" creationId="{077A6DCA-C567-18C5-68A8-AE0BEC828F68}"/>
          </ac:spMkLst>
        </pc:spChg>
      </pc:sldChg>
      <pc:sldChg chg="addSp modSp del">
        <pc:chgData name="GOUTELLE Alexis FRSC" userId="40060437-1818-4384-9fc0-089b6c74c15c" providerId="ADAL" clId="{9B5FDF34-B60E-4282-8942-72D275E63F38}" dt="2024-01-25T15:15:18.064" v="1601" actId="47"/>
        <pc:sldMkLst>
          <pc:docMk/>
          <pc:sldMk cId="3148957473" sldId="2147476039"/>
        </pc:sldMkLst>
        <pc:spChg chg="add mod">
          <ac:chgData name="GOUTELLE Alexis FRSC" userId="40060437-1818-4384-9fc0-089b6c74c15c" providerId="ADAL" clId="{9B5FDF34-B60E-4282-8942-72D275E63F38}" dt="2024-01-25T14:47:59.487" v="400"/>
          <ac:spMkLst>
            <pc:docMk/>
            <pc:sldMk cId="3148957473" sldId="2147476039"/>
            <ac:spMk id="2" creationId="{5DE15611-4954-1906-F919-105959607FA0}"/>
          </ac:spMkLst>
        </pc:spChg>
      </pc:sldChg>
      <pc:sldChg chg="addSp modSp del">
        <pc:chgData name="GOUTELLE Alexis FRSC" userId="40060437-1818-4384-9fc0-089b6c74c15c" providerId="ADAL" clId="{9B5FDF34-B60E-4282-8942-72D275E63F38}" dt="2024-01-25T15:26:13.766" v="1948" actId="47"/>
        <pc:sldMkLst>
          <pc:docMk/>
          <pc:sldMk cId="3742507315" sldId="2147476040"/>
        </pc:sldMkLst>
        <pc:spChg chg="add mod">
          <ac:chgData name="GOUTELLE Alexis FRSC" userId="40060437-1818-4384-9fc0-089b6c74c15c" providerId="ADAL" clId="{9B5FDF34-B60E-4282-8942-72D275E63F38}" dt="2024-01-25T14:48:02.262" v="401"/>
          <ac:spMkLst>
            <pc:docMk/>
            <pc:sldMk cId="3742507315" sldId="2147476040"/>
            <ac:spMk id="2" creationId="{02616D46-174F-09E2-0F72-6B04703D68E0}"/>
          </ac:spMkLst>
        </pc:spChg>
      </pc:sldChg>
      <pc:sldChg chg="del">
        <pc:chgData name="GOUTELLE Alexis FRSC" userId="40060437-1818-4384-9fc0-089b6c74c15c" providerId="ADAL" clId="{9B5FDF34-B60E-4282-8942-72D275E63F38}" dt="2024-01-25T15:36:35.250" v="2247" actId="47"/>
        <pc:sldMkLst>
          <pc:docMk/>
          <pc:sldMk cId="3592488480" sldId="2147476041"/>
        </pc:sldMkLst>
      </pc:sldChg>
      <pc:sldChg chg="addSp modSp del">
        <pc:chgData name="GOUTELLE Alexis FRSC" userId="40060437-1818-4384-9fc0-089b6c74c15c" providerId="ADAL" clId="{9B5FDF34-B60E-4282-8942-72D275E63F38}" dt="2024-01-25T15:51:49.797" v="3014" actId="47"/>
        <pc:sldMkLst>
          <pc:docMk/>
          <pc:sldMk cId="4062574786" sldId="2147476043"/>
        </pc:sldMkLst>
        <pc:spChg chg="add mod">
          <ac:chgData name="GOUTELLE Alexis FRSC" userId="40060437-1818-4384-9fc0-089b6c74c15c" providerId="ADAL" clId="{9B5FDF34-B60E-4282-8942-72D275E63F38}" dt="2024-01-25T14:48:13.191" v="407"/>
          <ac:spMkLst>
            <pc:docMk/>
            <pc:sldMk cId="4062574786" sldId="2147476043"/>
            <ac:spMk id="2" creationId="{392F8458-7D9A-6C4D-DD49-D3808BCE56F1}"/>
          </ac:spMkLst>
        </pc:spChg>
      </pc:sldChg>
      <pc:sldChg chg="addSp delSp modSp add mod ord">
        <pc:chgData name="GOUTELLE Alexis FRSC" userId="40060437-1818-4384-9fc0-089b6c74c15c" providerId="ADAL" clId="{9B5FDF34-B60E-4282-8942-72D275E63F38}" dt="2024-01-25T15:56:59.201" v="3101" actId="113"/>
        <pc:sldMkLst>
          <pc:docMk/>
          <pc:sldMk cId="1471660005" sldId="2147476044"/>
        </pc:sldMkLst>
        <pc:spChg chg="del">
          <ac:chgData name="GOUTELLE Alexis FRSC" userId="40060437-1818-4384-9fc0-089b6c74c15c" providerId="ADAL" clId="{9B5FDF34-B60E-4282-8942-72D275E63F38}" dt="2024-01-25T13:57:33.092" v="71" actId="478"/>
          <ac:spMkLst>
            <pc:docMk/>
            <pc:sldMk cId="1471660005" sldId="2147476044"/>
            <ac:spMk id="4" creationId="{6A5F7344-0622-B330-B988-2338B17061ED}"/>
          </ac:spMkLst>
        </pc:spChg>
        <pc:spChg chg="del mod">
          <ac:chgData name="GOUTELLE Alexis FRSC" userId="40060437-1818-4384-9fc0-089b6c74c15c" providerId="ADAL" clId="{9B5FDF34-B60E-4282-8942-72D275E63F38}" dt="2024-01-25T14:46:45.321" v="381" actId="478"/>
          <ac:spMkLst>
            <pc:docMk/>
            <pc:sldMk cId="1471660005" sldId="2147476044"/>
            <ac:spMk id="6" creationId="{EE608CE4-C956-28D2-F19D-F2D49D47EFC7}"/>
          </ac:spMkLst>
        </pc:spChg>
        <pc:spChg chg="del">
          <ac:chgData name="GOUTELLE Alexis FRSC" userId="40060437-1818-4384-9fc0-089b6c74c15c" providerId="ADAL" clId="{9B5FDF34-B60E-4282-8942-72D275E63F38}" dt="2024-01-25T13:57:33.092" v="71" actId="478"/>
          <ac:spMkLst>
            <pc:docMk/>
            <pc:sldMk cId="1471660005" sldId="2147476044"/>
            <ac:spMk id="8" creationId="{6B4D80DF-5BF6-DB05-25F6-F22FC28A7070}"/>
          </ac:spMkLst>
        </pc:spChg>
        <pc:spChg chg="del">
          <ac:chgData name="GOUTELLE Alexis FRSC" userId="40060437-1818-4384-9fc0-089b6c74c15c" providerId="ADAL" clId="{9B5FDF34-B60E-4282-8942-72D275E63F38}" dt="2024-01-25T13:57:33.092" v="71" actId="478"/>
          <ac:spMkLst>
            <pc:docMk/>
            <pc:sldMk cId="1471660005" sldId="2147476044"/>
            <ac:spMk id="9" creationId="{64444B68-7A4A-85AE-A9CA-99667D9C2761}"/>
          </ac:spMkLst>
        </pc:spChg>
        <pc:spChg chg="del">
          <ac:chgData name="GOUTELLE Alexis FRSC" userId="40060437-1818-4384-9fc0-089b6c74c15c" providerId="ADAL" clId="{9B5FDF34-B60E-4282-8942-72D275E63F38}" dt="2024-01-25T13:57:33.092" v="71" actId="478"/>
          <ac:spMkLst>
            <pc:docMk/>
            <pc:sldMk cId="1471660005" sldId="2147476044"/>
            <ac:spMk id="18" creationId="{B4FB2B50-C2DC-5169-DA33-B51406642C8E}"/>
          </ac:spMkLst>
        </pc:spChg>
        <pc:spChg chg="add mod">
          <ac:chgData name="GOUTELLE Alexis FRSC" userId="40060437-1818-4384-9fc0-089b6c74c15c" providerId="ADAL" clId="{9B5FDF34-B60E-4282-8942-72D275E63F38}" dt="2024-01-25T13:57:40.250" v="73"/>
          <ac:spMkLst>
            <pc:docMk/>
            <pc:sldMk cId="1471660005" sldId="2147476044"/>
            <ac:spMk id="19" creationId="{6F5A3EA2-5009-4A25-6314-52F15A268426}"/>
          </ac:spMkLst>
        </pc:spChg>
        <pc:spChg chg="add mod">
          <ac:chgData name="GOUTELLE Alexis FRSC" userId="40060437-1818-4384-9fc0-089b6c74c15c" providerId="ADAL" clId="{9B5FDF34-B60E-4282-8942-72D275E63F38}" dt="2024-01-25T15:54:58.998" v="3060" actId="113"/>
          <ac:spMkLst>
            <pc:docMk/>
            <pc:sldMk cId="1471660005" sldId="2147476044"/>
            <ac:spMk id="20" creationId="{F8EB8D0F-9B01-BAE4-4BFE-59BD94586F4D}"/>
          </ac:spMkLst>
        </pc:spChg>
        <pc:spChg chg="add mod">
          <ac:chgData name="GOUTELLE Alexis FRSC" userId="40060437-1818-4384-9fc0-089b6c74c15c" providerId="ADAL" clId="{9B5FDF34-B60E-4282-8942-72D275E63F38}" dt="2024-01-25T15:55:01.118" v="3061" actId="113"/>
          <ac:spMkLst>
            <pc:docMk/>
            <pc:sldMk cId="1471660005" sldId="2147476044"/>
            <ac:spMk id="21" creationId="{2B9BCC6A-8547-7D9A-841B-9F093E4417B7}"/>
          </ac:spMkLst>
        </pc:spChg>
        <pc:spChg chg="add mod">
          <ac:chgData name="GOUTELLE Alexis FRSC" userId="40060437-1818-4384-9fc0-089b6c74c15c" providerId="ADAL" clId="{9B5FDF34-B60E-4282-8942-72D275E63F38}" dt="2024-01-25T15:55:03.873" v="3062" actId="113"/>
          <ac:spMkLst>
            <pc:docMk/>
            <pc:sldMk cId="1471660005" sldId="2147476044"/>
            <ac:spMk id="22" creationId="{C76AE3C9-7CC9-4821-8237-E8968A7B97F7}"/>
          </ac:spMkLst>
        </pc:spChg>
        <pc:spChg chg="add mod">
          <ac:chgData name="GOUTELLE Alexis FRSC" userId="40060437-1818-4384-9fc0-089b6c74c15c" providerId="ADAL" clId="{9B5FDF34-B60E-4282-8942-72D275E63F38}" dt="2024-01-25T15:55:09.256" v="3064" actId="113"/>
          <ac:spMkLst>
            <pc:docMk/>
            <pc:sldMk cId="1471660005" sldId="2147476044"/>
            <ac:spMk id="23" creationId="{2FF6A725-E58F-9AFF-90D5-DCA0A087F065}"/>
          </ac:spMkLst>
        </pc:spChg>
        <pc:spChg chg="add mod">
          <ac:chgData name="GOUTELLE Alexis FRSC" userId="40060437-1818-4384-9fc0-089b6c74c15c" providerId="ADAL" clId="{9B5FDF34-B60E-4282-8942-72D275E63F38}" dt="2024-01-25T15:55:06.361" v="3063" actId="113"/>
          <ac:spMkLst>
            <pc:docMk/>
            <pc:sldMk cId="1471660005" sldId="2147476044"/>
            <ac:spMk id="25" creationId="{EA59DD6B-ED31-7B94-800A-6DBEEED01055}"/>
          </ac:spMkLst>
        </pc:spChg>
        <pc:spChg chg="add mod">
          <ac:chgData name="GOUTELLE Alexis FRSC" userId="40060437-1818-4384-9fc0-089b6c74c15c" providerId="ADAL" clId="{9B5FDF34-B60E-4282-8942-72D275E63F38}" dt="2024-01-25T15:56:13.142" v="3084" actId="164"/>
          <ac:spMkLst>
            <pc:docMk/>
            <pc:sldMk cId="1471660005" sldId="2147476044"/>
            <ac:spMk id="28" creationId="{9C5424CF-5F3E-6DED-59C3-58189AE17DE2}"/>
          </ac:spMkLst>
        </pc:spChg>
        <pc:spChg chg="add mod">
          <ac:chgData name="GOUTELLE Alexis FRSC" userId="40060437-1818-4384-9fc0-089b6c74c15c" providerId="ADAL" clId="{9B5FDF34-B60E-4282-8942-72D275E63F38}" dt="2024-01-25T15:56:54.239" v="3100" actId="113"/>
          <ac:spMkLst>
            <pc:docMk/>
            <pc:sldMk cId="1471660005" sldId="2147476044"/>
            <ac:spMk id="29" creationId="{2997BB14-30E0-B5B6-2A78-98AFC5F20672}"/>
          </ac:spMkLst>
        </pc:spChg>
        <pc:spChg chg="add del mod">
          <ac:chgData name="GOUTELLE Alexis FRSC" userId="40060437-1818-4384-9fc0-089b6c74c15c" providerId="ADAL" clId="{9B5FDF34-B60E-4282-8942-72D275E63F38}" dt="2024-01-25T15:55:24.081" v="3069" actId="20577"/>
          <ac:spMkLst>
            <pc:docMk/>
            <pc:sldMk cId="1471660005" sldId="2147476044"/>
            <ac:spMk id="30" creationId="{6B629B92-0DAC-C790-AA5C-D7F832CC8B8D}"/>
          </ac:spMkLst>
        </pc:spChg>
        <pc:spChg chg="add mod">
          <ac:chgData name="GOUTELLE Alexis FRSC" userId="40060437-1818-4384-9fc0-089b6c74c15c" providerId="ADAL" clId="{9B5FDF34-B60E-4282-8942-72D275E63F38}" dt="2024-01-25T13:57:40.250" v="73"/>
          <ac:spMkLst>
            <pc:docMk/>
            <pc:sldMk cId="1471660005" sldId="2147476044"/>
            <ac:spMk id="31" creationId="{A2341CBE-2783-82E6-D9A1-DAE765B78F8E}"/>
          </ac:spMkLst>
        </pc:spChg>
        <pc:spChg chg="add mod">
          <ac:chgData name="GOUTELLE Alexis FRSC" userId="40060437-1818-4384-9fc0-089b6c74c15c" providerId="ADAL" clId="{9B5FDF34-B60E-4282-8942-72D275E63F38}" dt="2024-01-25T15:56:13.142" v="3084" actId="164"/>
          <ac:spMkLst>
            <pc:docMk/>
            <pc:sldMk cId="1471660005" sldId="2147476044"/>
            <ac:spMk id="32" creationId="{05BAECBE-F70E-DCA6-F9D2-2B2459F1054C}"/>
          </ac:spMkLst>
        </pc:spChg>
        <pc:spChg chg="add del mod">
          <ac:chgData name="GOUTELLE Alexis FRSC" userId="40060437-1818-4384-9fc0-089b6c74c15c" providerId="ADAL" clId="{9B5FDF34-B60E-4282-8942-72D275E63F38}" dt="2024-01-25T13:58:21.023" v="80" actId="478"/>
          <ac:spMkLst>
            <pc:docMk/>
            <pc:sldMk cId="1471660005" sldId="2147476044"/>
            <ac:spMk id="33" creationId="{128C3638-E910-E18C-8971-C1ABAF02A9D0}"/>
          </ac:spMkLst>
        </pc:spChg>
        <pc:spChg chg="add mod">
          <ac:chgData name="GOUTELLE Alexis FRSC" userId="40060437-1818-4384-9fc0-089b6c74c15c" providerId="ADAL" clId="{9B5FDF34-B60E-4282-8942-72D275E63F38}" dt="2024-01-25T15:56:59.201" v="3101" actId="113"/>
          <ac:spMkLst>
            <pc:docMk/>
            <pc:sldMk cId="1471660005" sldId="2147476044"/>
            <ac:spMk id="34" creationId="{8FF899A2-45D8-18BA-FD57-7A8681D2BF94}"/>
          </ac:spMkLst>
        </pc:spChg>
        <pc:spChg chg="add mod">
          <ac:chgData name="GOUTELLE Alexis FRSC" userId="40060437-1818-4384-9fc0-089b6c74c15c" providerId="ADAL" clId="{9B5FDF34-B60E-4282-8942-72D275E63F38}" dt="2024-01-25T15:56:50.194" v="3099" actId="20577"/>
          <ac:spMkLst>
            <pc:docMk/>
            <pc:sldMk cId="1471660005" sldId="2147476044"/>
            <ac:spMk id="36" creationId="{565C756F-9842-8F3B-80D5-EB968BA062EE}"/>
          </ac:spMkLst>
        </pc:spChg>
        <pc:spChg chg="add mod">
          <ac:chgData name="GOUTELLE Alexis FRSC" userId="40060437-1818-4384-9fc0-089b6c74c15c" providerId="ADAL" clId="{9B5FDF34-B60E-4282-8942-72D275E63F38}" dt="2024-01-25T14:46:19.332" v="377"/>
          <ac:spMkLst>
            <pc:docMk/>
            <pc:sldMk cId="1471660005" sldId="2147476044"/>
            <ac:spMk id="37" creationId="{9F9AA324-680C-4084-93CA-3E63DD278BF4}"/>
          </ac:spMkLst>
        </pc:spChg>
        <pc:spChg chg="add mod">
          <ac:chgData name="GOUTELLE Alexis FRSC" userId="40060437-1818-4384-9fc0-089b6c74c15c" providerId="ADAL" clId="{9B5FDF34-B60E-4282-8942-72D275E63F38}" dt="2024-01-25T14:46:50.838" v="383" actId="14100"/>
          <ac:spMkLst>
            <pc:docMk/>
            <pc:sldMk cId="1471660005" sldId="2147476044"/>
            <ac:spMk id="38" creationId="{77F664F8-FDF2-8788-E34C-E34248C7E12B}"/>
          </ac:spMkLst>
        </pc:spChg>
        <pc:spChg chg="add mod">
          <ac:chgData name="GOUTELLE Alexis FRSC" userId="40060437-1818-4384-9fc0-089b6c74c15c" providerId="ADAL" clId="{9B5FDF34-B60E-4282-8942-72D275E63F38}" dt="2024-01-25T15:56:04.186" v="3082" actId="164"/>
          <ac:spMkLst>
            <pc:docMk/>
            <pc:sldMk cId="1471660005" sldId="2147476044"/>
            <ac:spMk id="41" creationId="{D9B9CEBB-2880-8FA4-191A-EB8634B04543}"/>
          </ac:spMkLst>
        </pc:spChg>
        <pc:grpChg chg="add mod">
          <ac:chgData name="GOUTELLE Alexis FRSC" userId="40060437-1818-4384-9fc0-089b6c74c15c" providerId="ADAL" clId="{9B5FDF34-B60E-4282-8942-72D275E63F38}" dt="2024-01-25T15:56:04.186" v="3082" actId="164"/>
          <ac:grpSpMkLst>
            <pc:docMk/>
            <pc:sldMk cId="1471660005" sldId="2147476044"/>
            <ac:grpSpMk id="42" creationId="{D3145560-A233-B246-A248-1E1BB96550EF}"/>
          </ac:grpSpMkLst>
        </pc:grpChg>
        <pc:grpChg chg="add mod">
          <ac:chgData name="GOUTELLE Alexis FRSC" userId="40060437-1818-4384-9fc0-089b6c74c15c" providerId="ADAL" clId="{9B5FDF34-B60E-4282-8942-72D275E63F38}" dt="2024-01-25T15:56:13.142" v="3084" actId="164"/>
          <ac:grpSpMkLst>
            <pc:docMk/>
            <pc:sldMk cId="1471660005" sldId="2147476044"/>
            <ac:grpSpMk id="43" creationId="{81019FAB-04BF-810C-C36B-E2A4542B5D6D}"/>
          </ac:grpSpMkLst>
        </pc:grpChg>
        <pc:graphicFrameChg chg="add mod">
          <ac:chgData name="GOUTELLE Alexis FRSC" userId="40060437-1818-4384-9fc0-089b6c74c15c" providerId="ADAL" clId="{9B5FDF34-B60E-4282-8942-72D275E63F38}" dt="2024-01-25T15:56:04.186" v="3082" actId="164"/>
          <ac:graphicFrameMkLst>
            <pc:docMk/>
            <pc:sldMk cId="1471660005" sldId="2147476044"/>
            <ac:graphicFrameMk id="35" creationId="{1C2D9BE6-4FD2-448F-9E47-35AF025902EF}"/>
          </ac:graphicFrameMkLst>
        </pc:graphicFrameChg>
        <pc:picChg chg="del">
          <ac:chgData name="GOUTELLE Alexis FRSC" userId="40060437-1818-4384-9fc0-089b6c74c15c" providerId="ADAL" clId="{9B5FDF34-B60E-4282-8942-72D275E63F38}" dt="2024-01-25T13:57:33.092" v="71" actId="478"/>
          <ac:picMkLst>
            <pc:docMk/>
            <pc:sldMk cId="1471660005" sldId="2147476044"/>
            <ac:picMk id="3" creationId="{40124738-ADCF-25EF-765C-BE7D530783D7}"/>
          </ac:picMkLst>
        </pc:picChg>
        <pc:picChg chg="del">
          <ac:chgData name="GOUTELLE Alexis FRSC" userId="40060437-1818-4384-9fc0-089b6c74c15c" providerId="ADAL" clId="{9B5FDF34-B60E-4282-8942-72D275E63F38}" dt="2024-01-25T13:57:33.092" v="71" actId="478"/>
          <ac:picMkLst>
            <pc:docMk/>
            <pc:sldMk cId="1471660005" sldId="2147476044"/>
            <ac:picMk id="12" creationId="{9AE598B2-9B65-9741-1FE0-15D6AD918274}"/>
          </ac:picMkLst>
        </pc:picChg>
        <pc:picChg chg="del">
          <ac:chgData name="GOUTELLE Alexis FRSC" userId="40060437-1818-4384-9fc0-089b6c74c15c" providerId="ADAL" clId="{9B5FDF34-B60E-4282-8942-72D275E63F38}" dt="2024-01-25T13:57:33.092" v="71" actId="478"/>
          <ac:picMkLst>
            <pc:docMk/>
            <pc:sldMk cId="1471660005" sldId="2147476044"/>
            <ac:picMk id="15" creationId="{0C384A15-9174-04E9-560E-2429DCB10785}"/>
          </ac:picMkLst>
        </pc:picChg>
        <pc:picChg chg="del">
          <ac:chgData name="GOUTELLE Alexis FRSC" userId="40060437-1818-4384-9fc0-089b6c74c15c" providerId="ADAL" clId="{9B5FDF34-B60E-4282-8942-72D275E63F38}" dt="2024-01-25T13:57:33.092" v="71" actId="478"/>
          <ac:picMkLst>
            <pc:docMk/>
            <pc:sldMk cId="1471660005" sldId="2147476044"/>
            <ac:picMk id="16" creationId="{AD40B029-FA1F-E045-E3DB-8B2BE416D9C4}"/>
          </ac:picMkLst>
        </pc:picChg>
        <pc:picChg chg="del">
          <ac:chgData name="GOUTELLE Alexis FRSC" userId="40060437-1818-4384-9fc0-089b6c74c15c" providerId="ADAL" clId="{9B5FDF34-B60E-4282-8942-72D275E63F38}" dt="2024-01-25T13:57:33.904" v="72" actId="478"/>
          <ac:picMkLst>
            <pc:docMk/>
            <pc:sldMk cId="1471660005" sldId="2147476044"/>
            <ac:picMk id="17" creationId="{1D9FCC36-364D-B927-2B14-4E356AE57037}"/>
          </ac:picMkLst>
        </pc:picChg>
        <pc:picChg chg="add mod">
          <ac:chgData name="GOUTELLE Alexis FRSC" userId="40060437-1818-4384-9fc0-089b6c74c15c" providerId="ADAL" clId="{9B5FDF34-B60E-4282-8942-72D275E63F38}" dt="2024-01-25T13:57:40.250" v="73"/>
          <ac:picMkLst>
            <pc:docMk/>
            <pc:sldMk cId="1471660005" sldId="2147476044"/>
            <ac:picMk id="26" creationId="{CACBCFAE-AAE8-AE33-35DD-190BE2399F3B}"/>
          </ac:picMkLst>
        </pc:picChg>
        <pc:picChg chg="add mod">
          <ac:chgData name="GOUTELLE Alexis FRSC" userId="40060437-1818-4384-9fc0-089b6c74c15c" providerId="ADAL" clId="{9B5FDF34-B60E-4282-8942-72D275E63F38}" dt="2024-01-25T15:56:13.142" v="3084" actId="164"/>
          <ac:picMkLst>
            <pc:docMk/>
            <pc:sldMk cId="1471660005" sldId="2147476044"/>
            <ac:picMk id="27" creationId="{CE94CF8F-F5C0-4EDC-40FA-FE9C5F1D7AE7}"/>
          </ac:picMkLst>
        </pc:picChg>
        <pc:picChg chg="add mod">
          <ac:chgData name="GOUTELLE Alexis FRSC" userId="40060437-1818-4384-9fc0-089b6c74c15c" providerId="ADAL" clId="{9B5FDF34-B60E-4282-8942-72D275E63F38}" dt="2024-01-25T15:56:13.142" v="3084" actId="164"/>
          <ac:picMkLst>
            <pc:docMk/>
            <pc:sldMk cId="1471660005" sldId="2147476044"/>
            <ac:picMk id="39" creationId="{95761804-06CC-F17E-1DCA-F9520F39E607}"/>
          </ac:picMkLst>
        </pc:picChg>
        <pc:picChg chg="add mod ord">
          <ac:chgData name="GOUTELLE Alexis FRSC" userId="40060437-1818-4384-9fc0-089b6c74c15c" providerId="ADAL" clId="{9B5FDF34-B60E-4282-8942-72D275E63F38}" dt="2024-01-25T15:56:04.186" v="3082" actId="164"/>
          <ac:picMkLst>
            <pc:docMk/>
            <pc:sldMk cId="1471660005" sldId="2147476044"/>
            <ac:picMk id="40" creationId="{59B8056D-88FA-32C5-73A1-C542E80B6953}"/>
          </ac:picMkLst>
        </pc:picChg>
      </pc:sldChg>
      <pc:sldChg chg="addSp delSp modSp add mod">
        <pc:chgData name="GOUTELLE Alexis FRSC" userId="40060437-1818-4384-9fc0-089b6c74c15c" providerId="ADAL" clId="{9B5FDF34-B60E-4282-8942-72D275E63F38}" dt="2024-01-25T15:57:50.977" v="3104" actId="207"/>
        <pc:sldMkLst>
          <pc:docMk/>
          <pc:sldMk cId="3755441508" sldId="2147476045"/>
        </pc:sldMkLst>
        <pc:spChg chg="add mod">
          <ac:chgData name="GOUTELLE Alexis FRSC" userId="40060437-1818-4384-9fc0-089b6c74c15c" providerId="ADAL" clId="{9B5FDF34-B60E-4282-8942-72D275E63F38}" dt="2024-01-25T15:57:19.712" v="3102" actId="12"/>
          <ac:spMkLst>
            <pc:docMk/>
            <pc:sldMk cId="3755441508" sldId="2147476045"/>
            <ac:spMk id="9" creationId="{8B58BD6E-18FD-705B-D299-6A861A2E4DF2}"/>
          </ac:spMkLst>
        </pc:spChg>
        <pc:spChg chg="add mod">
          <ac:chgData name="GOUTELLE Alexis FRSC" userId="40060437-1818-4384-9fc0-089b6c74c15c" providerId="ADAL" clId="{9B5FDF34-B60E-4282-8942-72D275E63F38}" dt="2024-01-25T15:57:50.977" v="3104" actId="207"/>
          <ac:spMkLst>
            <pc:docMk/>
            <pc:sldMk cId="3755441508" sldId="2147476045"/>
            <ac:spMk id="13" creationId="{FA0911D5-90EA-978F-BEC4-A9496DE2D098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15" creationId="{20F34448-7ABA-49ED-96CC-2DAFCC249D12}"/>
          </ac:spMkLst>
        </pc:spChg>
        <pc:spChg chg="add mod">
          <ac:chgData name="GOUTELLE Alexis FRSC" userId="40060437-1818-4384-9fc0-089b6c74c15c" providerId="ADAL" clId="{9B5FDF34-B60E-4282-8942-72D275E63F38}" dt="2024-01-25T14:46:38.467" v="380"/>
          <ac:spMkLst>
            <pc:docMk/>
            <pc:sldMk cId="3755441508" sldId="2147476045"/>
            <ac:spMk id="17" creationId="{96A5BF6F-BAA8-C533-5091-71E0B58C307F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21" creationId="{7D5BBD82-0563-384F-CAF8-3DA466D5C987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27" creationId="{1E7CE669-6497-07B4-DEAD-1EAF19D8177F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28" creationId="{B6C683CD-3C85-DB2B-042A-843458A4C248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29" creationId="{8A56F32D-8408-D50D-8C11-F2A0BC2BECDA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30" creationId="{1F6FA2A6-7425-B519-FC31-99393871DD48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31" creationId="{AE9AB98A-E064-E068-F067-41E9422B96D3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32" creationId="{97795351-D1A1-CB52-B079-D90D182B85D9}"/>
          </ac:spMkLst>
        </pc:spChg>
        <pc:spChg chg="del">
          <ac:chgData name="GOUTELLE Alexis FRSC" userId="40060437-1818-4384-9fc0-089b6c74c15c" providerId="ADAL" clId="{9B5FDF34-B60E-4282-8942-72D275E63F38}" dt="2024-01-25T13:59:39.813" v="118" actId="478"/>
          <ac:spMkLst>
            <pc:docMk/>
            <pc:sldMk cId="3755441508" sldId="2147476045"/>
            <ac:spMk id="33" creationId="{60262D80-46EF-8152-39E2-972F58B535DF}"/>
          </ac:spMkLst>
        </pc:spChg>
        <pc:grpChg chg="del">
          <ac:chgData name="GOUTELLE Alexis FRSC" userId="40060437-1818-4384-9fc0-089b6c74c15c" providerId="ADAL" clId="{9B5FDF34-B60E-4282-8942-72D275E63F38}" dt="2024-01-25T13:59:39.813" v="118" actId="478"/>
          <ac:grpSpMkLst>
            <pc:docMk/>
            <pc:sldMk cId="3755441508" sldId="2147476045"/>
            <ac:grpSpMk id="3" creationId="{2CD5ACD6-8CFE-EEAD-D7A1-450252F73A80}"/>
          </ac:grpSpMkLst>
        </pc:grpChg>
        <pc:graphicFrameChg chg="add mod">
          <ac:chgData name="GOUTELLE Alexis FRSC" userId="40060437-1818-4384-9fc0-089b6c74c15c" providerId="ADAL" clId="{9B5FDF34-B60E-4282-8942-72D275E63F38}" dt="2024-01-25T13:59:47.982" v="119"/>
          <ac:graphicFrameMkLst>
            <pc:docMk/>
            <pc:sldMk cId="3755441508" sldId="2147476045"/>
            <ac:graphicFrameMk id="12" creationId="{E0149355-F590-04BB-C436-0D37CB21910E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3:59:39.813" v="118" actId="478"/>
          <ac:graphicFrameMkLst>
            <pc:docMk/>
            <pc:sldMk cId="3755441508" sldId="2147476045"/>
            <ac:graphicFrameMk id="20" creationId="{333A024D-112C-EE54-266D-415D0558BF95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3:59:39.813" v="118" actId="478"/>
          <ac:graphicFrameMkLst>
            <pc:docMk/>
            <pc:sldMk cId="3755441508" sldId="2147476045"/>
            <ac:graphicFrameMk id="26" creationId="{B7DA0F0D-4C83-6814-0699-0AC0A07E62DF}"/>
          </ac:graphicFrameMkLst>
        </pc:graphicFrameChg>
        <pc:picChg chg="del">
          <ac:chgData name="GOUTELLE Alexis FRSC" userId="40060437-1818-4384-9fc0-089b6c74c15c" providerId="ADAL" clId="{9B5FDF34-B60E-4282-8942-72D275E63F38}" dt="2024-01-25T13:59:39.813" v="118" actId="478"/>
          <ac:picMkLst>
            <pc:docMk/>
            <pc:sldMk cId="3755441508" sldId="2147476045"/>
            <ac:picMk id="11" creationId="{0A81CBBF-EB37-62FC-53DB-6D3AAE09AFD5}"/>
          </ac:picMkLst>
        </pc:picChg>
        <pc:cxnChg chg="del">
          <ac:chgData name="GOUTELLE Alexis FRSC" userId="40060437-1818-4384-9fc0-089b6c74c15c" providerId="ADAL" clId="{9B5FDF34-B60E-4282-8942-72D275E63F38}" dt="2024-01-25T13:59:39.813" v="118" actId="478"/>
          <ac:cxnSpMkLst>
            <pc:docMk/>
            <pc:sldMk cId="3755441508" sldId="2147476045"/>
            <ac:cxnSpMk id="10" creationId="{44078424-30DB-49D6-B942-3A1431DA7E43}"/>
          </ac:cxnSpMkLst>
        </pc:cxnChg>
        <pc:cxnChg chg="add mod">
          <ac:chgData name="GOUTELLE Alexis FRSC" userId="40060437-1818-4384-9fc0-089b6c74c15c" providerId="ADAL" clId="{9B5FDF34-B60E-4282-8942-72D275E63F38}" dt="2024-01-25T14:00:58.706" v="120"/>
          <ac:cxnSpMkLst>
            <pc:docMk/>
            <pc:sldMk cId="3755441508" sldId="2147476045"/>
            <ac:cxnSpMk id="16" creationId="{077B9750-7ADC-F6D9-0E19-1725370ED3D9}"/>
          </ac:cxnSpMkLst>
        </pc:cxnChg>
        <pc:cxnChg chg="del mod">
          <ac:chgData name="GOUTELLE Alexis FRSC" userId="40060437-1818-4384-9fc0-089b6c74c15c" providerId="ADAL" clId="{9B5FDF34-B60E-4282-8942-72D275E63F38}" dt="2024-01-25T13:59:39.813" v="118" actId="478"/>
          <ac:cxnSpMkLst>
            <pc:docMk/>
            <pc:sldMk cId="3755441508" sldId="2147476045"/>
            <ac:cxnSpMk id="42" creationId="{0F7B977D-AB2B-21A2-3694-61A9CE3380A7}"/>
          </ac:cxnSpMkLst>
        </pc:cxnChg>
      </pc:sldChg>
      <pc:sldChg chg="addSp delSp modSp add mod">
        <pc:chgData name="GOUTELLE Alexis FRSC" userId="40060437-1818-4384-9fc0-089b6c74c15c" providerId="ADAL" clId="{9B5FDF34-B60E-4282-8942-72D275E63F38}" dt="2024-01-25T14:46:58.679" v="384"/>
        <pc:sldMkLst>
          <pc:docMk/>
          <pc:sldMk cId="3596914004" sldId="2147476046"/>
        </pc:sldMkLst>
        <pc:spChg chg="add del mod">
          <ac:chgData name="GOUTELLE Alexis FRSC" userId="40060437-1818-4384-9fc0-089b6c74c15c" providerId="ADAL" clId="{9B5FDF34-B60E-4282-8942-72D275E63F38}" dt="2024-01-25T14:01:58.473" v="124" actId="478"/>
          <ac:spMkLst>
            <pc:docMk/>
            <pc:sldMk cId="3596914004" sldId="2147476046"/>
            <ac:spMk id="4" creationId="{2E7A30F8-41C2-9F99-05E5-759837449B22}"/>
          </ac:spMkLst>
        </pc:spChg>
        <pc:spChg chg="del">
          <ac:chgData name="GOUTELLE Alexis FRSC" userId="40060437-1818-4384-9fc0-089b6c74c15c" providerId="ADAL" clId="{9B5FDF34-B60E-4282-8942-72D275E63F38}" dt="2024-01-25T14:01:55.481" v="123" actId="478"/>
          <ac:spMkLst>
            <pc:docMk/>
            <pc:sldMk cId="3596914004" sldId="2147476046"/>
            <ac:spMk id="9" creationId="{8B58BD6E-18FD-705B-D299-6A861A2E4DF2}"/>
          </ac:spMkLst>
        </pc:spChg>
        <pc:spChg chg="add mod">
          <ac:chgData name="GOUTELLE Alexis FRSC" userId="40060437-1818-4384-9fc0-089b6c74c15c" providerId="ADAL" clId="{9B5FDF34-B60E-4282-8942-72D275E63F38}" dt="2024-01-25T14:01:59.319" v="125"/>
          <ac:spMkLst>
            <pc:docMk/>
            <pc:sldMk cId="3596914004" sldId="2147476046"/>
            <ac:spMk id="10" creationId="{16203F1D-DF65-EA2A-32C7-CF650551610F}"/>
          </ac:spMkLst>
        </pc:spChg>
        <pc:spChg chg="add mod">
          <ac:chgData name="GOUTELLE Alexis FRSC" userId="40060437-1818-4384-9fc0-089b6c74c15c" providerId="ADAL" clId="{9B5FDF34-B60E-4282-8942-72D275E63F38}" dt="2024-01-25T14:01:59.319" v="125"/>
          <ac:spMkLst>
            <pc:docMk/>
            <pc:sldMk cId="3596914004" sldId="2147476046"/>
            <ac:spMk id="11" creationId="{50528126-A37C-B756-B049-5269133DEF44}"/>
          </ac:spMkLst>
        </pc:spChg>
        <pc:spChg chg="del">
          <ac:chgData name="GOUTELLE Alexis FRSC" userId="40060437-1818-4384-9fc0-089b6c74c15c" providerId="ADAL" clId="{9B5FDF34-B60E-4282-8942-72D275E63F38}" dt="2024-01-25T14:01:55.481" v="123" actId="478"/>
          <ac:spMkLst>
            <pc:docMk/>
            <pc:sldMk cId="3596914004" sldId="2147476046"/>
            <ac:spMk id="13" creationId="{FA0911D5-90EA-978F-BEC4-A9496DE2D098}"/>
          </ac:spMkLst>
        </pc:spChg>
        <pc:spChg chg="add mod">
          <ac:chgData name="GOUTELLE Alexis FRSC" userId="40060437-1818-4384-9fc0-089b6c74c15c" providerId="ADAL" clId="{9B5FDF34-B60E-4282-8942-72D275E63F38}" dt="2024-01-25T14:01:59.319" v="125"/>
          <ac:spMkLst>
            <pc:docMk/>
            <pc:sldMk cId="3596914004" sldId="2147476046"/>
            <ac:spMk id="17" creationId="{3E2D524D-27F1-CD16-5DC2-844BDB014A89}"/>
          </ac:spMkLst>
        </pc:spChg>
        <pc:spChg chg="add mod">
          <ac:chgData name="GOUTELLE Alexis FRSC" userId="40060437-1818-4384-9fc0-089b6c74c15c" providerId="ADAL" clId="{9B5FDF34-B60E-4282-8942-72D275E63F38}" dt="2024-01-25T14:01:59.319" v="125"/>
          <ac:spMkLst>
            <pc:docMk/>
            <pc:sldMk cId="3596914004" sldId="2147476046"/>
            <ac:spMk id="19" creationId="{F2FA1F52-C99A-DBEC-F3FC-D9D17CAFBC84}"/>
          </ac:spMkLst>
        </pc:spChg>
        <pc:spChg chg="add mod">
          <ac:chgData name="GOUTELLE Alexis FRSC" userId="40060437-1818-4384-9fc0-089b6c74c15c" providerId="ADAL" clId="{9B5FDF34-B60E-4282-8942-72D275E63F38}" dt="2024-01-25T14:46:58.679" v="384"/>
          <ac:spMkLst>
            <pc:docMk/>
            <pc:sldMk cId="3596914004" sldId="2147476046"/>
            <ac:spMk id="20" creationId="{A3247991-90C0-F888-95D1-5885AE77328B}"/>
          </ac:spMkLst>
        </pc:spChg>
        <pc:graphicFrameChg chg="del">
          <ac:chgData name="GOUTELLE Alexis FRSC" userId="40060437-1818-4384-9fc0-089b6c74c15c" providerId="ADAL" clId="{9B5FDF34-B60E-4282-8942-72D275E63F38}" dt="2024-01-25T14:01:55.481" v="123" actId="478"/>
          <ac:graphicFrameMkLst>
            <pc:docMk/>
            <pc:sldMk cId="3596914004" sldId="2147476046"/>
            <ac:graphicFrameMk id="12" creationId="{E0149355-F590-04BB-C436-0D37CB21910E}"/>
          </ac:graphicFrameMkLst>
        </pc:graphicFrameChg>
        <pc:picChg chg="add mod">
          <ac:chgData name="GOUTELLE Alexis FRSC" userId="40060437-1818-4384-9fc0-089b6c74c15c" providerId="ADAL" clId="{9B5FDF34-B60E-4282-8942-72D275E63F38}" dt="2024-01-25T14:02:09.546" v="126"/>
          <ac:picMkLst>
            <pc:docMk/>
            <pc:sldMk cId="3596914004" sldId="2147476046"/>
            <ac:picMk id="8" creationId="{1CF01A21-36FA-241C-A283-21ACF1CE2C1B}"/>
          </ac:picMkLst>
        </pc:picChg>
        <pc:picChg chg="add mod">
          <ac:chgData name="GOUTELLE Alexis FRSC" userId="40060437-1818-4384-9fc0-089b6c74c15c" providerId="ADAL" clId="{9B5FDF34-B60E-4282-8942-72D275E63F38}" dt="2024-01-25T14:01:59.319" v="125"/>
          <ac:picMkLst>
            <pc:docMk/>
            <pc:sldMk cId="3596914004" sldId="2147476046"/>
            <ac:picMk id="15" creationId="{2F4091D0-2568-F5F1-4FA5-00083885EEC9}"/>
          </ac:picMkLst>
        </pc:picChg>
        <pc:picChg chg="add mod">
          <ac:chgData name="GOUTELLE Alexis FRSC" userId="40060437-1818-4384-9fc0-089b6c74c15c" providerId="ADAL" clId="{9B5FDF34-B60E-4282-8942-72D275E63F38}" dt="2024-01-25T14:01:59.319" v="125"/>
          <ac:picMkLst>
            <pc:docMk/>
            <pc:sldMk cId="3596914004" sldId="2147476046"/>
            <ac:picMk id="18" creationId="{81010292-B03C-48B5-272D-C9FEE9E28B29}"/>
          </ac:picMkLst>
        </pc:picChg>
      </pc:sldChg>
      <pc:sldChg chg="addSp delSp modSp mod modAnim">
        <pc:chgData name="GOUTELLE Alexis FRSC" userId="40060437-1818-4384-9fc0-089b6c74c15c" providerId="ADAL" clId="{9B5FDF34-B60E-4282-8942-72D275E63F38}" dt="2024-01-25T15:58:56.125" v="3108" actId="113"/>
        <pc:sldMkLst>
          <pc:docMk/>
          <pc:sldMk cId="1564453378" sldId="2147476047"/>
        </pc:sldMkLst>
        <pc:spChg chg="del">
          <ac:chgData name="GOUTELLE Alexis FRSC" userId="40060437-1818-4384-9fc0-089b6c74c15c" providerId="ADAL" clId="{9B5FDF34-B60E-4282-8942-72D275E63F38}" dt="2024-01-25T14:58:12.617" v="458" actId="478"/>
          <ac:spMkLst>
            <pc:docMk/>
            <pc:sldMk cId="1564453378" sldId="2147476047"/>
            <ac:spMk id="4" creationId="{0C767BB5-82D1-2B1E-9414-89B1D4699209}"/>
          </ac:spMkLst>
        </pc:spChg>
        <pc:spChg chg="del">
          <ac:chgData name="GOUTELLE Alexis FRSC" userId="40060437-1818-4384-9fc0-089b6c74c15c" providerId="ADAL" clId="{9B5FDF34-B60E-4282-8942-72D275E63F38}" dt="2024-01-25T14:58:12.617" v="458" actId="478"/>
          <ac:spMkLst>
            <pc:docMk/>
            <pc:sldMk cId="1564453378" sldId="2147476047"/>
            <ac:spMk id="6" creationId="{1346F18B-1550-646B-73A3-825E0FF98E9B}"/>
          </ac:spMkLst>
        </pc:spChg>
        <pc:spChg chg="del">
          <ac:chgData name="GOUTELLE Alexis FRSC" userId="40060437-1818-4384-9fc0-089b6c74c15c" providerId="ADAL" clId="{9B5FDF34-B60E-4282-8942-72D275E63F38}" dt="2024-01-25T14:58:12.617" v="458" actId="478"/>
          <ac:spMkLst>
            <pc:docMk/>
            <pc:sldMk cId="1564453378" sldId="2147476047"/>
            <ac:spMk id="8" creationId="{56BB3BDE-BFA2-7916-E810-60000A11B81F}"/>
          </ac:spMkLst>
        </pc:spChg>
        <pc:spChg chg="del">
          <ac:chgData name="GOUTELLE Alexis FRSC" userId="40060437-1818-4384-9fc0-089b6c74c15c" providerId="ADAL" clId="{9B5FDF34-B60E-4282-8942-72D275E63F38}" dt="2024-01-25T14:58:12.617" v="458" actId="478"/>
          <ac:spMkLst>
            <pc:docMk/>
            <pc:sldMk cId="1564453378" sldId="2147476047"/>
            <ac:spMk id="9" creationId="{C8527F24-6805-7F07-AD01-E21FD555FF73}"/>
          </ac:spMkLst>
        </pc:spChg>
        <pc:spChg chg="del">
          <ac:chgData name="GOUTELLE Alexis FRSC" userId="40060437-1818-4384-9fc0-089b6c74c15c" providerId="ADAL" clId="{9B5FDF34-B60E-4282-8942-72D275E63F38}" dt="2024-01-25T14:57:05.843" v="410" actId="478"/>
          <ac:spMkLst>
            <pc:docMk/>
            <pc:sldMk cId="1564453378" sldId="2147476047"/>
            <ac:spMk id="12" creationId="{921A4F79-8726-A10F-9377-98C368178DB8}"/>
          </ac:spMkLst>
        </pc:spChg>
        <pc:spChg chg="add mod">
          <ac:chgData name="GOUTELLE Alexis FRSC" userId="40060437-1818-4384-9fc0-089b6c74c15c" providerId="ADAL" clId="{9B5FDF34-B60E-4282-8942-72D275E63F38}" dt="2024-01-25T14:57:23.164" v="445" actId="1038"/>
          <ac:spMkLst>
            <pc:docMk/>
            <pc:sldMk cId="1564453378" sldId="2147476047"/>
            <ac:spMk id="15" creationId="{51D47B01-A97D-9303-BEE6-5BDB3A012437}"/>
          </ac:spMkLst>
        </pc:spChg>
        <pc:graphicFrameChg chg="add mod">
          <ac:chgData name="GOUTELLE Alexis FRSC" userId="40060437-1818-4384-9fc0-089b6c74c15c" providerId="ADAL" clId="{9B5FDF34-B60E-4282-8942-72D275E63F38}" dt="2024-01-25T15:58:56.125" v="3108" actId="113"/>
          <ac:graphicFrameMkLst>
            <pc:docMk/>
            <pc:sldMk cId="1564453378" sldId="2147476047"/>
            <ac:graphicFrameMk id="18" creationId="{8DB27419-4190-280A-0510-545B3275CC2F}"/>
          </ac:graphicFrameMkLst>
        </pc:graphicFrameChg>
        <pc:picChg chg="del">
          <ac:chgData name="GOUTELLE Alexis FRSC" userId="40060437-1818-4384-9fc0-089b6c74c15c" providerId="ADAL" clId="{9B5FDF34-B60E-4282-8942-72D275E63F38}" dt="2024-01-25T14:58:12.617" v="458" actId="478"/>
          <ac:picMkLst>
            <pc:docMk/>
            <pc:sldMk cId="1564453378" sldId="2147476047"/>
            <ac:picMk id="2" creationId="{17DF8BB4-127D-3702-B16D-2CCD857B3C9E}"/>
          </ac:picMkLst>
        </pc:picChg>
        <pc:picChg chg="del mod modCrop">
          <ac:chgData name="GOUTELLE Alexis FRSC" userId="40060437-1818-4384-9fc0-089b6c74c15c" providerId="ADAL" clId="{9B5FDF34-B60E-4282-8942-72D275E63F38}" dt="2024-01-25T14:57:39.569" v="448" actId="21"/>
          <ac:picMkLst>
            <pc:docMk/>
            <pc:sldMk cId="1564453378" sldId="2147476047"/>
            <ac:picMk id="3" creationId="{19C56D0B-8DC7-E41A-5BF1-709CF811FA78}"/>
          </ac:picMkLst>
        </pc:picChg>
        <pc:picChg chg="del">
          <ac:chgData name="GOUTELLE Alexis FRSC" userId="40060437-1818-4384-9fc0-089b6c74c15c" providerId="ADAL" clId="{9B5FDF34-B60E-4282-8942-72D275E63F38}" dt="2024-01-25T14:57:06.672" v="411" actId="478"/>
          <ac:picMkLst>
            <pc:docMk/>
            <pc:sldMk cId="1564453378" sldId="2147476047"/>
            <ac:picMk id="7" creationId="{C9FD78DA-DA50-9013-4E23-A38545B2E2A5}"/>
          </ac:picMkLst>
        </pc:picChg>
        <pc:picChg chg="del">
          <ac:chgData name="GOUTELLE Alexis FRSC" userId="40060437-1818-4384-9fc0-089b6c74c15c" providerId="ADAL" clId="{9B5FDF34-B60E-4282-8942-72D275E63F38}" dt="2024-01-25T14:57:19.953" v="430" actId="478"/>
          <ac:picMkLst>
            <pc:docMk/>
            <pc:sldMk cId="1564453378" sldId="2147476047"/>
            <ac:picMk id="13" creationId="{07A8A490-B051-2D45-61E1-0261BFB11449}"/>
          </ac:picMkLst>
        </pc:picChg>
        <pc:picChg chg="add mod">
          <ac:chgData name="GOUTELLE Alexis FRSC" userId="40060437-1818-4384-9fc0-089b6c74c15c" providerId="ADAL" clId="{9B5FDF34-B60E-4282-8942-72D275E63F38}" dt="2024-01-25T14:57:57.982" v="455" actId="1035"/>
          <ac:picMkLst>
            <pc:docMk/>
            <pc:sldMk cId="1564453378" sldId="2147476047"/>
            <ac:picMk id="16" creationId="{207A63B3-7BA1-C09E-114F-22682FC92A72}"/>
          </ac:picMkLst>
        </pc:picChg>
        <pc:picChg chg="add mod">
          <ac:chgData name="GOUTELLE Alexis FRSC" userId="40060437-1818-4384-9fc0-089b6c74c15c" providerId="ADAL" clId="{9B5FDF34-B60E-4282-8942-72D275E63F38}" dt="2024-01-25T14:58:09.082" v="457" actId="1076"/>
          <ac:picMkLst>
            <pc:docMk/>
            <pc:sldMk cId="1564453378" sldId="2147476047"/>
            <ac:picMk id="17" creationId="{DA90B434-A04E-C9F1-DB94-BB5952E7ABBA}"/>
          </ac:picMkLst>
        </pc:picChg>
        <pc:cxnChg chg="del">
          <ac:chgData name="GOUTELLE Alexis FRSC" userId="40060437-1818-4384-9fc0-089b6c74c15c" providerId="ADAL" clId="{9B5FDF34-B60E-4282-8942-72D275E63F38}" dt="2024-01-25T14:58:12.617" v="458" actId="478"/>
          <ac:cxnSpMkLst>
            <pc:docMk/>
            <pc:sldMk cId="1564453378" sldId="2147476047"/>
            <ac:cxnSpMk id="5" creationId="{1A5742E5-14CD-D54B-C9DE-C2DF89254BCB}"/>
          </ac:cxnSpMkLst>
        </pc:cxnChg>
      </pc:sldChg>
      <pc:sldChg chg="addSp delSp modSp mod">
        <pc:chgData name="GOUTELLE Alexis FRSC" userId="40060437-1818-4384-9fc0-089b6c74c15c" providerId="ADAL" clId="{9B5FDF34-B60E-4282-8942-72D275E63F38}" dt="2024-01-25T15:00:58.619" v="536" actId="207"/>
        <pc:sldMkLst>
          <pc:docMk/>
          <pc:sldMk cId="3297768532" sldId="2147476048"/>
        </pc:sldMkLst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4" creationId="{1F5C4CEF-73A9-6B60-48C6-A17A02357BF1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5" creationId="{970B88D1-66BF-54F1-1EEA-DC064CFF465B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6" creationId="{4E873111-5B38-B650-5174-7A3EC6D3DEE2}"/>
          </ac:spMkLst>
        </pc:spChg>
        <pc:spChg chg="mod">
          <ac:chgData name="GOUTELLE Alexis FRSC" userId="40060437-1818-4384-9fc0-089b6c74c15c" providerId="ADAL" clId="{9B5FDF34-B60E-4282-8942-72D275E63F38}" dt="2024-01-25T14:59:55.081" v="502" actId="2711"/>
          <ac:spMkLst>
            <pc:docMk/>
            <pc:sldMk cId="3297768532" sldId="2147476048"/>
            <ac:spMk id="7" creationId="{E26967A7-B531-82F6-6379-DEA0DF2AA772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8" creationId="{0A953F54-9D00-11C8-0C36-577F85BB4318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11" creationId="{77825827-AEB8-D655-B96F-CEE9572753B4}"/>
          </ac:spMkLst>
        </pc:spChg>
        <pc:spChg chg="mod">
          <ac:chgData name="GOUTELLE Alexis FRSC" userId="40060437-1818-4384-9fc0-089b6c74c15c" providerId="ADAL" clId="{9B5FDF34-B60E-4282-8942-72D275E63F38}" dt="2024-01-25T14:59:55.081" v="502" actId="2711"/>
          <ac:spMkLst>
            <pc:docMk/>
            <pc:sldMk cId="3297768532" sldId="2147476048"/>
            <ac:spMk id="14" creationId="{F89D9076-10FC-9CC8-8015-9C28AEFCC4B7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16" creationId="{8011A6A8-3C20-A3CB-FCF6-0D8FDE0D2B2F}"/>
          </ac:spMkLst>
        </pc:spChg>
        <pc:spChg chg="add mod">
          <ac:chgData name="GOUTELLE Alexis FRSC" userId="40060437-1818-4384-9fc0-089b6c74c15c" providerId="ADAL" clId="{9B5FDF34-B60E-4282-8942-72D275E63F38}" dt="2024-01-25T15:00:49.690" v="532" actId="207"/>
          <ac:spMkLst>
            <pc:docMk/>
            <pc:sldMk cId="3297768532" sldId="2147476048"/>
            <ac:spMk id="17" creationId="{CB1A2FC2-C001-CB49-30DC-2A90C2B1D0B8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18" creationId="{1FFBFF62-B5FC-AF06-BA8B-F7237850434E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19" creationId="{C60DD9EB-C0E2-4807-8D9B-0283A387A76F}"/>
          </ac:spMkLst>
        </pc:spChg>
        <pc:spChg chg="add mod">
          <ac:chgData name="GOUTELLE Alexis FRSC" userId="40060437-1818-4384-9fc0-089b6c74c15c" providerId="ADAL" clId="{9B5FDF34-B60E-4282-8942-72D275E63F38}" dt="2024-01-25T15:00:52.762" v="533" actId="207"/>
          <ac:spMkLst>
            <pc:docMk/>
            <pc:sldMk cId="3297768532" sldId="2147476048"/>
            <ac:spMk id="20" creationId="{AFD189CD-DE4F-4B57-37F1-0A4B24AB07E7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21" creationId="{259309E9-75EC-8CF7-C995-18E22CCEEE23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22" creationId="{5FDF05C3-AEB8-B000-CC4E-266A7CCFE768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23" creationId="{8F7F4BCE-EAFF-2F78-75D5-DCF5195611DD}"/>
          </ac:spMkLst>
        </pc:spChg>
        <pc:spChg chg="mod">
          <ac:chgData name="GOUTELLE Alexis FRSC" userId="40060437-1818-4384-9fc0-089b6c74c15c" providerId="ADAL" clId="{9B5FDF34-B60E-4282-8942-72D275E63F38}" dt="2024-01-25T14:59:55.081" v="502" actId="2711"/>
          <ac:spMkLst>
            <pc:docMk/>
            <pc:sldMk cId="3297768532" sldId="2147476048"/>
            <ac:spMk id="24" creationId="{00000000-0000-0000-0000-000000000000}"/>
          </ac:spMkLst>
        </pc:spChg>
        <pc:spChg chg="add mod">
          <ac:chgData name="GOUTELLE Alexis FRSC" userId="40060437-1818-4384-9fc0-089b6c74c15c" providerId="ADAL" clId="{9B5FDF34-B60E-4282-8942-72D275E63F38}" dt="2024-01-25T15:00:56.867" v="535" actId="207"/>
          <ac:spMkLst>
            <pc:docMk/>
            <pc:sldMk cId="3297768532" sldId="2147476048"/>
            <ac:spMk id="25" creationId="{2DF38360-44B3-88DE-2FF4-BE94868F887A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26" creationId="{A14DDA9D-73D5-DC23-3403-44EB843D1181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28" creationId="{55832A50-F740-91F0-CC34-9E9EB0BEA9AE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29" creationId="{B59DAC65-0F66-03C3-A874-C7E98FD31BCF}"/>
          </ac:spMkLst>
        </pc:spChg>
        <pc:spChg chg="add mod">
          <ac:chgData name="GOUTELLE Alexis FRSC" userId="40060437-1818-4384-9fc0-089b6c74c15c" providerId="ADAL" clId="{9B5FDF34-B60E-4282-8942-72D275E63F38}" dt="2024-01-25T15:00:54.850" v="534" actId="207"/>
          <ac:spMkLst>
            <pc:docMk/>
            <pc:sldMk cId="3297768532" sldId="2147476048"/>
            <ac:spMk id="30" creationId="{DD6DBD81-3200-1517-B780-5038678D89AE}"/>
          </ac:spMkLst>
        </pc:spChg>
        <pc:spChg chg="add mod">
          <ac:chgData name="GOUTELLE Alexis FRSC" userId="40060437-1818-4384-9fc0-089b6c74c15c" providerId="ADAL" clId="{9B5FDF34-B60E-4282-8942-72D275E63F38}" dt="2024-01-25T15:00:22.136" v="530" actId="1038"/>
          <ac:spMkLst>
            <pc:docMk/>
            <pc:sldMk cId="3297768532" sldId="2147476048"/>
            <ac:spMk id="31" creationId="{E4DDED04-A26B-39FA-ED97-426D87CC9F73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32" creationId="{DEB84C2C-BA9C-6243-BCBB-ACE8B49157DC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33" creationId="{88D4CEEE-8B03-5C54-9D6A-9EA544E70179}"/>
          </ac:spMkLst>
        </pc:spChg>
        <pc:spChg chg="add mod">
          <ac:chgData name="GOUTELLE Alexis FRSC" userId="40060437-1818-4384-9fc0-089b6c74c15c" providerId="ADAL" clId="{9B5FDF34-B60E-4282-8942-72D275E63F38}" dt="2024-01-25T15:00:58.619" v="536" actId="207"/>
          <ac:spMkLst>
            <pc:docMk/>
            <pc:sldMk cId="3297768532" sldId="2147476048"/>
            <ac:spMk id="35" creationId="{984892B8-C200-E306-8DA9-A099B40FAD6C}"/>
          </ac:spMkLst>
        </pc:spChg>
        <pc:spChg chg="add mod">
          <ac:chgData name="GOUTELLE Alexis FRSC" userId="40060437-1818-4384-9fc0-089b6c74c15c" providerId="ADAL" clId="{9B5FDF34-B60E-4282-8942-72D275E63F38}" dt="2024-01-25T15:00:22.136" v="530" actId="1038"/>
          <ac:spMkLst>
            <pc:docMk/>
            <pc:sldMk cId="3297768532" sldId="2147476048"/>
            <ac:spMk id="36" creationId="{3E2B50DC-FEE1-EE56-61C3-D394AFCCBAFD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52" creationId="{7939E5C2-222B-06E1-5347-EDD3D3E2B4C8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53" creationId="{EC99F381-C2E5-F5B9-F2FD-9DC8FB677DB2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54" creationId="{9FB1F3A8-57FD-2D63-0F85-36348D1677CF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55" creationId="{751F6316-CFA2-C80A-5D07-4CE40572A3B7}"/>
          </ac:spMkLst>
        </pc:spChg>
        <pc:spChg chg="del">
          <ac:chgData name="GOUTELLE Alexis FRSC" userId="40060437-1818-4384-9fc0-089b6c74c15c" providerId="ADAL" clId="{9B5FDF34-B60E-4282-8942-72D275E63F38}" dt="2024-01-25T14:59:37.787" v="499" actId="478"/>
          <ac:spMkLst>
            <pc:docMk/>
            <pc:sldMk cId="3297768532" sldId="2147476048"/>
            <ac:spMk id="70" creationId="{A6DA5279-7ADB-F752-92E1-98127993C63F}"/>
          </ac:spMkLst>
        </pc:spChg>
        <pc:picChg chg="del">
          <ac:chgData name="GOUTELLE Alexis FRSC" userId="40060437-1818-4384-9fc0-089b6c74c15c" providerId="ADAL" clId="{9B5FDF34-B60E-4282-8942-72D275E63F38}" dt="2024-01-25T14:59:37.787" v="499" actId="478"/>
          <ac:picMkLst>
            <pc:docMk/>
            <pc:sldMk cId="3297768532" sldId="2147476048"/>
            <ac:picMk id="2" creationId="{81E45E72-35EB-AF32-6BE4-C121D682D443}"/>
          </ac:picMkLst>
        </pc:picChg>
        <pc:picChg chg="del">
          <ac:chgData name="GOUTELLE Alexis FRSC" userId="40060437-1818-4384-9fc0-089b6c74c15c" providerId="ADAL" clId="{9B5FDF34-B60E-4282-8942-72D275E63F38}" dt="2024-01-25T14:59:37.787" v="499" actId="478"/>
          <ac:picMkLst>
            <pc:docMk/>
            <pc:sldMk cId="3297768532" sldId="2147476048"/>
            <ac:picMk id="12" creationId="{8D57EC64-04EA-31A8-6BEE-AC7AC850FDBC}"/>
          </ac:picMkLst>
        </pc:picChg>
        <pc:picChg chg="add mod">
          <ac:chgData name="GOUTELLE Alexis FRSC" userId="40060437-1818-4384-9fc0-089b6c74c15c" providerId="ADAL" clId="{9B5FDF34-B60E-4282-8942-72D275E63F38}" dt="2024-01-25T15:00:22.136" v="530" actId="1038"/>
          <ac:picMkLst>
            <pc:docMk/>
            <pc:sldMk cId="3297768532" sldId="2147476048"/>
            <ac:picMk id="15" creationId="{61C3D767-831A-EFF8-F782-BD9687D35C66}"/>
          </ac:picMkLst>
        </pc:picChg>
        <pc:cxnChg chg="mod">
          <ac:chgData name="GOUTELLE Alexis FRSC" userId="40060437-1818-4384-9fc0-089b6c74c15c" providerId="ADAL" clId="{9B5FDF34-B60E-4282-8942-72D275E63F38}" dt="2024-01-25T15:00:08.042" v="505" actId="1076"/>
          <ac:cxnSpMkLst>
            <pc:docMk/>
            <pc:sldMk cId="3297768532" sldId="2147476048"/>
            <ac:cxnSpMk id="3" creationId="{3DEEB19D-18C5-EBAA-91B6-FBAF410CF49F}"/>
          </ac:cxnSpMkLst>
        </pc:cxnChg>
        <pc:cxnChg chg="mod">
          <ac:chgData name="GOUTELLE Alexis FRSC" userId="40060437-1818-4384-9fc0-089b6c74c15c" providerId="ADAL" clId="{9B5FDF34-B60E-4282-8942-72D275E63F38}" dt="2024-01-25T15:00:08.042" v="505" actId="1076"/>
          <ac:cxnSpMkLst>
            <pc:docMk/>
            <pc:sldMk cId="3297768532" sldId="2147476048"/>
            <ac:cxnSpMk id="10" creationId="{44078424-30DB-49D6-B942-3A1431DA7E43}"/>
          </ac:cxnSpMkLst>
        </pc:cxnChg>
        <pc:cxnChg chg="del">
          <ac:chgData name="GOUTELLE Alexis FRSC" userId="40060437-1818-4384-9fc0-089b6c74c15c" providerId="ADAL" clId="{9B5FDF34-B60E-4282-8942-72D275E63F38}" dt="2024-01-25T14:59:37.787" v="499" actId="478"/>
          <ac:cxnSpMkLst>
            <pc:docMk/>
            <pc:sldMk cId="3297768532" sldId="2147476048"/>
            <ac:cxnSpMk id="13" creationId="{46EC5333-A73D-8115-1304-E6FC4AB491C0}"/>
          </ac:cxnSpMkLst>
        </pc:cxnChg>
        <pc:cxnChg chg="del">
          <ac:chgData name="GOUTELLE Alexis FRSC" userId="40060437-1818-4384-9fc0-089b6c74c15c" providerId="ADAL" clId="{9B5FDF34-B60E-4282-8942-72D275E63F38}" dt="2024-01-25T14:59:37.787" v="499" actId="478"/>
          <ac:cxnSpMkLst>
            <pc:docMk/>
            <pc:sldMk cId="3297768532" sldId="2147476048"/>
            <ac:cxnSpMk id="27" creationId="{4D2157E7-A9D8-FE73-8678-15C0B4D27338}"/>
          </ac:cxnSpMkLst>
        </pc:cxnChg>
        <pc:cxnChg chg="del mod">
          <ac:chgData name="GOUTELLE Alexis FRSC" userId="40060437-1818-4384-9fc0-089b6c74c15c" providerId="ADAL" clId="{9B5FDF34-B60E-4282-8942-72D275E63F38}" dt="2024-01-25T14:59:37.787" v="499" actId="478"/>
          <ac:cxnSpMkLst>
            <pc:docMk/>
            <pc:sldMk cId="3297768532" sldId="2147476048"/>
            <ac:cxnSpMk id="34" creationId="{A57A1C24-A472-027F-FDF7-B18A7A12D58B}"/>
          </ac:cxnSpMkLst>
        </pc:cxnChg>
        <pc:cxnChg chg="del mod">
          <ac:chgData name="GOUTELLE Alexis FRSC" userId="40060437-1818-4384-9fc0-089b6c74c15c" providerId="ADAL" clId="{9B5FDF34-B60E-4282-8942-72D275E63F38}" dt="2024-01-25T14:59:37.787" v="499" actId="478"/>
          <ac:cxnSpMkLst>
            <pc:docMk/>
            <pc:sldMk cId="3297768532" sldId="2147476048"/>
            <ac:cxnSpMk id="60" creationId="{CDCEA086-3A55-EF94-B576-80A0A063A2A0}"/>
          </ac:cxnSpMkLst>
        </pc:cxnChg>
        <pc:cxnChg chg="del mod">
          <ac:chgData name="GOUTELLE Alexis FRSC" userId="40060437-1818-4384-9fc0-089b6c74c15c" providerId="ADAL" clId="{9B5FDF34-B60E-4282-8942-72D275E63F38}" dt="2024-01-25T14:59:37.787" v="499" actId="478"/>
          <ac:cxnSpMkLst>
            <pc:docMk/>
            <pc:sldMk cId="3297768532" sldId="2147476048"/>
            <ac:cxnSpMk id="63" creationId="{0B655181-88D7-5551-EB3B-5560DEBE2DA8}"/>
          </ac:cxnSpMkLst>
        </pc:cxnChg>
        <pc:cxnChg chg="del mod">
          <ac:chgData name="GOUTELLE Alexis FRSC" userId="40060437-1818-4384-9fc0-089b6c74c15c" providerId="ADAL" clId="{9B5FDF34-B60E-4282-8942-72D275E63F38}" dt="2024-01-25T14:59:37.787" v="499" actId="478"/>
          <ac:cxnSpMkLst>
            <pc:docMk/>
            <pc:sldMk cId="3297768532" sldId="2147476048"/>
            <ac:cxnSpMk id="66" creationId="{291E38D8-FEAC-A6F6-20F8-CAB9B9563ADE}"/>
          </ac:cxnSpMkLst>
        </pc:cxnChg>
      </pc:sldChg>
      <pc:sldChg chg="addSp delSp modSp add mod">
        <pc:chgData name="GOUTELLE Alexis FRSC" userId="40060437-1818-4384-9fc0-089b6c74c15c" providerId="ADAL" clId="{9B5FDF34-B60E-4282-8942-72D275E63F38}" dt="2024-01-25T15:04:51.640" v="732" actId="1076"/>
        <pc:sldMkLst>
          <pc:docMk/>
          <pc:sldMk cId="2586420496" sldId="2147476049"/>
        </pc:sldMkLst>
        <pc:spChg chg="add mod">
          <ac:chgData name="GOUTELLE Alexis FRSC" userId="40060437-1818-4384-9fc0-089b6c74c15c" providerId="ADAL" clId="{9B5FDF34-B60E-4282-8942-72D275E63F38}" dt="2024-01-25T15:03:53.308" v="659" actId="208"/>
          <ac:spMkLst>
            <pc:docMk/>
            <pc:sldMk cId="2586420496" sldId="2147476049"/>
            <ac:spMk id="5" creationId="{0A747110-8BC7-C18A-E55C-CFCE5B1DD61D}"/>
          </ac:spMkLst>
        </pc:spChg>
        <pc:spChg chg="mod">
          <ac:chgData name="GOUTELLE Alexis FRSC" userId="40060437-1818-4384-9fc0-089b6c74c15c" providerId="ADAL" clId="{9B5FDF34-B60E-4282-8942-72D275E63F38}" dt="2024-01-25T15:02:39.785" v="640" actId="20577"/>
          <ac:spMkLst>
            <pc:docMk/>
            <pc:sldMk cId="2586420496" sldId="2147476049"/>
            <ac:spMk id="7" creationId="{E26967A7-B531-82F6-6379-DEA0DF2AA772}"/>
          </ac:spMkLst>
        </pc:spChg>
        <pc:spChg chg="add mod">
          <ac:chgData name="GOUTELLE Alexis FRSC" userId="40060437-1818-4384-9fc0-089b6c74c15c" providerId="ADAL" clId="{9B5FDF34-B60E-4282-8942-72D275E63F38}" dt="2024-01-25T15:04:51.640" v="732" actId="1076"/>
          <ac:spMkLst>
            <pc:docMk/>
            <pc:sldMk cId="2586420496" sldId="2147476049"/>
            <ac:spMk id="8" creationId="{DA29293D-8986-83F8-59A9-57BA9BFE772B}"/>
          </ac:spMkLst>
        </pc:spChg>
        <pc:spChg chg="del">
          <ac:chgData name="GOUTELLE Alexis FRSC" userId="40060437-1818-4384-9fc0-089b6c74c15c" providerId="ADAL" clId="{9B5FDF34-B60E-4282-8942-72D275E63F38}" dt="2024-01-25T15:01:58.930" v="576" actId="21"/>
          <ac:spMkLst>
            <pc:docMk/>
            <pc:sldMk cId="2586420496" sldId="2147476049"/>
            <ac:spMk id="17" creationId="{CB1A2FC2-C001-CB49-30DC-2A90C2B1D0B8}"/>
          </ac:spMkLst>
        </pc:spChg>
        <pc:spChg chg="del">
          <ac:chgData name="GOUTELLE Alexis FRSC" userId="40060437-1818-4384-9fc0-089b6c74c15c" providerId="ADAL" clId="{9B5FDF34-B60E-4282-8942-72D275E63F38}" dt="2024-01-25T15:01:58.930" v="576" actId="21"/>
          <ac:spMkLst>
            <pc:docMk/>
            <pc:sldMk cId="2586420496" sldId="2147476049"/>
            <ac:spMk id="20" creationId="{AFD189CD-DE4F-4B57-37F1-0A4B24AB07E7}"/>
          </ac:spMkLst>
        </pc:spChg>
        <pc:spChg chg="del">
          <ac:chgData name="GOUTELLE Alexis FRSC" userId="40060437-1818-4384-9fc0-089b6c74c15c" providerId="ADAL" clId="{9B5FDF34-B60E-4282-8942-72D275E63F38}" dt="2024-01-25T15:01:58.930" v="576" actId="21"/>
          <ac:spMkLst>
            <pc:docMk/>
            <pc:sldMk cId="2586420496" sldId="2147476049"/>
            <ac:spMk id="25" creationId="{2DF38360-44B3-88DE-2FF4-BE94868F887A}"/>
          </ac:spMkLst>
        </pc:spChg>
        <pc:spChg chg="del">
          <ac:chgData name="GOUTELLE Alexis FRSC" userId="40060437-1818-4384-9fc0-089b6c74c15c" providerId="ADAL" clId="{9B5FDF34-B60E-4282-8942-72D275E63F38}" dt="2024-01-25T15:01:58.930" v="576" actId="21"/>
          <ac:spMkLst>
            <pc:docMk/>
            <pc:sldMk cId="2586420496" sldId="2147476049"/>
            <ac:spMk id="30" creationId="{DD6DBD81-3200-1517-B780-5038678D89AE}"/>
          </ac:spMkLst>
        </pc:spChg>
        <pc:spChg chg="del">
          <ac:chgData name="GOUTELLE Alexis FRSC" userId="40060437-1818-4384-9fc0-089b6c74c15c" providerId="ADAL" clId="{9B5FDF34-B60E-4282-8942-72D275E63F38}" dt="2024-01-25T15:01:58.930" v="576" actId="21"/>
          <ac:spMkLst>
            <pc:docMk/>
            <pc:sldMk cId="2586420496" sldId="2147476049"/>
            <ac:spMk id="31" creationId="{E4DDED04-A26B-39FA-ED97-426D87CC9F73}"/>
          </ac:spMkLst>
        </pc:spChg>
        <pc:spChg chg="del">
          <ac:chgData name="GOUTELLE Alexis FRSC" userId="40060437-1818-4384-9fc0-089b6c74c15c" providerId="ADAL" clId="{9B5FDF34-B60E-4282-8942-72D275E63F38}" dt="2024-01-25T15:01:58.930" v="576" actId="21"/>
          <ac:spMkLst>
            <pc:docMk/>
            <pc:sldMk cId="2586420496" sldId="2147476049"/>
            <ac:spMk id="35" creationId="{984892B8-C200-E306-8DA9-A099B40FAD6C}"/>
          </ac:spMkLst>
        </pc:spChg>
        <pc:spChg chg="del">
          <ac:chgData name="GOUTELLE Alexis FRSC" userId="40060437-1818-4384-9fc0-089b6c74c15c" providerId="ADAL" clId="{9B5FDF34-B60E-4282-8942-72D275E63F38}" dt="2024-01-25T15:01:49.323" v="575" actId="478"/>
          <ac:spMkLst>
            <pc:docMk/>
            <pc:sldMk cId="2586420496" sldId="2147476049"/>
            <ac:spMk id="36" creationId="{3E2B50DC-FEE1-EE56-61C3-D394AFCCBAFD}"/>
          </ac:spMkLst>
        </pc:spChg>
        <pc:picChg chg="add mod ord modCrop">
          <ac:chgData name="GOUTELLE Alexis FRSC" userId="40060437-1818-4384-9fc0-089b6c74c15c" providerId="ADAL" clId="{9B5FDF34-B60E-4282-8942-72D275E63F38}" dt="2024-01-25T15:03:31.641" v="652" actId="1076"/>
          <ac:picMkLst>
            <pc:docMk/>
            <pc:sldMk cId="2586420496" sldId="2147476049"/>
            <ac:picMk id="2" creationId="{BEFFC025-589F-4189-2AC6-EA3CB995C2BA}"/>
          </ac:picMkLst>
        </pc:picChg>
        <pc:picChg chg="add mod">
          <ac:chgData name="GOUTELLE Alexis FRSC" userId="40060437-1818-4384-9fc0-089b6c74c15c" providerId="ADAL" clId="{9B5FDF34-B60E-4282-8942-72D275E63F38}" dt="2024-01-25T15:03:34.313" v="653" actId="1076"/>
          <ac:picMkLst>
            <pc:docMk/>
            <pc:sldMk cId="2586420496" sldId="2147476049"/>
            <ac:picMk id="4" creationId="{D6BF6781-AD0C-05DA-D022-4CCCDB2AF978}"/>
          </ac:picMkLst>
        </pc:picChg>
        <pc:picChg chg="del">
          <ac:chgData name="GOUTELLE Alexis FRSC" userId="40060437-1818-4384-9fc0-089b6c74c15c" providerId="ADAL" clId="{9B5FDF34-B60E-4282-8942-72D275E63F38}" dt="2024-01-25T15:01:58.930" v="576" actId="21"/>
          <ac:picMkLst>
            <pc:docMk/>
            <pc:sldMk cId="2586420496" sldId="2147476049"/>
            <ac:picMk id="15" creationId="{61C3D767-831A-EFF8-F782-BD9687D35C66}"/>
          </ac:picMkLst>
        </pc:picChg>
        <pc:cxnChg chg="add mod">
          <ac:chgData name="GOUTELLE Alexis FRSC" userId="40060437-1818-4384-9fc0-089b6c74c15c" providerId="ADAL" clId="{9B5FDF34-B60E-4282-8942-72D275E63F38}" dt="2024-01-25T15:03:45.449" v="657" actId="1076"/>
          <ac:cxnSpMkLst>
            <pc:docMk/>
            <pc:sldMk cId="2586420496" sldId="2147476049"/>
            <ac:cxnSpMk id="6" creationId="{7547749E-0065-9279-75A1-A8C92A62C11C}"/>
          </ac:cxnSpMkLst>
        </pc:cxnChg>
      </pc:sldChg>
      <pc:sldChg chg="add del">
        <pc:chgData name="GOUTELLE Alexis FRSC" userId="40060437-1818-4384-9fc0-089b6c74c15c" providerId="ADAL" clId="{9B5FDF34-B60E-4282-8942-72D275E63F38}" dt="2024-01-25T15:05:11.814" v="736" actId="47"/>
        <pc:sldMkLst>
          <pc:docMk/>
          <pc:sldMk cId="2501112839" sldId="2147476050"/>
        </pc:sldMkLst>
      </pc:sldChg>
      <pc:sldChg chg="addSp delSp modSp add mod delAnim modAnim">
        <pc:chgData name="GOUTELLE Alexis FRSC" userId="40060437-1818-4384-9fc0-089b6c74c15c" providerId="ADAL" clId="{9B5FDF34-B60E-4282-8942-72D275E63F38}" dt="2024-01-25T15:11:55.680" v="1493" actId="2711"/>
        <pc:sldMkLst>
          <pc:docMk/>
          <pc:sldMk cId="2904409161" sldId="2147476051"/>
        </pc:sldMkLst>
        <pc:spChg chg="add mod">
          <ac:chgData name="GOUTELLE Alexis FRSC" userId="40060437-1818-4384-9fc0-089b6c74c15c" providerId="ADAL" clId="{9B5FDF34-B60E-4282-8942-72D275E63F38}" dt="2024-01-25T15:11:55.680" v="1493" actId="2711"/>
          <ac:spMkLst>
            <pc:docMk/>
            <pc:sldMk cId="2904409161" sldId="2147476051"/>
            <ac:spMk id="2" creationId="{4860D0A1-7337-5BCB-5762-15B20E77D939}"/>
          </ac:spMkLst>
        </pc:spChg>
        <pc:spChg chg="mod">
          <ac:chgData name="GOUTELLE Alexis FRSC" userId="40060437-1818-4384-9fc0-089b6c74c15c" providerId="ADAL" clId="{9B5FDF34-B60E-4282-8942-72D275E63F38}" dt="2024-01-25T15:11:47.586" v="1491" actId="2711"/>
          <ac:spMkLst>
            <pc:docMk/>
            <pc:sldMk cId="2904409161" sldId="2147476051"/>
            <ac:spMk id="15" creationId="{51D47B01-A97D-9303-BEE6-5BDB3A012437}"/>
          </ac:spMkLst>
        </pc:spChg>
        <pc:graphicFrameChg chg="del">
          <ac:chgData name="GOUTELLE Alexis FRSC" userId="40060437-1818-4384-9fc0-089b6c74c15c" providerId="ADAL" clId="{9B5FDF34-B60E-4282-8942-72D275E63F38}" dt="2024-01-25T15:05:47.777" v="774" actId="478"/>
          <ac:graphicFrameMkLst>
            <pc:docMk/>
            <pc:sldMk cId="2904409161" sldId="2147476051"/>
            <ac:graphicFrameMk id="18" creationId="{8DB27419-4190-280A-0510-545B3275CC2F}"/>
          </ac:graphicFrameMkLst>
        </pc:graphicFrameChg>
        <pc:picChg chg="add mod">
          <ac:chgData name="GOUTELLE Alexis FRSC" userId="40060437-1818-4384-9fc0-089b6c74c15c" providerId="ADAL" clId="{9B5FDF34-B60E-4282-8942-72D275E63F38}" dt="2024-01-25T15:11:13.127" v="1471" actId="1076"/>
          <ac:picMkLst>
            <pc:docMk/>
            <pc:sldMk cId="2904409161" sldId="2147476051"/>
            <ac:picMk id="3" creationId="{FD3B0881-273C-1699-9DF9-40223B75B834}"/>
          </ac:picMkLst>
        </pc:picChg>
        <pc:picChg chg="add mod">
          <ac:chgData name="GOUTELLE Alexis FRSC" userId="40060437-1818-4384-9fc0-089b6c74c15c" providerId="ADAL" clId="{9B5FDF34-B60E-4282-8942-72D275E63F38}" dt="2024-01-25T15:11:04.374" v="1469"/>
          <ac:picMkLst>
            <pc:docMk/>
            <pc:sldMk cId="2904409161" sldId="2147476051"/>
            <ac:picMk id="4" creationId="{A512B412-830D-79B2-7B2C-087EB2736973}"/>
          </ac:picMkLst>
        </pc:picChg>
        <pc:picChg chg="mod">
          <ac:chgData name="GOUTELLE Alexis FRSC" userId="40060437-1818-4384-9fc0-089b6c74c15c" providerId="ADAL" clId="{9B5FDF34-B60E-4282-8942-72D275E63F38}" dt="2024-01-25T15:11:51.287" v="1492" actId="1076"/>
          <ac:picMkLst>
            <pc:docMk/>
            <pc:sldMk cId="2904409161" sldId="2147476051"/>
            <ac:picMk id="17" creationId="{DA90B434-A04E-C9F1-DB94-BB5952E7ABBA}"/>
          </ac:picMkLst>
        </pc:picChg>
      </pc:sldChg>
      <pc:sldChg chg="modSp add del mod">
        <pc:chgData name="GOUTELLE Alexis FRSC" userId="40060437-1818-4384-9fc0-089b6c74c15c" providerId="ADAL" clId="{9B5FDF34-B60E-4282-8942-72D275E63F38}" dt="2024-01-25T15:12:01.510" v="1495" actId="47"/>
        <pc:sldMkLst>
          <pc:docMk/>
          <pc:sldMk cId="559631549" sldId="2147476052"/>
        </pc:sldMkLst>
        <pc:spChg chg="mod">
          <ac:chgData name="GOUTELLE Alexis FRSC" userId="40060437-1818-4384-9fc0-089b6c74c15c" providerId="ADAL" clId="{9B5FDF34-B60E-4282-8942-72D275E63F38}" dt="2024-01-25T15:11:38.869" v="1490" actId="20577"/>
          <ac:spMkLst>
            <pc:docMk/>
            <pc:sldMk cId="559631549" sldId="2147476052"/>
            <ac:spMk id="15" creationId="{51D47B01-A97D-9303-BEE6-5BDB3A012437}"/>
          </ac:spMkLst>
        </pc:spChg>
      </pc:sldChg>
      <pc:sldChg chg="addSp delSp modSp add mod delAnim modAnim">
        <pc:chgData name="GOUTELLE Alexis FRSC" userId="40060437-1818-4384-9fc0-089b6c74c15c" providerId="ADAL" clId="{9B5FDF34-B60E-4282-8942-72D275E63F38}" dt="2024-01-25T15:15:03.829" v="1600"/>
        <pc:sldMkLst>
          <pc:docMk/>
          <pc:sldMk cId="3086367877" sldId="2147476053"/>
        </pc:sldMkLst>
        <pc:spChg chg="del">
          <ac:chgData name="GOUTELLE Alexis FRSC" userId="40060437-1818-4384-9fc0-089b6c74c15c" providerId="ADAL" clId="{9B5FDF34-B60E-4282-8942-72D275E63F38}" dt="2024-01-25T15:12:28.039" v="1571" actId="478"/>
          <ac:spMkLst>
            <pc:docMk/>
            <pc:sldMk cId="3086367877" sldId="2147476053"/>
            <ac:spMk id="2" creationId="{4860D0A1-7337-5BCB-5762-15B20E77D939}"/>
          </ac:spMkLst>
        </pc:spChg>
        <pc:spChg chg="add del mod">
          <ac:chgData name="GOUTELLE Alexis FRSC" userId="40060437-1818-4384-9fc0-089b6c74c15c" providerId="ADAL" clId="{9B5FDF34-B60E-4282-8942-72D275E63F38}" dt="2024-01-25T15:12:31.030" v="1572" actId="478"/>
          <ac:spMkLst>
            <pc:docMk/>
            <pc:sldMk cId="3086367877" sldId="2147476053"/>
            <ac:spMk id="6" creationId="{C569EBCF-3710-1BC3-41B8-FF19CE0CB080}"/>
          </ac:spMkLst>
        </pc:spChg>
        <pc:spChg chg="mod">
          <ac:chgData name="GOUTELLE Alexis FRSC" userId="40060437-1818-4384-9fc0-089b6c74c15c" providerId="ADAL" clId="{9B5FDF34-B60E-4282-8942-72D275E63F38}" dt="2024-01-25T15:13:36.079" v="1586" actId="207"/>
          <ac:spMkLst>
            <pc:docMk/>
            <pc:sldMk cId="3086367877" sldId="2147476053"/>
            <ac:spMk id="12" creationId="{66C14ABC-3B68-1AF7-F02D-C192E7E7E96F}"/>
          </ac:spMkLst>
        </pc:spChg>
        <pc:spChg chg="add mod">
          <ac:chgData name="GOUTELLE Alexis FRSC" userId="40060437-1818-4384-9fc0-089b6c74c15c" providerId="ADAL" clId="{9B5FDF34-B60E-4282-8942-72D275E63F38}" dt="2024-01-25T15:13:56.695" v="1591" actId="207"/>
          <ac:spMkLst>
            <pc:docMk/>
            <pc:sldMk cId="3086367877" sldId="2147476053"/>
            <ac:spMk id="14" creationId="{2E366F0D-F8FF-AF5E-E7E4-4240EFDDD0DE}"/>
          </ac:spMkLst>
        </pc:spChg>
        <pc:spChg chg="mod">
          <ac:chgData name="GOUTELLE Alexis FRSC" userId="40060437-1818-4384-9fc0-089b6c74c15c" providerId="ADAL" clId="{9B5FDF34-B60E-4282-8942-72D275E63F38}" dt="2024-01-25T15:12:22.782" v="1570" actId="20577"/>
          <ac:spMkLst>
            <pc:docMk/>
            <pc:sldMk cId="3086367877" sldId="2147476053"/>
            <ac:spMk id="15" creationId="{51D47B01-A97D-9303-BEE6-5BDB3A012437}"/>
          </ac:spMkLst>
        </pc:spChg>
        <pc:spChg chg="add mod">
          <ac:chgData name="GOUTELLE Alexis FRSC" userId="40060437-1818-4384-9fc0-089b6c74c15c" providerId="ADAL" clId="{9B5FDF34-B60E-4282-8942-72D275E63F38}" dt="2024-01-25T15:13:56.695" v="1591" actId="207"/>
          <ac:spMkLst>
            <pc:docMk/>
            <pc:sldMk cId="3086367877" sldId="2147476053"/>
            <ac:spMk id="18" creationId="{90607168-CC34-D92F-DD96-B71AC1808E8B}"/>
          </ac:spMkLst>
        </pc:spChg>
        <pc:spChg chg="add mod">
          <ac:chgData name="GOUTELLE Alexis FRSC" userId="40060437-1818-4384-9fc0-089b6c74c15c" providerId="ADAL" clId="{9B5FDF34-B60E-4282-8942-72D275E63F38}" dt="2024-01-25T15:13:56.695" v="1591" actId="207"/>
          <ac:spMkLst>
            <pc:docMk/>
            <pc:sldMk cId="3086367877" sldId="2147476053"/>
            <ac:spMk id="19" creationId="{39EE6BCB-ED14-A2A1-9203-5C169645EE20}"/>
          </ac:spMkLst>
        </pc:spChg>
        <pc:spChg chg="add mod">
          <ac:chgData name="GOUTELLE Alexis FRSC" userId="40060437-1818-4384-9fc0-089b6c74c15c" providerId="ADAL" clId="{9B5FDF34-B60E-4282-8942-72D275E63F38}" dt="2024-01-25T15:14:40.847" v="1598" actId="207"/>
          <ac:spMkLst>
            <pc:docMk/>
            <pc:sldMk cId="3086367877" sldId="2147476053"/>
            <ac:spMk id="21" creationId="{3AC0E57F-6B7E-BCFD-91D7-E8F216A1BCF6}"/>
          </ac:spMkLst>
        </pc:spChg>
        <pc:spChg chg="add mod">
          <ac:chgData name="GOUTELLE Alexis FRSC" userId="40060437-1818-4384-9fc0-089b6c74c15c" providerId="ADAL" clId="{9B5FDF34-B60E-4282-8942-72D275E63F38}" dt="2024-01-25T15:13:56.695" v="1591" actId="207"/>
          <ac:spMkLst>
            <pc:docMk/>
            <pc:sldMk cId="3086367877" sldId="2147476053"/>
            <ac:spMk id="22" creationId="{D75BB614-CF46-1BC2-6B7B-C036666921ED}"/>
          </ac:spMkLst>
        </pc:spChg>
        <pc:spChg chg="add mod">
          <ac:chgData name="GOUTELLE Alexis FRSC" userId="40060437-1818-4384-9fc0-089b6c74c15c" providerId="ADAL" clId="{9B5FDF34-B60E-4282-8942-72D275E63F38}" dt="2024-01-25T15:13:25.221" v="1583" actId="207"/>
          <ac:spMkLst>
            <pc:docMk/>
            <pc:sldMk cId="3086367877" sldId="2147476053"/>
            <ac:spMk id="23" creationId="{FC0682A8-7EBE-B7DF-BA78-9D01666AB48A}"/>
          </ac:spMkLst>
        </pc:spChg>
        <pc:grpChg chg="add mod">
          <ac:chgData name="GOUTELLE Alexis FRSC" userId="40060437-1818-4384-9fc0-089b6c74c15c" providerId="ADAL" clId="{9B5FDF34-B60E-4282-8942-72D275E63F38}" dt="2024-01-25T15:12:44.302" v="1573"/>
          <ac:grpSpMkLst>
            <pc:docMk/>
            <pc:sldMk cId="3086367877" sldId="2147476053"/>
            <ac:grpSpMk id="7" creationId="{2AC70AED-AE76-0571-AD38-9126E58E89E0}"/>
          </ac:grpSpMkLst>
        </pc:grpChg>
        <pc:picChg chg="del">
          <ac:chgData name="GOUTELLE Alexis FRSC" userId="40060437-1818-4384-9fc0-089b6c74c15c" providerId="ADAL" clId="{9B5FDF34-B60E-4282-8942-72D275E63F38}" dt="2024-01-25T15:12:28.039" v="1571" actId="478"/>
          <ac:picMkLst>
            <pc:docMk/>
            <pc:sldMk cId="3086367877" sldId="2147476053"/>
            <ac:picMk id="3" creationId="{FD3B0881-273C-1699-9DF9-40223B75B834}"/>
          </ac:picMkLst>
        </pc:picChg>
        <pc:picChg chg="del">
          <ac:chgData name="GOUTELLE Alexis FRSC" userId="40060437-1818-4384-9fc0-089b6c74c15c" providerId="ADAL" clId="{9B5FDF34-B60E-4282-8942-72D275E63F38}" dt="2024-01-25T15:12:28.039" v="1571" actId="478"/>
          <ac:picMkLst>
            <pc:docMk/>
            <pc:sldMk cId="3086367877" sldId="2147476053"/>
            <ac:picMk id="4" creationId="{A512B412-830D-79B2-7B2C-087EB2736973}"/>
          </ac:picMkLst>
        </pc:picChg>
        <pc:picChg chg="mod">
          <ac:chgData name="GOUTELLE Alexis FRSC" userId="40060437-1818-4384-9fc0-089b6c74c15c" providerId="ADAL" clId="{9B5FDF34-B60E-4282-8942-72D275E63F38}" dt="2024-01-25T15:13:18.188" v="1580" actId="208"/>
          <ac:picMkLst>
            <pc:docMk/>
            <pc:sldMk cId="3086367877" sldId="2147476053"/>
            <ac:picMk id="8" creationId="{B49C79F0-4ADC-D5EA-8527-619159EBDF5A}"/>
          </ac:picMkLst>
        </pc:picChg>
        <pc:picChg chg="mod">
          <ac:chgData name="GOUTELLE Alexis FRSC" userId="40060437-1818-4384-9fc0-089b6c74c15c" providerId="ADAL" clId="{9B5FDF34-B60E-4282-8942-72D275E63F38}" dt="2024-01-25T15:13:07.306" v="1578" actId="1076"/>
          <ac:picMkLst>
            <pc:docMk/>
            <pc:sldMk cId="3086367877" sldId="2147476053"/>
            <ac:picMk id="9" creationId="{3882187C-7927-B43C-AA79-D7FA5659B794}"/>
          </ac:picMkLst>
        </pc:picChg>
        <pc:picChg chg="add mod">
          <ac:chgData name="GOUTELLE Alexis FRSC" userId="40060437-1818-4384-9fc0-089b6c74c15c" providerId="ADAL" clId="{9B5FDF34-B60E-4282-8942-72D275E63F38}" dt="2024-01-25T15:13:39.951" v="1587" actId="1076"/>
          <ac:picMkLst>
            <pc:docMk/>
            <pc:sldMk cId="3086367877" sldId="2147476053"/>
            <ac:picMk id="13" creationId="{4EC2B7BB-D44E-326D-E846-42DDA6DB3E06}"/>
          </ac:picMkLst>
        </pc:picChg>
        <pc:picChg chg="mod">
          <ac:chgData name="GOUTELLE Alexis FRSC" userId="40060437-1818-4384-9fc0-089b6c74c15c" providerId="ADAL" clId="{9B5FDF34-B60E-4282-8942-72D275E63F38}" dt="2024-01-25T15:12:16.061" v="1514" actId="1076"/>
          <ac:picMkLst>
            <pc:docMk/>
            <pc:sldMk cId="3086367877" sldId="2147476053"/>
            <ac:picMk id="17" creationId="{DA90B434-A04E-C9F1-DB94-BB5952E7ABBA}"/>
          </ac:picMkLst>
        </pc:picChg>
        <pc:picChg chg="add mod">
          <ac:chgData name="GOUTELLE Alexis FRSC" userId="40060437-1818-4384-9fc0-089b6c74c15c" providerId="ADAL" clId="{9B5FDF34-B60E-4282-8942-72D275E63F38}" dt="2024-01-25T15:14:48.363" v="1599" actId="1076"/>
          <ac:picMkLst>
            <pc:docMk/>
            <pc:sldMk cId="3086367877" sldId="2147476053"/>
            <ac:picMk id="20" creationId="{0912CA8A-A3AD-3C04-C7A1-DB83C3DD891A}"/>
          </ac:picMkLst>
        </pc:picChg>
      </pc:sldChg>
      <pc:sldChg chg="add del">
        <pc:chgData name="GOUTELLE Alexis FRSC" userId="40060437-1818-4384-9fc0-089b6c74c15c" providerId="ADAL" clId="{9B5FDF34-B60E-4282-8942-72D275E63F38}" dt="2024-01-25T15:15:35.692" v="1605" actId="47"/>
        <pc:sldMkLst>
          <pc:docMk/>
          <pc:sldMk cId="566160146" sldId="2147476054"/>
        </pc:sldMkLst>
      </pc:sldChg>
      <pc:sldChg chg="addSp delSp modSp add mod delAnim">
        <pc:chgData name="GOUTELLE Alexis FRSC" userId="40060437-1818-4384-9fc0-089b6c74c15c" providerId="ADAL" clId="{9B5FDF34-B60E-4282-8942-72D275E63F38}" dt="2024-01-25T15:25:47.248" v="1946" actId="1038"/>
        <pc:sldMkLst>
          <pc:docMk/>
          <pc:sldMk cId="669244566" sldId="2147476054"/>
        </pc:sldMkLst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3" creationId="{6261DA53-337B-CAFA-EBEB-96998DC25A72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4" creationId="{DBA2B10E-9932-F4F3-C802-F8B78BA8AB5B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5" creationId="{03BB4E87-1989-BB78-BD37-4338FFB805FB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6" creationId="{30CB827D-8B47-07F0-5EBC-AA2541E7359D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11" creationId="{FD057871-1C96-B463-CEA2-447BE28217F8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14" creationId="{2E366F0D-F8FF-AF5E-E7E4-4240EFDDD0DE}"/>
          </ac:spMkLst>
        </pc:spChg>
        <pc:spChg chg="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15" creationId="{51D47B01-A97D-9303-BEE6-5BDB3A012437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18" creationId="{90607168-CC34-D92F-DD96-B71AC1808E8B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19" creationId="{39EE6BCB-ED14-A2A1-9203-5C169645EE20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21" creationId="{3AC0E57F-6B7E-BCFD-91D7-E8F216A1BCF6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22" creationId="{D75BB614-CF46-1BC2-6B7B-C036666921ED}"/>
          </ac:spMkLst>
        </pc:spChg>
        <pc:spChg chg="del">
          <ac:chgData name="GOUTELLE Alexis FRSC" userId="40060437-1818-4384-9fc0-089b6c74c15c" providerId="ADAL" clId="{9B5FDF34-B60E-4282-8942-72D275E63F38}" dt="2024-01-25T15:15:52.311" v="1607" actId="478"/>
          <ac:spMkLst>
            <pc:docMk/>
            <pc:sldMk cId="669244566" sldId="2147476054"/>
            <ac:spMk id="23" creationId="{FC0682A8-7EBE-B7DF-BA78-9D01666AB48A}"/>
          </ac:spMkLst>
        </pc:spChg>
        <pc:spChg chg="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24" creationId="{00000000-0000-0000-0000-000000000000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25" creationId="{68B3241B-89AB-A7D9-E829-621DF5899C88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26" creationId="{3C16EA2E-24D9-119B-957C-60F50ACE04CB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27" creationId="{03258D09-D654-2EA5-597D-CFE29AEACEA3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28" creationId="{DB9FB2BA-4C6B-0F88-6850-EAE5248B48D8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29" creationId="{939C5702-E347-4A4F-2E77-3BCEA4A2A931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31" creationId="{BD96856B-EC23-F992-A593-D6609EE5BF65}"/>
          </ac:spMkLst>
        </pc:spChg>
        <pc:spChg chg="add del mod">
          <ac:chgData name="GOUTELLE Alexis FRSC" userId="40060437-1818-4384-9fc0-089b6c74c15c" providerId="ADAL" clId="{9B5FDF34-B60E-4282-8942-72D275E63F38}" dt="2024-01-25T15:22:15.803" v="1780" actId="478"/>
          <ac:spMkLst>
            <pc:docMk/>
            <pc:sldMk cId="669244566" sldId="2147476054"/>
            <ac:spMk id="34" creationId="{C44E66F2-A0D6-1691-659D-6E47BE76B750}"/>
          </ac:spMkLst>
        </pc:spChg>
        <pc:spChg chg="add del mod">
          <ac:chgData name="GOUTELLE Alexis FRSC" userId="40060437-1818-4384-9fc0-089b6c74c15c" providerId="ADAL" clId="{9B5FDF34-B60E-4282-8942-72D275E63F38}" dt="2024-01-25T15:25:17.550" v="1874" actId="478"/>
          <ac:spMkLst>
            <pc:docMk/>
            <pc:sldMk cId="669244566" sldId="2147476054"/>
            <ac:spMk id="35" creationId="{0C460375-CAA4-801B-D136-46BC8236D4D0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36" creationId="{1D4147CB-4DF4-8A33-9224-4B32CE90764B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37" creationId="{212640E4-F979-387B-1E43-E4D0E069E23B}"/>
          </ac:spMkLst>
        </pc:spChg>
        <pc:spChg chg="add del mod">
          <ac:chgData name="GOUTELLE Alexis FRSC" userId="40060437-1818-4384-9fc0-089b6c74c15c" providerId="ADAL" clId="{9B5FDF34-B60E-4282-8942-72D275E63F38}" dt="2024-01-25T15:22:18.965" v="1783" actId="478"/>
          <ac:spMkLst>
            <pc:docMk/>
            <pc:sldMk cId="669244566" sldId="2147476054"/>
            <ac:spMk id="41" creationId="{64CF83CC-1282-9FBC-9279-3EC934E24B0F}"/>
          </ac:spMkLst>
        </pc:spChg>
        <pc:spChg chg="add del mod">
          <ac:chgData name="GOUTELLE Alexis FRSC" userId="40060437-1818-4384-9fc0-089b6c74c15c" providerId="ADAL" clId="{9B5FDF34-B60E-4282-8942-72D275E63F38}" dt="2024-01-25T15:25:16.946" v="1873" actId="478"/>
          <ac:spMkLst>
            <pc:docMk/>
            <pc:sldMk cId="669244566" sldId="2147476054"/>
            <ac:spMk id="42" creationId="{1C706CF4-7A17-92CD-EE60-436DDBB42A0B}"/>
          </ac:spMkLst>
        </pc:spChg>
        <pc:spChg chg="add mod">
          <ac:chgData name="GOUTELLE Alexis FRSC" userId="40060437-1818-4384-9fc0-089b6c74c15c" providerId="ADAL" clId="{9B5FDF34-B60E-4282-8942-72D275E63F38}" dt="2024-01-25T15:17:08.226" v="1630" actId="2711"/>
          <ac:spMkLst>
            <pc:docMk/>
            <pc:sldMk cId="669244566" sldId="2147476054"/>
            <ac:spMk id="43" creationId="{0E38FB1B-87FF-A24F-1F86-EE30F5BEB61D}"/>
          </ac:spMkLst>
        </pc:spChg>
        <pc:spChg chg="add">
          <ac:chgData name="GOUTELLE Alexis FRSC" userId="40060437-1818-4384-9fc0-089b6c74c15c" providerId="ADAL" clId="{9B5FDF34-B60E-4282-8942-72D275E63F38}" dt="2024-01-25T15:17:30.794" v="1631" actId="11529"/>
          <ac:spMkLst>
            <pc:docMk/>
            <pc:sldMk cId="669244566" sldId="2147476054"/>
            <ac:spMk id="44" creationId="{1B5DBAEB-0E76-60C1-0877-CD373787B14A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46" creationId="{C717BAFE-49C8-C26D-A23D-B02335605D0C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47" creationId="{CC754664-1DE2-AB31-4428-89E0AA1131B9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48" creationId="{1B2F618A-7D27-D6F3-9848-CAD62CB52580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49" creationId="{8C80FF9B-6DED-EAD4-F59C-2184BA6AFF2C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0" creationId="{AD152C9D-AEDA-D891-72EB-4AC9AB534FB7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1" creationId="{9206DAE0-9058-0A86-0E80-036C2B7FEB25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2" creationId="{FCC72F25-BC57-2898-7A4E-A76F055A3826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3" creationId="{F00C63D3-0567-8503-3B23-C9DFB787BB14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4" creationId="{C3FE8E59-A508-95EE-7A2C-36A5D9C26943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7" creationId="{F11BC396-08B8-D97D-6188-C7DC3BBFB0F1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8" creationId="{2CDED355-E971-09F8-23AD-528240735A2A}"/>
          </ac:spMkLst>
        </pc:spChg>
        <pc:spChg chg="add del mod">
          <ac:chgData name="GOUTELLE Alexis FRSC" userId="40060437-1818-4384-9fc0-089b6c74c15c" providerId="ADAL" clId="{9B5FDF34-B60E-4282-8942-72D275E63F38}" dt="2024-01-25T15:23:02.387" v="1794" actId="21"/>
          <ac:spMkLst>
            <pc:docMk/>
            <pc:sldMk cId="669244566" sldId="2147476054"/>
            <ac:spMk id="59" creationId="{6A8C1723-1790-6288-F3F0-123C729D54B2}"/>
          </ac:spMkLst>
        </pc:spChg>
        <pc:grpChg chg="del">
          <ac:chgData name="GOUTELLE Alexis FRSC" userId="40060437-1818-4384-9fc0-089b6c74c15c" providerId="ADAL" clId="{9B5FDF34-B60E-4282-8942-72D275E63F38}" dt="2024-01-25T15:15:52.311" v="1607" actId="478"/>
          <ac:grpSpMkLst>
            <pc:docMk/>
            <pc:sldMk cId="669244566" sldId="2147476054"/>
            <ac:grpSpMk id="7" creationId="{2AC70AED-AE76-0571-AD38-9126E58E89E0}"/>
          </ac:grpSpMkLst>
        </pc:grpChg>
        <pc:picChg chg="add mod">
          <ac:chgData name="GOUTELLE Alexis FRSC" userId="40060437-1818-4384-9fc0-089b6c74c15c" providerId="ADAL" clId="{9B5FDF34-B60E-4282-8942-72D275E63F38}" dt="2024-01-25T15:16:11.788" v="1624" actId="1036"/>
          <ac:picMkLst>
            <pc:docMk/>
            <pc:sldMk cId="669244566" sldId="2147476054"/>
            <ac:picMk id="2" creationId="{EFD6E449-7490-B7A7-D859-15F4AF4DC01A}"/>
          </ac:picMkLst>
        </pc:picChg>
        <pc:picChg chg="del">
          <ac:chgData name="GOUTELLE Alexis FRSC" userId="40060437-1818-4384-9fc0-089b6c74c15c" providerId="ADAL" clId="{9B5FDF34-B60E-4282-8942-72D275E63F38}" dt="2024-01-25T15:15:52.311" v="1607" actId="478"/>
          <ac:picMkLst>
            <pc:docMk/>
            <pc:sldMk cId="669244566" sldId="2147476054"/>
            <ac:picMk id="13" creationId="{4EC2B7BB-D44E-326D-E846-42DDA6DB3E06}"/>
          </ac:picMkLst>
        </pc:picChg>
        <pc:picChg chg="del">
          <ac:chgData name="GOUTELLE Alexis FRSC" userId="40060437-1818-4384-9fc0-089b6c74c15c" providerId="ADAL" clId="{9B5FDF34-B60E-4282-8942-72D275E63F38}" dt="2024-01-25T15:15:52.311" v="1607" actId="478"/>
          <ac:picMkLst>
            <pc:docMk/>
            <pc:sldMk cId="669244566" sldId="2147476054"/>
            <ac:picMk id="20" creationId="{0912CA8A-A3AD-3C04-C7A1-DB83C3DD891A}"/>
          </ac:picMkLst>
        </pc:picChg>
        <pc:picChg chg="add del mod">
          <ac:chgData name="GOUTELLE Alexis FRSC" userId="40060437-1818-4384-9fc0-089b6c74c15c" providerId="ADAL" clId="{9B5FDF34-B60E-4282-8942-72D275E63F38}" dt="2024-01-25T15:25:20.230" v="1876" actId="478"/>
          <ac:picMkLst>
            <pc:docMk/>
            <pc:sldMk cId="669244566" sldId="2147476054"/>
            <ac:picMk id="30" creationId="{B579EB60-9D4E-CC72-B855-512D604FD02F}"/>
          </ac:picMkLst>
        </pc:picChg>
        <pc:picChg chg="add del mod">
          <ac:chgData name="GOUTELLE Alexis FRSC" userId="40060437-1818-4384-9fc0-089b6c74c15c" providerId="ADAL" clId="{9B5FDF34-B60E-4282-8942-72D275E63F38}" dt="2024-01-25T15:22:14.753" v="1779" actId="478"/>
          <ac:picMkLst>
            <pc:docMk/>
            <pc:sldMk cId="669244566" sldId="2147476054"/>
            <ac:picMk id="32" creationId="{3BE0D285-63B1-53AA-01B4-A55157E87297}"/>
          </ac:picMkLst>
        </pc:picChg>
        <pc:picChg chg="add del mod">
          <ac:chgData name="GOUTELLE Alexis FRSC" userId="40060437-1818-4384-9fc0-089b6c74c15c" providerId="ADAL" clId="{9B5FDF34-B60E-4282-8942-72D275E63F38}" dt="2024-01-25T15:25:15.163" v="1871" actId="478"/>
          <ac:picMkLst>
            <pc:docMk/>
            <pc:sldMk cId="669244566" sldId="2147476054"/>
            <ac:picMk id="33" creationId="{1A9F7834-B1DD-D77F-4DC8-57EED6C090C4}"/>
          </ac:picMkLst>
        </pc:picChg>
        <pc:picChg chg="add mod modCrop">
          <ac:chgData name="GOUTELLE Alexis FRSC" userId="40060437-1818-4384-9fc0-089b6c74c15c" providerId="ADAL" clId="{9B5FDF34-B60E-4282-8942-72D275E63F38}" dt="2024-01-25T15:16:34.328" v="1628" actId="732"/>
          <ac:picMkLst>
            <pc:docMk/>
            <pc:sldMk cId="669244566" sldId="2147476054"/>
            <ac:picMk id="38" creationId="{EF26BC34-1D91-C063-8052-D5EF449C2B0C}"/>
          </ac:picMkLst>
        </pc:picChg>
        <pc:picChg chg="add del mod">
          <ac:chgData name="GOUTELLE Alexis FRSC" userId="40060437-1818-4384-9fc0-089b6c74c15c" providerId="ADAL" clId="{9B5FDF34-B60E-4282-8942-72D275E63F38}" dt="2024-01-25T15:22:17.630" v="1782" actId="478"/>
          <ac:picMkLst>
            <pc:docMk/>
            <pc:sldMk cId="669244566" sldId="2147476054"/>
            <ac:picMk id="39" creationId="{35C93EEF-4EBD-EE1F-3834-2EE1A4C0DEC9}"/>
          </ac:picMkLst>
        </pc:picChg>
        <pc:picChg chg="add del mod">
          <ac:chgData name="GOUTELLE Alexis FRSC" userId="40060437-1818-4384-9fc0-089b6c74c15c" providerId="ADAL" clId="{9B5FDF34-B60E-4282-8942-72D275E63F38}" dt="2024-01-25T15:25:16.053" v="1872" actId="478"/>
          <ac:picMkLst>
            <pc:docMk/>
            <pc:sldMk cId="669244566" sldId="2147476054"/>
            <ac:picMk id="40" creationId="{EE26F265-2F25-D52F-0AC5-3BD3E2EF9BCD}"/>
          </ac:picMkLst>
        </pc:picChg>
        <pc:picChg chg="add del mod">
          <ac:chgData name="GOUTELLE Alexis FRSC" userId="40060437-1818-4384-9fc0-089b6c74c15c" providerId="ADAL" clId="{9B5FDF34-B60E-4282-8942-72D275E63F38}" dt="2024-01-25T15:22:21.616" v="1785" actId="478"/>
          <ac:picMkLst>
            <pc:docMk/>
            <pc:sldMk cId="669244566" sldId="2147476054"/>
            <ac:picMk id="45" creationId="{45F69F48-59D2-6BC8-B5B2-6B6BFA29F002}"/>
          </ac:picMkLst>
        </pc:picChg>
        <pc:picChg chg="add del mod">
          <ac:chgData name="GOUTELLE Alexis FRSC" userId="40060437-1818-4384-9fc0-089b6c74c15c" providerId="ADAL" clId="{9B5FDF34-B60E-4282-8942-72D275E63F38}" dt="2024-01-25T15:23:02.387" v="1794" actId="21"/>
          <ac:picMkLst>
            <pc:docMk/>
            <pc:sldMk cId="669244566" sldId="2147476054"/>
            <ac:picMk id="60" creationId="{4D0FF4F6-942D-A27E-5316-F747D1DE4E3D}"/>
          </ac:picMkLst>
        </pc:picChg>
        <pc:picChg chg="add del mod">
          <ac:chgData name="GOUTELLE Alexis FRSC" userId="40060437-1818-4384-9fc0-089b6c74c15c" providerId="ADAL" clId="{9B5FDF34-B60E-4282-8942-72D275E63F38}" dt="2024-01-25T15:23:16.576" v="1799" actId="478"/>
          <ac:picMkLst>
            <pc:docMk/>
            <pc:sldMk cId="669244566" sldId="2147476054"/>
            <ac:picMk id="61" creationId="{F2773DEF-E6EC-6F56-EA85-75FAD109EC53}"/>
          </ac:picMkLst>
        </pc:picChg>
        <pc:picChg chg="add mod">
          <ac:chgData name="GOUTELLE Alexis FRSC" userId="40060437-1818-4384-9fc0-089b6c74c15c" providerId="ADAL" clId="{9B5FDF34-B60E-4282-8942-72D275E63F38}" dt="2024-01-25T15:24:11.493" v="1828" actId="1076"/>
          <ac:picMkLst>
            <pc:docMk/>
            <pc:sldMk cId="669244566" sldId="2147476054"/>
            <ac:picMk id="62" creationId="{147B7156-40AF-90C7-79D3-73AA6624CB7A}"/>
          </ac:picMkLst>
        </pc:picChg>
        <pc:picChg chg="add mod">
          <ac:chgData name="GOUTELLE Alexis FRSC" userId="40060437-1818-4384-9fc0-089b6c74c15c" providerId="ADAL" clId="{9B5FDF34-B60E-4282-8942-72D275E63F38}" dt="2024-01-25T15:25:47.248" v="1946" actId="1038"/>
          <ac:picMkLst>
            <pc:docMk/>
            <pc:sldMk cId="669244566" sldId="2147476054"/>
            <ac:picMk id="63" creationId="{ADB7D10D-5B09-1666-627A-964AF85E1EFB}"/>
          </ac:picMkLst>
        </pc:picChg>
        <pc:cxnChg chg="add del mod">
          <ac:chgData name="GOUTELLE Alexis FRSC" userId="40060437-1818-4384-9fc0-089b6c74c15c" providerId="ADAL" clId="{9B5FDF34-B60E-4282-8942-72D275E63F38}" dt="2024-01-25T15:23:02.387" v="1794" actId="21"/>
          <ac:cxnSpMkLst>
            <pc:docMk/>
            <pc:sldMk cId="669244566" sldId="2147476054"/>
            <ac:cxnSpMk id="55" creationId="{05A24866-F75F-844A-ACB8-B2CBEB96911A}"/>
          </ac:cxnSpMkLst>
        </pc:cxnChg>
        <pc:cxnChg chg="add del mod">
          <ac:chgData name="GOUTELLE Alexis FRSC" userId="40060437-1818-4384-9fc0-089b6c74c15c" providerId="ADAL" clId="{9B5FDF34-B60E-4282-8942-72D275E63F38}" dt="2024-01-25T15:23:02.387" v="1794" actId="21"/>
          <ac:cxnSpMkLst>
            <pc:docMk/>
            <pc:sldMk cId="669244566" sldId="2147476054"/>
            <ac:cxnSpMk id="56" creationId="{ED1E761E-6FDD-D0AC-87D0-6A7ED6EB1998}"/>
          </ac:cxnSpMkLst>
        </pc:cxnChg>
      </pc:sldChg>
      <pc:sldChg chg="new del">
        <pc:chgData name="GOUTELLE Alexis FRSC" userId="40060437-1818-4384-9fc0-089b6c74c15c" providerId="ADAL" clId="{9B5FDF34-B60E-4282-8942-72D275E63F38}" dt="2024-01-25T15:15:30.119" v="1603" actId="680"/>
        <pc:sldMkLst>
          <pc:docMk/>
          <pc:sldMk cId="4112258888" sldId="2147476054"/>
        </pc:sldMkLst>
      </pc:sldChg>
      <pc:sldChg chg="addSp delSp modSp add mod">
        <pc:chgData name="GOUTELLE Alexis FRSC" userId="40060437-1818-4384-9fc0-089b6c74c15c" providerId="ADAL" clId="{9B5FDF34-B60E-4282-8942-72D275E63F38}" dt="2024-01-25T15:37:50.587" v="2347" actId="478"/>
        <pc:sldMkLst>
          <pc:docMk/>
          <pc:sldMk cId="2895630034" sldId="2147476055"/>
        </pc:sldMkLst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3" creationId="{6261DA53-337B-CAFA-EBEB-96998DC25A72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4" creationId="{DBA2B10E-9932-F4F3-C802-F8B78BA8AB5B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5" creationId="{03BB4E87-1989-BB78-BD37-4338FFB805FB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6" creationId="{30CB827D-8B47-07F0-5EBC-AA2541E7359D}"/>
          </ac:spMkLst>
        </pc:spChg>
        <pc:spChg chg="add mod">
          <ac:chgData name="GOUTELLE Alexis FRSC" userId="40060437-1818-4384-9fc0-089b6c74c15c" providerId="ADAL" clId="{9B5FDF34-B60E-4282-8942-72D275E63F38}" dt="2024-01-25T15:27:31.404" v="1965" actId="207"/>
          <ac:spMkLst>
            <pc:docMk/>
            <pc:sldMk cId="2895630034" sldId="2147476055"/>
            <ac:spMk id="11" creationId="{C577D036-A85F-4E76-5162-317023D9A690}"/>
          </ac:spMkLst>
        </pc:spChg>
        <pc:spChg chg="add mod">
          <ac:chgData name="GOUTELLE Alexis FRSC" userId="40060437-1818-4384-9fc0-089b6c74c15c" providerId="ADAL" clId="{9B5FDF34-B60E-4282-8942-72D275E63F38}" dt="2024-01-25T15:27:11.370" v="1959" actId="1076"/>
          <ac:spMkLst>
            <pc:docMk/>
            <pc:sldMk cId="2895630034" sldId="2147476055"/>
            <ac:spMk id="12" creationId="{1B2C7E2B-6B4E-0B41-9B1F-59409BF5C179}"/>
          </ac:spMkLst>
        </pc:spChg>
        <pc:spChg chg="add mod">
          <ac:chgData name="GOUTELLE Alexis FRSC" userId="40060437-1818-4384-9fc0-089b6c74c15c" providerId="ADAL" clId="{9B5FDF34-B60E-4282-8942-72D275E63F38}" dt="2024-01-25T15:27:20.607" v="1963" actId="1076"/>
          <ac:spMkLst>
            <pc:docMk/>
            <pc:sldMk cId="2895630034" sldId="2147476055"/>
            <ac:spMk id="13" creationId="{229B3420-834F-37B4-F64C-E874B1AF82A2}"/>
          </ac:spMkLst>
        </pc:spChg>
        <pc:spChg chg="add mod">
          <ac:chgData name="GOUTELLE Alexis FRSC" userId="40060437-1818-4384-9fc0-089b6c74c15c" providerId="ADAL" clId="{9B5FDF34-B60E-4282-8942-72D275E63F38}" dt="2024-01-25T15:26:55.014" v="1955" actId="14100"/>
          <ac:spMkLst>
            <pc:docMk/>
            <pc:sldMk cId="2895630034" sldId="2147476055"/>
            <ac:spMk id="14" creationId="{0641B942-753A-61A4-557B-53918FFEAA53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25" creationId="{68B3241B-89AB-A7D9-E829-621DF5899C88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26" creationId="{3C16EA2E-24D9-119B-957C-60F50ACE04CB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27" creationId="{03258D09-D654-2EA5-597D-CFE29AEACEA3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28" creationId="{DB9FB2BA-4C6B-0F88-6850-EAE5248B48D8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29" creationId="{939C5702-E347-4A4F-2E77-3BCEA4A2A931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31" creationId="{BD96856B-EC23-F992-A593-D6609EE5BF65}"/>
          </ac:spMkLst>
        </pc:spChg>
        <pc:spChg chg="add mod">
          <ac:chgData name="GOUTELLE Alexis FRSC" userId="40060437-1818-4384-9fc0-089b6c74c15c" providerId="ADAL" clId="{9B5FDF34-B60E-4282-8942-72D275E63F38}" dt="2024-01-25T15:30:47.270" v="2069" actId="14100"/>
          <ac:spMkLst>
            <pc:docMk/>
            <pc:sldMk cId="2895630034" sldId="2147476055"/>
            <ac:spMk id="33" creationId="{02BEB68B-3743-CCA5-6572-5E59258E4330}"/>
          </ac:spMkLst>
        </pc:spChg>
        <pc:spChg chg="add mod">
          <ac:chgData name="GOUTELLE Alexis FRSC" userId="40060437-1818-4384-9fc0-089b6c74c15c" providerId="ADAL" clId="{9B5FDF34-B60E-4282-8942-72D275E63F38}" dt="2024-01-25T15:31:27.311" v="2088" actId="1076"/>
          <ac:spMkLst>
            <pc:docMk/>
            <pc:sldMk cId="2895630034" sldId="2147476055"/>
            <ac:spMk id="34" creationId="{946362E0-9816-FC38-EB89-D8F750562B36}"/>
          </ac:spMkLst>
        </pc:spChg>
        <pc:spChg chg="add mod">
          <ac:chgData name="GOUTELLE Alexis FRSC" userId="40060437-1818-4384-9fc0-089b6c74c15c" providerId="ADAL" clId="{9B5FDF34-B60E-4282-8942-72D275E63F38}" dt="2024-01-25T15:32:12.516" v="2116" actId="1035"/>
          <ac:spMkLst>
            <pc:docMk/>
            <pc:sldMk cId="2895630034" sldId="2147476055"/>
            <ac:spMk id="35" creationId="{411D88D2-BC23-4DDD-764A-8A2175F7D699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36" creationId="{1D4147CB-4DF4-8A33-9224-4B32CE90764B}"/>
          </ac:spMkLst>
        </pc:spChg>
        <pc:spChg chg="del">
          <ac:chgData name="GOUTELLE Alexis FRSC" userId="40060437-1818-4384-9fc0-089b6c74c15c" providerId="ADAL" clId="{9B5FDF34-B60E-4282-8942-72D275E63F38}" dt="2024-01-25T15:26:33.776" v="1950" actId="478"/>
          <ac:spMkLst>
            <pc:docMk/>
            <pc:sldMk cId="2895630034" sldId="2147476055"/>
            <ac:spMk id="37" creationId="{212640E4-F979-387B-1E43-E4D0E069E23B}"/>
          </ac:spMkLst>
        </pc:spChg>
        <pc:spChg chg="add mod">
          <ac:chgData name="GOUTELLE Alexis FRSC" userId="40060437-1818-4384-9fc0-089b6c74c15c" providerId="ADAL" clId="{9B5FDF34-B60E-4282-8942-72D275E63F38}" dt="2024-01-25T15:32:18.405" v="2124" actId="20577"/>
          <ac:spMkLst>
            <pc:docMk/>
            <pc:sldMk cId="2895630034" sldId="2147476055"/>
            <ac:spMk id="39" creationId="{3695F0D7-1DD4-52EA-5FFA-54814F17E8AB}"/>
          </ac:spMkLst>
        </pc:spChg>
        <pc:spChg chg="add mod">
          <ac:chgData name="GOUTELLE Alexis FRSC" userId="40060437-1818-4384-9fc0-089b6c74c15c" providerId="ADAL" clId="{9B5FDF34-B60E-4282-8942-72D275E63F38}" dt="2024-01-25T15:33:29.175" v="2175" actId="122"/>
          <ac:spMkLst>
            <pc:docMk/>
            <pc:sldMk cId="2895630034" sldId="2147476055"/>
            <ac:spMk id="40" creationId="{BE992CE6-DBB3-92AD-B267-A9CC2700DADF}"/>
          </ac:spMkLst>
        </pc:spChg>
        <pc:spChg chg="add mod">
          <ac:chgData name="GOUTELLE Alexis FRSC" userId="40060437-1818-4384-9fc0-089b6c74c15c" providerId="ADAL" clId="{9B5FDF34-B60E-4282-8942-72D275E63F38}" dt="2024-01-25T15:32:48.680" v="2149" actId="1038"/>
          <ac:spMkLst>
            <pc:docMk/>
            <pc:sldMk cId="2895630034" sldId="2147476055"/>
            <ac:spMk id="41" creationId="{26748442-E749-FAF0-41B9-C5E42E3EE0DD}"/>
          </ac:spMkLst>
        </pc:spChg>
        <pc:spChg chg="add mod">
          <ac:chgData name="GOUTELLE Alexis FRSC" userId="40060437-1818-4384-9fc0-089b6c74c15c" providerId="ADAL" clId="{9B5FDF34-B60E-4282-8942-72D275E63F38}" dt="2024-01-25T15:33:13.714" v="2167" actId="1076"/>
          <ac:spMkLst>
            <pc:docMk/>
            <pc:sldMk cId="2895630034" sldId="2147476055"/>
            <ac:spMk id="42" creationId="{1453E3C5-449D-A962-C203-AA8F976825CE}"/>
          </ac:spMkLst>
        </pc:spChg>
        <pc:spChg chg="del">
          <ac:chgData name="GOUTELLE Alexis FRSC" userId="40060437-1818-4384-9fc0-089b6c74c15c" providerId="ADAL" clId="{9B5FDF34-B60E-4282-8942-72D275E63F38}" dt="2024-01-25T15:37:50.587" v="2347" actId="478"/>
          <ac:spMkLst>
            <pc:docMk/>
            <pc:sldMk cId="2895630034" sldId="2147476055"/>
            <ac:spMk id="44" creationId="{1B5DBAEB-0E76-60C1-0877-CD373787B14A}"/>
          </ac:spMkLst>
        </pc:spChg>
        <pc:spChg chg="add mod">
          <ac:chgData name="GOUTELLE Alexis FRSC" userId="40060437-1818-4384-9fc0-089b6c74c15c" providerId="ADAL" clId="{9B5FDF34-B60E-4282-8942-72D275E63F38}" dt="2024-01-25T15:33:23.758" v="2172" actId="20577"/>
          <ac:spMkLst>
            <pc:docMk/>
            <pc:sldMk cId="2895630034" sldId="2147476055"/>
            <ac:spMk id="45" creationId="{F3863F34-C554-4B24-5BDA-CB4565C97C1C}"/>
          </ac:spMkLst>
        </pc:spChg>
        <pc:spChg chg="add mod">
          <ac:chgData name="GOUTELLE Alexis FRSC" userId="40060437-1818-4384-9fc0-089b6c74c15c" providerId="ADAL" clId="{9B5FDF34-B60E-4282-8942-72D275E63F38}" dt="2024-01-25T15:33:34.887" v="2177" actId="1076"/>
          <ac:spMkLst>
            <pc:docMk/>
            <pc:sldMk cId="2895630034" sldId="2147476055"/>
            <ac:spMk id="46" creationId="{E8B5B004-AD38-BF09-3485-45AE628580DB}"/>
          </ac:spMkLst>
        </pc:spChg>
        <pc:spChg chg="add mod">
          <ac:chgData name="GOUTELLE Alexis FRSC" userId="40060437-1818-4384-9fc0-089b6c74c15c" providerId="ADAL" clId="{9B5FDF34-B60E-4282-8942-72D275E63F38}" dt="2024-01-25T15:33:39.798" v="2191" actId="1036"/>
          <ac:spMkLst>
            <pc:docMk/>
            <pc:sldMk cId="2895630034" sldId="2147476055"/>
            <ac:spMk id="47" creationId="{CAEB9DBB-1F5F-9416-5F10-0731E0DC7E18}"/>
          </ac:spMkLst>
        </pc:spChg>
        <pc:spChg chg="add mod">
          <ac:chgData name="GOUTELLE Alexis FRSC" userId="40060437-1818-4384-9fc0-089b6c74c15c" providerId="ADAL" clId="{9B5FDF34-B60E-4282-8942-72D275E63F38}" dt="2024-01-25T15:33:46.263" v="2193" actId="1076"/>
          <ac:spMkLst>
            <pc:docMk/>
            <pc:sldMk cId="2895630034" sldId="2147476055"/>
            <ac:spMk id="48" creationId="{D10831B9-C3E3-410B-512D-B1AF40E51B5A}"/>
          </ac:spMkLst>
        </pc:spChg>
        <pc:spChg chg="add mod">
          <ac:chgData name="GOUTELLE Alexis FRSC" userId="40060437-1818-4384-9fc0-089b6c74c15c" providerId="ADAL" clId="{9B5FDF34-B60E-4282-8942-72D275E63F38}" dt="2024-01-25T15:33:46.263" v="2193" actId="1076"/>
          <ac:spMkLst>
            <pc:docMk/>
            <pc:sldMk cId="2895630034" sldId="2147476055"/>
            <ac:spMk id="49" creationId="{9A98F673-BC3A-28DA-8A17-4B3BCCA06823}"/>
          </ac:spMkLst>
        </pc:spChg>
        <pc:spChg chg="add mod">
          <ac:chgData name="GOUTELLE Alexis FRSC" userId="40060437-1818-4384-9fc0-089b6c74c15c" providerId="ADAL" clId="{9B5FDF34-B60E-4282-8942-72D275E63F38}" dt="2024-01-25T15:34:17.797" v="2210" actId="1076"/>
          <ac:spMkLst>
            <pc:docMk/>
            <pc:sldMk cId="2895630034" sldId="2147476055"/>
            <ac:spMk id="50" creationId="{9A7AE55F-6485-B1BA-ABC8-9AA03FED843B}"/>
          </ac:spMkLst>
        </pc:spChg>
        <pc:spChg chg="add mod">
          <ac:chgData name="GOUTELLE Alexis FRSC" userId="40060437-1818-4384-9fc0-089b6c74c15c" providerId="ADAL" clId="{9B5FDF34-B60E-4282-8942-72D275E63F38}" dt="2024-01-25T15:34:14.812" v="2209" actId="1076"/>
          <ac:spMkLst>
            <pc:docMk/>
            <pc:sldMk cId="2895630034" sldId="2147476055"/>
            <ac:spMk id="51" creationId="{0DBF4316-DE2B-86B6-E783-559B2ED27416}"/>
          </ac:spMkLst>
        </pc:spChg>
        <pc:spChg chg="add mod">
          <ac:chgData name="GOUTELLE Alexis FRSC" userId="40060437-1818-4384-9fc0-089b6c74c15c" providerId="ADAL" clId="{9B5FDF34-B60E-4282-8942-72D275E63F38}" dt="2024-01-25T15:34:11.227" v="2208" actId="1036"/>
          <ac:spMkLst>
            <pc:docMk/>
            <pc:sldMk cId="2895630034" sldId="2147476055"/>
            <ac:spMk id="52" creationId="{43F3F573-1A18-66E7-22A4-A6B9BA8621A9}"/>
          </ac:spMkLst>
        </pc:spChg>
        <pc:spChg chg="add del mod">
          <ac:chgData name="GOUTELLE Alexis FRSC" userId="40060437-1818-4384-9fc0-089b6c74c15c" providerId="ADAL" clId="{9B5FDF34-B60E-4282-8942-72D275E63F38}" dt="2024-01-25T15:34:47.248" v="2214" actId="21"/>
          <ac:spMkLst>
            <pc:docMk/>
            <pc:sldMk cId="2895630034" sldId="2147476055"/>
            <ac:spMk id="53" creationId="{2739FE83-66A6-4DE5-02FD-926AAFA2967D}"/>
          </ac:spMkLst>
        </pc:spChg>
        <pc:spChg chg="add mod">
          <ac:chgData name="GOUTELLE Alexis FRSC" userId="40060437-1818-4384-9fc0-089b6c74c15c" providerId="ADAL" clId="{9B5FDF34-B60E-4282-8942-72D275E63F38}" dt="2024-01-25T15:35:16.645" v="2223" actId="1076"/>
          <ac:spMkLst>
            <pc:docMk/>
            <pc:sldMk cId="2895630034" sldId="2147476055"/>
            <ac:spMk id="54" creationId="{D059A23E-7CB3-4D94-7FEA-CDFF54C87967}"/>
          </ac:spMkLst>
        </pc:spChg>
        <pc:spChg chg="add del mod">
          <ac:chgData name="GOUTELLE Alexis FRSC" userId="40060437-1818-4384-9fc0-089b6c74c15c" providerId="ADAL" clId="{9B5FDF34-B60E-4282-8942-72D275E63F38}" dt="2024-01-25T15:34:50.576" v="2216" actId="21"/>
          <ac:spMkLst>
            <pc:docMk/>
            <pc:sldMk cId="2895630034" sldId="2147476055"/>
            <ac:spMk id="55" creationId="{13497A84-987C-8EC9-B9AC-D5120F0E0E0D}"/>
          </ac:spMkLst>
        </pc:spChg>
        <pc:spChg chg="add mod">
          <ac:chgData name="GOUTELLE Alexis FRSC" userId="40060437-1818-4384-9fc0-089b6c74c15c" providerId="ADAL" clId="{9B5FDF34-B60E-4282-8942-72D275E63F38}" dt="2024-01-25T15:35:36.931" v="2228" actId="1076"/>
          <ac:spMkLst>
            <pc:docMk/>
            <pc:sldMk cId="2895630034" sldId="2147476055"/>
            <ac:spMk id="57" creationId="{CE8B3C22-0795-5001-70DB-EB9A2D2FF5E3}"/>
          </ac:spMkLst>
        </pc:spChg>
        <pc:spChg chg="add del mod">
          <ac:chgData name="GOUTELLE Alexis FRSC" userId="40060437-1818-4384-9fc0-089b6c74c15c" providerId="ADAL" clId="{9B5FDF34-B60E-4282-8942-72D275E63F38}" dt="2024-01-25T15:36:13.067" v="2243" actId="21"/>
          <ac:spMkLst>
            <pc:docMk/>
            <pc:sldMk cId="2895630034" sldId="2147476055"/>
            <ac:spMk id="58" creationId="{ED1ED795-BB21-D4E7-78E1-6E477B854633}"/>
          </ac:spMkLst>
        </pc:spChg>
        <pc:picChg chg="del">
          <ac:chgData name="GOUTELLE Alexis FRSC" userId="40060437-1818-4384-9fc0-089b6c74c15c" providerId="ADAL" clId="{9B5FDF34-B60E-4282-8942-72D275E63F38}" dt="2024-01-25T15:26:33.776" v="1950" actId="478"/>
          <ac:picMkLst>
            <pc:docMk/>
            <pc:sldMk cId="2895630034" sldId="2147476055"/>
            <ac:picMk id="2" creationId="{EFD6E449-7490-B7A7-D859-15F4AF4DC01A}"/>
          </ac:picMkLst>
        </pc:picChg>
        <pc:picChg chg="add mod">
          <ac:chgData name="GOUTELLE Alexis FRSC" userId="40060437-1818-4384-9fc0-089b6c74c15c" providerId="ADAL" clId="{9B5FDF34-B60E-4282-8942-72D275E63F38}" dt="2024-01-25T15:26:45.841" v="1952" actId="1076"/>
          <ac:picMkLst>
            <pc:docMk/>
            <pc:sldMk cId="2895630034" sldId="2147476055"/>
            <ac:picMk id="7" creationId="{B77CAE44-E294-9B27-4879-0E706B26375A}"/>
          </ac:picMkLst>
        </pc:picChg>
        <pc:picChg chg="add mod">
          <ac:chgData name="GOUTELLE Alexis FRSC" userId="40060437-1818-4384-9fc0-089b6c74c15c" providerId="ADAL" clId="{9B5FDF34-B60E-4282-8942-72D275E63F38}" dt="2024-01-25T15:26:45.841" v="1952" actId="1076"/>
          <ac:picMkLst>
            <pc:docMk/>
            <pc:sldMk cId="2895630034" sldId="2147476055"/>
            <ac:picMk id="8" creationId="{D64DDAB1-1EE1-C5F1-637B-B136ED7D28A9}"/>
          </ac:picMkLst>
        </pc:picChg>
        <pc:picChg chg="add mod">
          <ac:chgData name="GOUTELLE Alexis FRSC" userId="40060437-1818-4384-9fc0-089b6c74c15c" providerId="ADAL" clId="{9B5FDF34-B60E-4282-8942-72D275E63F38}" dt="2024-01-25T15:26:45.841" v="1952" actId="1076"/>
          <ac:picMkLst>
            <pc:docMk/>
            <pc:sldMk cId="2895630034" sldId="2147476055"/>
            <ac:picMk id="9" creationId="{CF313570-6E3A-BF67-67C5-8BCAAB27DEF3}"/>
          </ac:picMkLst>
        </pc:picChg>
        <pc:picChg chg="del">
          <ac:chgData name="GOUTELLE Alexis FRSC" userId="40060437-1818-4384-9fc0-089b6c74c15c" providerId="ADAL" clId="{9B5FDF34-B60E-4282-8942-72D275E63F38}" dt="2024-01-25T15:26:33.776" v="1950" actId="478"/>
          <ac:picMkLst>
            <pc:docMk/>
            <pc:sldMk cId="2895630034" sldId="2147476055"/>
            <ac:picMk id="30" creationId="{B579EB60-9D4E-CC72-B855-512D604FD02F}"/>
          </ac:picMkLst>
        </pc:picChg>
        <pc:picChg chg="del">
          <ac:chgData name="GOUTELLE Alexis FRSC" userId="40060437-1818-4384-9fc0-089b6c74c15c" providerId="ADAL" clId="{9B5FDF34-B60E-4282-8942-72D275E63F38}" dt="2024-01-25T15:26:33.776" v="1950" actId="478"/>
          <ac:picMkLst>
            <pc:docMk/>
            <pc:sldMk cId="2895630034" sldId="2147476055"/>
            <ac:picMk id="38" creationId="{EF26BC34-1D91-C063-8052-D5EF449C2B0C}"/>
          </ac:picMkLst>
        </pc:picChg>
        <pc:picChg chg="add mod modCrop">
          <ac:chgData name="GOUTELLE Alexis FRSC" userId="40060437-1818-4384-9fc0-089b6c74c15c" providerId="ADAL" clId="{9B5FDF34-B60E-4282-8942-72D275E63F38}" dt="2024-01-25T15:35:08.684" v="2221" actId="732"/>
          <ac:picMkLst>
            <pc:docMk/>
            <pc:sldMk cId="2895630034" sldId="2147476055"/>
            <ac:picMk id="56" creationId="{B7FDEBD9-3F8B-8BDC-3B3B-EFE723722FA1}"/>
          </ac:picMkLst>
        </pc:picChg>
        <pc:picChg chg="add mod modCrop">
          <ac:chgData name="GOUTELLE Alexis FRSC" userId="40060437-1818-4384-9fc0-089b6c74c15c" providerId="ADAL" clId="{9B5FDF34-B60E-4282-8942-72D275E63F38}" dt="2024-01-25T15:36:26.733" v="2246" actId="732"/>
          <ac:picMkLst>
            <pc:docMk/>
            <pc:sldMk cId="2895630034" sldId="2147476055"/>
            <ac:picMk id="59" creationId="{D6057C29-93B3-540E-40E0-A725001369EA}"/>
          </ac:picMkLst>
        </pc:picChg>
        <pc:picChg chg="del">
          <ac:chgData name="GOUTELLE Alexis FRSC" userId="40060437-1818-4384-9fc0-089b6c74c15c" providerId="ADAL" clId="{9B5FDF34-B60E-4282-8942-72D275E63F38}" dt="2024-01-25T15:26:33.776" v="1950" actId="478"/>
          <ac:picMkLst>
            <pc:docMk/>
            <pc:sldMk cId="2895630034" sldId="2147476055"/>
            <ac:picMk id="62" creationId="{147B7156-40AF-90C7-79D3-73AA6624CB7A}"/>
          </ac:picMkLst>
        </pc:picChg>
        <pc:picChg chg="del">
          <ac:chgData name="GOUTELLE Alexis FRSC" userId="40060437-1818-4384-9fc0-089b6c74c15c" providerId="ADAL" clId="{9B5FDF34-B60E-4282-8942-72D275E63F38}" dt="2024-01-25T15:26:33.776" v="1950" actId="478"/>
          <ac:picMkLst>
            <pc:docMk/>
            <pc:sldMk cId="2895630034" sldId="2147476055"/>
            <ac:picMk id="63" creationId="{ADB7D10D-5B09-1666-627A-964AF85E1EFB}"/>
          </ac:picMkLst>
        </pc:picChg>
        <pc:cxnChg chg="add mod ord">
          <ac:chgData name="GOUTELLE Alexis FRSC" userId="40060437-1818-4384-9fc0-089b6c74c15c" providerId="ADAL" clId="{9B5FDF34-B60E-4282-8942-72D275E63F38}" dt="2024-01-25T15:30:51.950" v="2070" actId="166"/>
          <ac:cxnSpMkLst>
            <pc:docMk/>
            <pc:sldMk cId="2895630034" sldId="2147476055"/>
            <ac:cxnSpMk id="19" creationId="{FBB6042B-F993-6161-29D9-FFE7BE5223B3}"/>
          </ac:cxnSpMkLst>
        </pc:cxnChg>
        <pc:cxnChg chg="add mod ord">
          <ac:chgData name="GOUTELLE Alexis FRSC" userId="40060437-1818-4384-9fc0-089b6c74c15c" providerId="ADAL" clId="{9B5FDF34-B60E-4282-8942-72D275E63F38}" dt="2024-01-25T15:35:56.632" v="2237" actId="1035"/>
          <ac:cxnSpMkLst>
            <pc:docMk/>
            <pc:sldMk cId="2895630034" sldId="2147476055"/>
            <ac:cxnSpMk id="23" creationId="{76AE9AB8-AC04-E129-3B40-93AD20CB9152}"/>
          </ac:cxnSpMkLst>
        </pc:cxnChg>
      </pc:sldChg>
      <pc:sldChg chg="addSp delSp modSp add del mod">
        <pc:chgData name="GOUTELLE Alexis FRSC" userId="40060437-1818-4384-9fc0-089b6c74c15c" providerId="ADAL" clId="{9B5FDF34-B60E-4282-8942-72D275E63F38}" dt="2024-01-25T15:26:08.995" v="1947" actId="47"/>
        <pc:sldMkLst>
          <pc:docMk/>
          <pc:sldMk cId="3661226745" sldId="2147476055"/>
        </pc:sldMkLst>
        <pc:spChg chg="del">
          <ac:chgData name="GOUTELLE Alexis FRSC" userId="40060437-1818-4384-9fc0-089b6c74c15c" providerId="ADAL" clId="{9B5FDF34-B60E-4282-8942-72D275E63F38}" dt="2024-01-25T15:17:39.703" v="1636" actId="478"/>
          <ac:spMkLst>
            <pc:docMk/>
            <pc:sldMk cId="3661226745" sldId="2147476055"/>
            <ac:spMk id="3" creationId="{6261DA53-337B-CAFA-EBEB-96998DC25A72}"/>
          </ac:spMkLst>
        </pc:spChg>
        <pc:spChg chg="del">
          <ac:chgData name="GOUTELLE Alexis FRSC" userId="40060437-1818-4384-9fc0-089b6c74c15c" providerId="ADAL" clId="{9B5FDF34-B60E-4282-8942-72D275E63F38}" dt="2024-01-25T15:17:39.703" v="1636" actId="478"/>
          <ac:spMkLst>
            <pc:docMk/>
            <pc:sldMk cId="3661226745" sldId="2147476055"/>
            <ac:spMk id="4" creationId="{DBA2B10E-9932-F4F3-C802-F8B78BA8AB5B}"/>
          </ac:spMkLst>
        </pc:spChg>
        <pc:spChg chg="del">
          <ac:chgData name="GOUTELLE Alexis FRSC" userId="40060437-1818-4384-9fc0-089b6c74c15c" providerId="ADAL" clId="{9B5FDF34-B60E-4282-8942-72D275E63F38}" dt="2024-01-25T15:17:39.703" v="1636" actId="478"/>
          <ac:spMkLst>
            <pc:docMk/>
            <pc:sldMk cId="3661226745" sldId="2147476055"/>
            <ac:spMk id="5" creationId="{03BB4E87-1989-BB78-BD37-4338FFB805FB}"/>
          </ac:spMkLst>
        </pc:spChg>
        <pc:spChg chg="del">
          <ac:chgData name="GOUTELLE Alexis FRSC" userId="40060437-1818-4384-9fc0-089b6c74c15c" providerId="ADAL" clId="{9B5FDF34-B60E-4282-8942-72D275E63F38}" dt="2024-01-25T15:17:42.695" v="1638" actId="478"/>
          <ac:spMkLst>
            <pc:docMk/>
            <pc:sldMk cId="3661226745" sldId="2147476055"/>
            <ac:spMk id="6" creationId="{30CB827D-8B47-07F0-5EBC-AA2541E7359D}"/>
          </ac:spMkLst>
        </pc:spChg>
        <pc:spChg chg="add mod">
          <ac:chgData name="GOUTELLE Alexis FRSC" userId="40060437-1818-4384-9fc0-089b6c74c15c" providerId="ADAL" clId="{9B5FDF34-B60E-4282-8942-72D275E63F38}" dt="2024-01-25T15:20:30.169" v="1723" actId="2085"/>
          <ac:spMkLst>
            <pc:docMk/>
            <pc:sldMk cId="3661226745" sldId="2147476055"/>
            <ac:spMk id="7" creationId="{C58B1412-6DF8-8C13-0B4F-BC266874E9B1}"/>
          </ac:spMkLst>
        </pc:spChg>
        <pc:spChg chg="add mod">
          <ac:chgData name="GOUTELLE Alexis FRSC" userId="40060437-1818-4384-9fc0-089b6c74c15c" providerId="ADAL" clId="{9B5FDF34-B60E-4282-8942-72D275E63F38}" dt="2024-01-25T15:20:30.169" v="1723" actId="2085"/>
          <ac:spMkLst>
            <pc:docMk/>
            <pc:sldMk cId="3661226745" sldId="2147476055"/>
            <ac:spMk id="8" creationId="{BA0114C6-1C5F-0338-D25C-300306D78C5B}"/>
          </ac:spMkLst>
        </pc:spChg>
        <pc:spChg chg="add mod">
          <ac:chgData name="GOUTELLE Alexis FRSC" userId="40060437-1818-4384-9fc0-089b6c74c15c" providerId="ADAL" clId="{9B5FDF34-B60E-4282-8942-72D275E63F38}" dt="2024-01-25T15:20:30.169" v="1723" actId="2085"/>
          <ac:spMkLst>
            <pc:docMk/>
            <pc:sldMk cId="3661226745" sldId="2147476055"/>
            <ac:spMk id="9" creationId="{C974737E-1802-54E4-72BE-FC67951AC649}"/>
          </ac:spMkLst>
        </pc:spChg>
        <pc:spChg chg="add mod">
          <ac:chgData name="GOUTELLE Alexis FRSC" userId="40060437-1818-4384-9fc0-089b6c74c15c" providerId="ADAL" clId="{9B5FDF34-B60E-4282-8942-72D275E63F38}" dt="2024-01-25T15:18:22.655" v="1655" actId="1076"/>
          <ac:spMkLst>
            <pc:docMk/>
            <pc:sldMk cId="3661226745" sldId="2147476055"/>
            <ac:spMk id="11" creationId="{B6A81C1B-AD44-084D-6877-0739C3D9CA47}"/>
          </ac:spMkLst>
        </pc:spChg>
        <pc:spChg chg="add mod">
          <ac:chgData name="GOUTELLE Alexis FRSC" userId="40060437-1818-4384-9fc0-089b6c74c15c" providerId="ADAL" clId="{9B5FDF34-B60E-4282-8942-72D275E63F38}" dt="2024-01-25T15:18:40.989" v="1665" actId="1037"/>
          <ac:spMkLst>
            <pc:docMk/>
            <pc:sldMk cId="3661226745" sldId="2147476055"/>
            <ac:spMk id="12" creationId="{AB5D3E39-4E97-9CCD-33A9-9DD499C9EF3A}"/>
          </ac:spMkLst>
        </pc:spChg>
        <pc:spChg chg="add mod">
          <ac:chgData name="GOUTELLE Alexis FRSC" userId="40060437-1818-4384-9fc0-089b6c74c15c" providerId="ADAL" clId="{9B5FDF34-B60E-4282-8942-72D275E63F38}" dt="2024-01-25T15:18:49.088" v="1680" actId="1035"/>
          <ac:spMkLst>
            <pc:docMk/>
            <pc:sldMk cId="3661226745" sldId="2147476055"/>
            <ac:spMk id="13" creationId="{4880E25A-E333-B18E-6DD5-5866A4DE118B}"/>
          </ac:spMkLst>
        </pc:spChg>
        <pc:spChg chg="add mod">
          <ac:chgData name="GOUTELLE Alexis FRSC" userId="40060437-1818-4384-9fc0-089b6c74c15c" providerId="ADAL" clId="{9B5FDF34-B60E-4282-8942-72D275E63F38}" dt="2024-01-25T15:18:56.864" v="1693" actId="1037"/>
          <ac:spMkLst>
            <pc:docMk/>
            <pc:sldMk cId="3661226745" sldId="2147476055"/>
            <ac:spMk id="14" creationId="{524D3AC8-3057-B7D7-0FC2-52D1825F64DA}"/>
          </ac:spMkLst>
        </pc:spChg>
        <pc:spChg chg="add mod">
          <ac:chgData name="GOUTELLE Alexis FRSC" userId="40060437-1818-4384-9fc0-089b6c74c15c" providerId="ADAL" clId="{9B5FDF34-B60E-4282-8942-72D275E63F38}" dt="2024-01-25T15:19:04.464" v="1698" actId="20577"/>
          <ac:spMkLst>
            <pc:docMk/>
            <pc:sldMk cId="3661226745" sldId="2147476055"/>
            <ac:spMk id="18" creationId="{61805B50-1626-447C-AF6A-B1DFD278E90B}"/>
          </ac:spMkLst>
        </pc:spChg>
        <pc:spChg chg="del">
          <ac:chgData name="GOUTELLE Alexis FRSC" userId="40060437-1818-4384-9fc0-089b6c74c15c" providerId="ADAL" clId="{9B5FDF34-B60E-4282-8942-72D275E63F38}" dt="2024-01-25T15:17:44.048" v="1639" actId="478"/>
          <ac:spMkLst>
            <pc:docMk/>
            <pc:sldMk cId="3661226745" sldId="2147476055"/>
            <ac:spMk id="25" creationId="{68B3241B-89AB-A7D9-E829-621DF5899C88}"/>
          </ac:spMkLst>
        </pc:spChg>
        <pc:spChg chg="del">
          <ac:chgData name="GOUTELLE Alexis FRSC" userId="40060437-1818-4384-9fc0-089b6c74c15c" providerId="ADAL" clId="{9B5FDF34-B60E-4282-8942-72D275E63F38}" dt="2024-01-25T15:17:39.703" v="1636" actId="478"/>
          <ac:spMkLst>
            <pc:docMk/>
            <pc:sldMk cId="3661226745" sldId="2147476055"/>
            <ac:spMk id="26" creationId="{3C16EA2E-24D9-119B-957C-60F50ACE04CB}"/>
          </ac:spMkLst>
        </pc:spChg>
        <pc:spChg chg="del">
          <ac:chgData name="GOUTELLE Alexis FRSC" userId="40060437-1818-4384-9fc0-089b6c74c15c" providerId="ADAL" clId="{9B5FDF34-B60E-4282-8942-72D275E63F38}" dt="2024-01-25T15:17:42.695" v="1638" actId="478"/>
          <ac:spMkLst>
            <pc:docMk/>
            <pc:sldMk cId="3661226745" sldId="2147476055"/>
            <ac:spMk id="27" creationId="{03258D09-D654-2EA5-597D-CFE29AEACEA3}"/>
          </ac:spMkLst>
        </pc:spChg>
        <pc:spChg chg="del">
          <ac:chgData name="GOUTELLE Alexis FRSC" userId="40060437-1818-4384-9fc0-089b6c74c15c" providerId="ADAL" clId="{9B5FDF34-B60E-4282-8942-72D275E63F38}" dt="2024-01-25T15:17:39.703" v="1636" actId="478"/>
          <ac:spMkLst>
            <pc:docMk/>
            <pc:sldMk cId="3661226745" sldId="2147476055"/>
            <ac:spMk id="28" creationId="{DB9FB2BA-4C6B-0F88-6850-EAE5248B48D8}"/>
          </ac:spMkLst>
        </pc:spChg>
        <pc:spChg chg="del">
          <ac:chgData name="GOUTELLE Alexis FRSC" userId="40060437-1818-4384-9fc0-089b6c74c15c" providerId="ADAL" clId="{9B5FDF34-B60E-4282-8942-72D275E63F38}" dt="2024-01-25T15:17:39.703" v="1636" actId="478"/>
          <ac:spMkLst>
            <pc:docMk/>
            <pc:sldMk cId="3661226745" sldId="2147476055"/>
            <ac:spMk id="29" creationId="{939C5702-E347-4A4F-2E77-3BCEA4A2A931}"/>
          </ac:spMkLst>
        </pc:spChg>
        <pc:spChg chg="del">
          <ac:chgData name="GOUTELLE Alexis FRSC" userId="40060437-1818-4384-9fc0-089b6c74c15c" providerId="ADAL" clId="{9B5FDF34-B60E-4282-8942-72D275E63F38}" dt="2024-01-25T15:17:42.695" v="1638" actId="478"/>
          <ac:spMkLst>
            <pc:docMk/>
            <pc:sldMk cId="3661226745" sldId="2147476055"/>
            <ac:spMk id="31" creationId="{BD96856B-EC23-F992-A593-D6609EE5BF65}"/>
          </ac:spMkLst>
        </pc:spChg>
        <pc:spChg chg="del">
          <ac:chgData name="GOUTELLE Alexis FRSC" userId="40060437-1818-4384-9fc0-089b6c74c15c" providerId="ADAL" clId="{9B5FDF34-B60E-4282-8942-72D275E63F38}" dt="2024-01-25T15:17:42.695" v="1638" actId="478"/>
          <ac:spMkLst>
            <pc:docMk/>
            <pc:sldMk cId="3661226745" sldId="2147476055"/>
            <ac:spMk id="36" creationId="{1D4147CB-4DF4-8A33-9224-4B32CE90764B}"/>
          </ac:spMkLst>
        </pc:spChg>
        <pc:spChg chg="del">
          <ac:chgData name="GOUTELLE Alexis FRSC" userId="40060437-1818-4384-9fc0-089b6c74c15c" providerId="ADAL" clId="{9B5FDF34-B60E-4282-8942-72D275E63F38}" dt="2024-01-25T15:17:42.695" v="1638" actId="478"/>
          <ac:spMkLst>
            <pc:docMk/>
            <pc:sldMk cId="3661226745" sldId="2147476055"/>
            <ac:spMk id="37" creationId="{212640E4-F979-387B-1E43-E4D0E069E23B}"/>
          </ac:spMkLst>
        </pc:spChg>
        <pc:spChg chg="mod">
          <ac:chgData name="GOUTELLE Alexis FRSC" userId="40060437-1818-4384-9fc0-089b6c74c15c" providerId="ADAL" clId="{9B5FDF34-B60E-4282-8942-72D275E63F38}" dt="2024-01-25T15:20:30.169" v="1723" actId="2085"/>
          <ac:spMkLst>
            <pc:docMk/>
            <pc:sldMk cId="3661226745" sldId="2147476055"/>
            <ac:spMk id="44" creationId="{1B5DBAEB-0E76-60C1-0877-CD373787B14A}"/>
          </ac:spMkLst>
        </pc:spChg>
        <pc:spChg chg="add mod">
          <ac:chgData name="GOUTELLE Alexis FRSC" userId="40060437-1818-4384-9fc0-089b6c74c15c" providerId="ADAL" clId="{9B5FDF34-B60E-4282-8942-72D275E63F38}" dt="2024-01-25T15:20:58.953" v="1736" actId="1036"/>
          <ac:spMkLst>
            <pc:docMk/>
            <pc:sldMk cId="3661226745" sldId="2147476055"/>
            <ac:spMk id="55" creationId="{CB17C59C-FFC4-2CDF-F87C-57B4239FB74D}"/>
          </ac:spMkLst>
        </pc:spChg>
        <pc:spChg chg="add mod">
          <ac:chgData name="GOUTELLE Alexis FRSC" userId="40060437-1818-4384-9fc0-089b6c74c15c" providerId="ADAL" clId="{9B5FDF34-B60E-4282-8942-72D275E63F38}" dt="2024-01-25T15:21:25.290" v="1747" actId="208"/>
          <ac:spMkLst>
            <pc:docMk/>
            <pc:sldMk cId="3661226745" sldId="2147476055"/>
            <ac:spMk id="56" creationId="{A8B06D82-E230-6CB5-AB3C-8285467A31DF}"/>
          </ac:spMkLst>
        </pc:spChg>
        <pc:spChg chg="add mod">
          <ac:chgData name="GOUTELLE Alexis FRSC" userId="40060437-1818-4384-9fc0-089b6c74c15c" providerId="ADAL" clId="{9B5FDF34-B60E-4282-8942-72D275E63F38}" dt="2024-01-25T15:22:35.871" v="1787" actId="207"/>
          <ac:spMkLst>
            <pc:docMk/>
            <pc:sldMk cId="3661226745" sldId="2147476055"/>
            <ac:spMk id="57" creationId="{17F5A763-A5EC-EA7F-CA75-EB4B4F0D1C24}"/>
          </ac:spMkLst>
        </pc:spChg>
        <pc:spChg chg="add mod">
          <ac:chgData name="GOUTELLE Alexis FRSC" userId="40060437-1818-4384-9fc0-089b6c74c15c" providerId="ADAL" clId="{9B5FDF34-B60E-4282-8942-72D275E63F38}" dt="2024-01-25T15:22:33.819" v="1786" actId="207"/>
          <ac:spMkLst>
            <pc:docMk/>
            <pc:sldMk cId="3661226745" sldId="2147476055"/>
            <ac:spMk id="58" creationId="{6F000680-1D75-524E-05BE-BD6EB65BADC0}"/>
          </ac:spMkLst>
        </pc:spChg>
        <pc:spChg chg="add mod">
          <ac:chgData name="GOUTELLE Alexis FRSC" userId="40060437-1818-4384-9fc0-089b6c74c15c" providerId="ADAL" clId="{9B5FDF34-B60E-4282-8942-72D275E63F38}" dt="2024-01-25T15:22:33.819" v="1786" actId="207"/>
          <ac:spMkLst>
            <pc:docMk/>
            <pc:sldMk cId="3661226745" sldId="2147476055"/>
            <ac:spMk id="59" creationId="{18C72306-2E89-EAB7-7B9D-C724A1A2B855}"/>
          </ac:spMkLst>
        </pc:spChg>
        <pc:spChg chg="add mod">
          <ac:chgData name="GOUTELLE Alexis FRSC" userId="40060437-1818-4384-9fc0-089b6c74c15c" providerId="ADAL" clId="{9B5FDF34-B60E-4282-8942-72D275E63F38}" dt="2024-01-25T15:22:33.819" v="1786" actId="207"/>
          <ac:spMkLst>
            <pc:docMk/>
            <pc:sldMk cId="3661226745" sldId="2147476055"/>
            <ac:spMk id="60" creationId="{571E40F2-46FE-F4E0-BCBB-4B309F5C1E6E}"/>
          </ac:spMkLst>
        </pc:spChg>
        <pc:spChg chg="add mod">
          <ac:chgData name="GOUTELLE Alexis FRSC" userId="40060437-1818-4384-9fc0-089b6c74c15c" providerId="ADAL" clId="{9B5FDF34-B60E-4282-8942-72D275E63F38}" dt="2024-01-25T15:23:53.117" v="1823" actId="1038"/>
          <ac:spMkLst>
            <pc:docMk/>
            <pc:sldMk cId="3661226745" sldId="2147476055"/>
            <ac:spMk id="61" creationId="{D9AB79ED-8F5F-8B8C-EEB1-FADE996522C0}"/>
          </ac:spMkLst>
        </pc:spChg>
        <pc:spChg chg="add mod">
          <ac:chgData name="GOUTELLE Alexis FRSC" userId="40060437-1818-4384-9fc0-089b6c74c15c" providerId="ADAL" clId="{9B5FDF34-B60E-4282-8942-72D275E63F38}" dt="2024-01-25T15:23:42.335" v="1814" actId="1037"/>
          <ac:spMkLst>
            <pc:docMk/>
            <pc:sldMk cId="3661226745" sldId="2147476055"/>
            <ac:spMk id="62" creationId="{94C8BBA7-50C3-2F91-EE1D-D93A3AD88ED6}"/>
          </ac:spMkLst>
        </pc:spChg>
        <pc:spChg chg="add mod">
          <ac:chgData name="GOUTELLE Alexis FRSC" userId="40060437-1818-4384-9fc0-089b6c74c15c" providerId="ADAL" clId="{9B5FDF34-B60E-4282-8942-72D275E63F38}" dt="2024-01-25T15:23:46.618" v="1817" actId="1038"/>
          <ac:spMkLst>
            <pc:docMk/>
            <pc:sldMk cId="3661226745" sldId="2147476055"/>
            <ac:spMk id="63" creationId="{15FEA5A1-4D63-E652-744A-C6B2F1BCD84D}"/>
          </ac:spMkLst>
        </pc:spChg>
        <pc:spChg chg="add mod">
          <ac:chgData name="GOUTELLE Alexis FRSC" userId="40060437-1818-4384-9fc0-089b6c74c15c" providerId="ADAL" clId="{9B5FDF34-B60E-4282-8942-72D275E63F38}" dt="2024-01-25T15:23:46.618" v="1817" actId="1038"/>
          <ac:spMkLst>
            <pc:docMk/>
            <pc:sldMk cId="3661226745" sldId="2147476055"/>
            <ac:spMk id="64" creationId="{AE7C2D5E-BBE3-3CC8-0FBD-E9C55A822F03}"/>
          </ac:spMkLst>
        </pc:spChg>
        <pc:spChg chg="add mod">
          <ac:chgData name="GOUTELLE Alexis FRSC" userId="40060437-1818-4384-9fc0-089b6c74c15c" providerId="ADAL" clId="{9B5FDF34-B60E-4282-8942-72D275E63F38}" dt="2024-01-25T15:23:46.618" v="1817" actId="1038"/>
          <ac:spMkLst>
            <pc:docMk/>
            <pc:sldMk cId="3661226745" sldId="2147476055"/>
            <ac:spMk id="65" creationId="{499565D6-EF9B-489E-1430-C618DEB05C73}"/>
          </ac:spMkLst>
        </pc:spChg>
        <pc:spChg chg="add mod">
          <ac:chgData name="GOUTELLE Alexis FRSC" userId="40060437-1818-4384-9fc0-089b6c74c15c" providerId="ADAL" clId="{9B5FDF34-B60E-4282-8942-72D275E63F38}" dt="2024-01-25T15:21:33.731" v="1749" actId="1076"/>
          <ac:spMkLst>
            <pc:docMk/>
            <pc:sldMk cId="3661226745" sldId="2147476055"/>
            <ac:spMk id="72" creationId="{2059AF9C-DCED-386B-F6E5-780D73B4495E}"/>
          </ac:spMkLst>
        </pc:spChg>
        <pc:spChg chg="add mod">
          <ac:chgData name="GOUTELLE Alexis FRSC" userId="40060437-1818-4384-9fc0-089b6c74c15c" providerId="ADAL" clId="{9B5FDF34-B60E-4282-8942-72D275E63F38}" dt="2024-01-25T15:21:33.731" v="1749" actId="1076"/>
          <ac:spMkLst>
            <pc:docMk/>
            <pc:sldMk cId="3661226745" sldId="2147476055"/>
            <ac:spMk id="73" creationId="{2B64A09E-B489-40D7-0455-B230EDEE7436}"/>
          </ac:spMkLst>
        </pc:spChg>
        <pc:spChg chg="add mod">
          <ac:chgData name="GOUTELLE Alexis FRSC" userId="40060437-1818-4384-9fc0-089b6c74c15c" providerId="ADAL" clId="{9B5FDF34-B60E-4282-8942-72D275E63F38}" dt="2024-01-25T15:21:53.870" v="1774" actId="1036"/>
          <ac:spMkLst>
            <pc:docMk/>
            <pc:sldMk cId="3661226745" sldId="2147476055"/>
            <ac:spMk id="74" creationId="{8B446160-24B2-F7C0-3C83-AB48C6904085}"/>
          </ac:spMkLst>
        </pc:spChg>
        <pc:spChg chg="add mod">
          <ac:chgData name="GOUTELLE Alexis FRSC" userId="40060437-1818-4384-9fc0-089b6c74c15c" providerId="ADAL" clId="{9B5FDF34-B60E-4282-8942-72D275E63F38}" dt="2024-01-25T15:24:23.061" v="1830" actId="1076"/>
          <ac:spMkLst>
            <pc:docMk/>
            <pc:sldMk cId="3661226745" sldId="2147476055"/>
            <ac:spMk id="76" creationId="{6DB926D9-B1F7-B873-8808-D6669B837599}"/>
          </ac:spMkLst>
        </pc:spChg>
        <pc:spChg chg="add mod">
          <ac:chgData name="GOUTELLE Alexis FRSC" userId="40060437-1818-4384-9fc0-089b6c74c15c" providerId="ADAL" clId="{9B5FDF34-B60E-4282-8942-72D275E63F38}" dt="2024-01-25T15:24:23.061" v="1830" actId="1076"/>
          <ac:spMkLst>
            <pc:docMk/>
            <pc:sldMk cId="3661226745" sldId="2147476055"/>
            <ac:spMk id="77" creationId="{4EC6B97C-59DC-7AD1-CE6C-F4B4CC6FA67C}"/>
          </ac:spMkLst>
        </pc:spChg>
        <pc:spChg chg="add mod">
          <ac:chgData name="GOUTELLE Alexis FRSC" userId="40060437-1818-4384-9fc0-089b6c74c15c" providerId="ADAL" clId="{9B5FDF34-B60E-4282-8942-72D275E63F38}" dt="2024-01-25T15:24:23.061" v="1830" actId="1076"/>
          <ac:spMkLst>
            <pc:docMk/>
            <pc:sldMk cId="3661226745" sldId="2147476055"/>
            <ac:spMk id="78" creationId="{F4C855E0-ACE3-7368-1186-41F4E98F2F29}"/>
          </ac:spMkLst>
        </pc:spChg>
        <pc:spChg chg="add mod">
          <ac:chgData name="GOUTELLE Alexis FRSC" userId="40060437-1818-4384-9fc0-089b6c74c15c" providerId="ADAL" clId="{9B5FDF34-B60E-4282-8942-72D275E63F38}" dt="2024-01-25T15:24:23.061" v="1830" actId="1076"/>
          <ac:spMkLst>
            <pc:docMk/>
            <pc:sldMk cId="3661226745" sldId="2147476055"/>
            <ac:spMk id="79" creationId="{BA9024D7-DC3A-586C-17DF-BAEB28AE9A23}"/>
          </ac:spMkLst>
        </pc:spChg>
        <pc:spChg chg="add mod">
          <ac:chgData name="GOUTELLE Alexis FRSC" userId="40060437-1818-4384-9fc0-089b6c74c15c" providerId="ADAL" clId="{9B5FDF34-B60E-4282-8942-72D275E63F38}" dt="2024-01-25T15:24:23.061" v="1830" actId="1076"/>
          <ac:spMkLst>
            <pc:docMk/>
            <pc:sldMk cId="3661226745" sldId="2147476055"/>
            <ac:spMk id="80" creationId="{3F814C42-8E15-2059-7FC9-8530E73969C5}"/>
          </ac:spMkLst>
        </pc:spChg>
        <pc:spChg chg="add mod">
          <ac:chgData name="GOUTELLE Alexis FRSC" userId="40060437-1818-4384-9fc0-089b6c74c15c" providerId="ADAL" clId="{9B5FDF34-B60E-4282-8942-72D275E63F38}" dt="2024-01-25T15:24:25.631" v="1832" actId="20577"/>
          <ac:spMkLst>
            <pc:docMk/>
            <pc:sldMk cId="3661226745" sldId="2147476055"/>
            <ac:spMk id="81" creationId="{F95FFE9C-7018-998C-8057-0B99BE109797}"/>
          </ac:spMkLst>
        </pc:spChg>
        <pc:spChg chg="add mod">
          <ac:chgData name="GOUTELLE Alexis FRSC" userId="40060437-1818-4384-9fc0-089b6c74c15c" providerId="ADAL" clId="{9B5FDF34-B60E-4282-8942-72D275E63F38}" dt="2024-01-25T15:24:33.625" v="1843" actId="1038"/>
          <ac:spMkLst>
            <pc:docMk/>
            <pc:sldMk cId="3661226745" sldId="2147476055"/>
            <ac:spMk id="82" creationId="{526218D5-661A-29F9-E2D8-BAC907EEA2CB}"/>
          </ac:spMkLst>
        </pc:spChg>
        <pc:spChg chg="add mod">
          <ac:chgData name="GOUTELLE Alexis FRSC" userId="40060437-1818-4384-9fc0-089b6c74c15c" providerId="ADAL" clId="{9B5FDF34-B60E-4282-8942-72D275E63F38}" dt="2024-01-25T15:24:42.636" v="1855" actId="1037"/>
          <ac:spMkLst>
            <pc:docMk/>
            <pc:sldMk cId="3661226745" sldId="2147476055"/>
            <ac:spMk id="83" creationId="{555E06FC-D0B4-63EF-F826-AED1501B9E75}"/>
          </ac:spMkLst>
        </pc:spChg>
        <pc:spChg chg="add mod">
          <ac:chgData name="GOUTELLE Alexis FRSC" userId="40060437-1818-4384-9fc0-089b6c74c15c" providerId="ADAL" clId="{9B5FDF34-B60E-4282-8942-72D275E63F38}" dt="2024-01-25T15:24:52.013" v="1867" actId="1037"/>
          <ac:spMkLst>
            <pc:docMk/>
            <pc:sldMk cId="3661226745" sldId="2147476055"/>
            <ac:spMk id="84" creationId="{E9D89729-1CED-9DEE-0350-CE80031C45FD}"/>
          </ac:spMkLst>
        </pc:spChg>
        <pc:spChg chg="add mod">
          <ac:chgData name="GOUTELLE Alexis FRSC" userId="40060437-1818-4384-9fc0-089b6c74c15c" providerId="ADAL" clId="{9B5FDF34-B60E-4282-8942-72D275E63F38}" dt="2024-01-25T15:24:56.551" v="1868" actId="14100"/>
          <ac:spMkLst>
            <pc:docMk/>
            <pc:sldMk cId="3661226745" sldId="2147476055"/>
            <ac:spMk id="87" creationId="{8D5B8311-6A75-8AB9-E4C3-11C7CDA62077}"/>
          </ac:spMkLst>
        </pc:spChg>
        <pc:spChg chg="add mod">
          <ac:chgData name="GOUTELLE Alexis FRSC" userId="40060437-1818-4384-9fc0-089b6c74c15c" providerId="ADAL" clId="{9B5FDF34-B60E-4282-8942-72D275E63F38}" dt="2024-01-25T15:25:02.800" v="1869" actId="14100"/>
          <ac:spMkLst>
            <pc:docMk/>
            <pc:sldMk cId="3661226745" sldId="2147476055"/>
            <ac:spMk id="88" creationId="{A0D773BC-B4D6-5D23-CE0E-79FD7E287453}"/>
          </ac:spMkLst>
        </pc:spChg>
        <pc:spChg chg="add mod">
          <ac:chgData name="GOUTELLE Alexis FRSC" userId="40060437-1818-4384-9fc0-089b6c74c15c" providerId="ADAL" clId="{9B5FDF34-B60E-4282-8942-72D275E63F38}" dt="2024-01-25T15:24:23.061" v="1830" actId="1076"/>
          <ac:spMkLst>
            <pc:docMk/>
            <pc:sldMk cId="3661226745" sldId="2147476055"/>
            <ac:spMk id="89" creationId="{64F731A7-0657-0903-189A-018E72B1AAC8}"/>
          </ac:spMkLst>
        </pc:spChg>
        <pc:picChg chg="del">
          <ac:chgData name="GOUTELLE Alexis FRSC" userId="40060437-1818-4384-9fc0-089b6c74c15c" providerId="ADAL" clId="{9B5FDF34-B60E-4282-8942-72D275E63F38}" dt="2024-01-25T15:17:36.806" v="1634" actId="478"/>
          <ac:picMkLst>
            <pc:docMk/>
            <pc:sldMk cId="3661226745" sldId="2147476055"/>
            <ac:picMk id="2" creationId="{EFD6E449-7490-B7A7-D859-15F4AF4DC01A}"/>
          </ac:picMkLst>
        </pc:picChg>
        <pc:picChg chg="del">
          <ac:chgData name="GOUTELLE Alexis FRSC" userId="40060437-1818-4384-9fc0-089b6c74c15c" providerId="ADAL" clId="{9B5FDF34-B60E-4282-8942-72D275E63F38}" dt="2024-01-25T15:17:40.526" v="1637" actId="478"/>
          <ac:picMkLst>
            <pc:docMk/>
            <pc:sldMk cId="3661226745" sldId="2147476055"/>
            <ac:picMk id="30" creationId="{B579EB60-9D4E-CC72-B855-512D604FD02F}"/>
          </ac:picMkLst>
        </pc:picChg>
        <pc:picChg chg="mod">
          <ac:chgData name="GOUTELLE Alexis FRSC" userId="40060437-1818-4384-9fc0-089b6c74c15c" providerId="ADAL" clId="{9B5FDF34-B60E-4282-8942-72D275E63F38}" dt="2024-01-25T15:17:35.015" v="1633" actId="1076"/>
          <ac:picMkLst>
            <pc:docMk/>
            <pc:sldMk cId="3661226745" sldId="2147476055"/>
            <ac:picMk id="32" creationId="{3BE0D285-63B1-53AA-01B4-A55157E87297}"/>
          </ac:picMkLst>
        </pc:picChg>
        <pc:picChg chg="del">
          <ac:chgData name="GOUTELLE Alexis FRSC" userId="40060437-1818-4384-9fc0-089b6c74c15c" providerId="ADAL" clId="{9B5FDF34-B60E-4282-8942-72D275E63F38}" dt="2024-01-25T15:17:37.606" v="1635" actId="478"/>
          <ac:picMkLst>
            <pc:docMk/>
            <pc:sldMk cId="3661226745" sldId="2147476055"/>
            <ac:picMk id="38" creationId="{EF26BC34-1D91-C063-8052-D5EF449C2B0C}"/>
          </ac:picMkLst>
        </pc:picChg>
        <pc:picChg chg="add mod">
          <ac:chgData name="GOUTELLE Alexis FRSC" userId="40060437-1818-4384-9fc0-089b6c74c15c" providerId="ADAL" clId="{9B5FDF34-B60E-4282-8942-72D275E63F38}" dt="2024-01-25T15:21:59.625" v="1776" actId="1076"/>
          <ac:picMkLst>
            <pc:docMk/>
            <pc:sldMk cId="3661226745" sldId="2147476055"/>
            <ac:picMk id="75" creationId="{16AB463B-5999-5E8D-5C8C-DBF9E47BE251}"/>
          </ac:picMkLst>
        </pc:picChg>
        <pc:picChg chg="add mod">
          <ac:chgData name="GOUTELLE Alexis FRSC" userId="40060437-1818-4384-9fc0-089b6c74c15c" providerId="ADAL" clId="{9B5FDF34-B60E-4282-8942-72D275E63F38}" dt="2024-01-25T15:24:23.061" v="1830" actId="1076"/>
          <ac:picMkLst>
            <pc:docMk/>
            <pc:sldMk cId="3661226745" sldId="2147476055"/>
            <ac:picMk id="90" creationId="{9A43254E-CC91-99AE-7451-08A6CCEBE923}"/>
          </ac:picMkLst>
        </pc:picChg>
        <pc:cxnChg chg="add mod">
          <ac:chgData name="GOUTELLE Alexis FRSC" userId="40060437-1818-4384-9fc0-089b6c74c15c" providerId="ADAL" clId="{9B5FDF34-B60E-4282-8942-72D275E63F38}" dt="2024-01-25T15:20:40.010" v="1729" actId="14100"/>
          <ac:cxnSpMkLst>
            <pc:docMk/>
            <pc:sldMk cId="3661226745" sldId="2147476055"/>
            <ac:cxnSpMk id="20" creationId="{D708D09E-2C43-BC92-261E-1E06F20B5018}"/>
          </ac:cxnSpMkLst>
        </pc:cxnChg>
        <pc:cxnChg chg="add del mod">
          <ac:chgData name="GOUTELLE Alexis FRSC" userId="40060437-1818-4384-9fc0-089b6c74c15c" providerId="ADAL" clId="{9B5FDF34-B60E-4282-8942-72D275E63F38}" dt="2024-01-25T15:19:45.960" v="1708" actId="478"/>
          <ac:cxnSpMkLst>
            <pc:docMk/>
            <pc:sldMk cId="3661226745" sldId="2147476055"/>
            <ac:cxnSpMk id="23" creationId="{A8D84882-DC32-3311-A962-B85B723D1FFC}"/>
          </ac:cxnSpMkLst>
        </pc:cxnChg>
        <pc:cxnChg chg="add mod">
          <ac:chgData name="GOUTELLE Alexis FRSC" userId="40060437-1818-4384-9fc0-089b6c74c15c" providerId="ADAL" clId="{9B5FDF34-B60E-4282-8942-72D275E63F38}" dt="2024-01-25T15:20:37.682" v="1727" actId="14100"/>
          <ac:cxnSpMkLst>
            <pc:docMk/>
            <pc:sldMk cId="3661226745" sldId="2147476055"/>
            <ac:cxnSpMk id="46" creationId="{0EA71C16-ACFE-9DB1-2AE0-B38A2B100AF3}"/>
          </ac:cxnSpMkLst>
        </pc:cxnChg>
        <pc:cxnChg chg="add mod">
          <ac:chgData name="GOUTELLE Alexis FRSC" userId="40060437-1818-4384-9fc0-089b6c74c15c" providerId="ADAL" clId="{9B5FDF34-B60E-4282-8942-72D275E63F38}" dt="2024-01-25T15:20:34.438" v="1725" actId="14100"/>
          <ac:cxnSpMkLst>
            <pc:docMk/>
            <pc:sldMk cId="3661226745" sldId="2147476055"/>
            <ac:cxnSpMk id="47" creationId="{FDBA8177-BB82-DBE7-7DAF-7E87253C0AE8}"/>
          </ac:cxnSpMkLst>
        </pc:cxnChg>
        <pc:cxnChg chg="add mod">
          <ac:chgData name="GOUTELLE Alexis FRSC" userId="40060437-1818-4384-9fc0-089b6c74c15c" providerId="ADAL" clId="{9B5FDF34-B60E-4282-8942-72D275E63F38}" dt="2024-01-25T15:19:58.208" v="1714" actId="1076"/>
          <ac:cxnSpMkLst>
            <pc:docMk/>
            <pc:sldMk cId="3661226745" sldId="2147476055"/>
            <ac:cxnSpMk id="48" creationId="{65D3FB40-18C7-667B-5130-AC21F237CDBC}"/>
          </ac:cxnSpMkLst>
        </pc:cxnChg>
        <pc:cxnChg chg="add mod">
          <ac:chgData name="GOUTELLE Alexis FRSC" userId="40060437-1818-4384-9fc0-089b6c74c15c" providerId="ADAL" clId="{9B5FDF34-B60E-4282-8942-72D275E63F38}" dt="2024-01-25T15:20:14.618" v="1719" actId="14100"/>
          <ac:cxnSpMkLst>
            <pc:docMk/>
            <pc:sldMk cId="3661226745" sldId="2147476055"/>
            <ac:cxnSpMk id="49" creationId="{F02A03C0-1BD8-0921-1C2D-204C3B940F45}"/>
          </ac:cxnSpMkLst>
        </pc:cxnChg>
        <pc:cxnChg chg="add mod">
          <ac:chgData name="GOUTELLE Alexis FRSC" userId="40060437-1818-4384-9fc0-089b6c74c15c" providerId="ADAL" clId="{9B5FDF34-B60E-4282-8942-72D275E63F38}" dt="2024-01-25T15:20:24.026" v="1722" actId="14100"/>
          <ac:cxnSpMkLst>
            <pc:docMk/>
            <pc:sldMk cId="3661226745" sldId="2147476055"/>
            <ac:cxnSpMk id="52" creationId="{C11916E2-CA8B-2BB3-848E-C0BDB89F477F}"/>
          </ac:cxnSpMkLst>
        </pc:cxnChg>
        <pc:cxnChg chg="add del mod">
          <ac:chgData name="GOUTELLE Alexis FRSC" userId="40060437-1818-4384-9fc0-089b6c74c15c" providerId="ADAL" clId="{9B5FDF34-B60E-4282-8942-72D275E63F38}" dt="2024-01-25T15:22:47.882" v="1791" actId="478"/>
          <ac:cxnSpMkLst>
            <pc:docMk/>
            <pc:sldMk cId="3661226745" sldId="2147476055"/>
            <ac:cxnSpMk id="66" creationId="{628D1B26-4613-0943-9BAC-27A08478C6D2}"/>
          </ac:cxnSpMkLst>
        </pc:cxnChg>
        <pc:cxnChg chg="add del mod">
          <ac:chgData name="GOUTELLE Alexis FRSC" userId="40060437-1818-4384-9fc0-089b6c74c15c" providerId="ADAL" clId="{9B5FDF34-B60E-4282-8942-72D275E63F38}" dt="2024-01-25T15:22:47.221" v="1790" actId="478"/>
          <ac:cxnSpMkLst>
            <pc:docMk/>
            <pc:sldMk cId="3661226745" sldId="2147476055"/>
            <ac:cxnSpMk id="67" creationId="{8535E8EB-33F4-F241-014C-79DFEECA4557}"/>
          </ac:cxnSpMkLst>
        </pc:cxnChg>
        <pc:cxnChg chg="add del mod">
          <ac:chgData name="GOUTELLE Alexis FRSC" userId="40060437-1818-4384-9fc0-089b6c74c15c" providerId="ADAL" clId="{9B5FDF34-B60E-4282-8942-72D275E63F38}" dt="2024-01-25T15:22:46.286" v="1789" actId="478"/>
          <ac:cxnSpMkLst>
            <pc:docMk/>
            <pc:sldMk cId="3661226745" sldId="2147476055"/>
            <ac:cxnSpMk id="68" creationId="{147BBC26-FF6C-842F-E149-7ED4D176718B}"/>
          </ac:cxnSpMkLst>
        </pc:cxnChg>
        <pc:cxnChg chg="add del mod">
          <ac:chgData name="GOUTELLE Alexis FRSC" userId="40060437-1818-4384-9fc0-089b6c74c15c" providerId="ADAL" clId="{9B5FDF34-B60E-4282-8942-72D275E63F38}" dt="2024-01-25T15:22:38.317" v="1788" actId="478"/>
          <ac:cxnSpMkLst>
            <pc:docMk/>
            <pc:sldMk cId="3661226745" sldId="2147476055"/>
            <ac:cxnSpMk id="69" creationId="{D7232661-AADA-94E9-706E-8DA611F5BD34}"/>
          </ac:cxnSpMkLst>
        </pc:cxnChg>
        <pc:cxnChg chg="add mod">
          <ac:chgData name="GOUTELLE Alexis FRSC" userId="40060437-1818-4384-9fc0-089b6c74c15c" providerId="ADAL" clId="{9B5FDF34-B60E-4282-8942-72D275E63F38}" dt="2024-01-25T15:21:33.731" v="1749" actId="1076"/>
          <ac:cxnSpMkLst>
            <pc:docMk/>
            <pc:sldMk cId="3661226745" sldId="2147476055"/>
            <ac:cxnSpMk id="70" creationId="{73DB1954-AB88-05E9-EE0D-9723B70F1CBB}"/>
          </ac:cxnSpMkLst>
        </pc:cxnChg>
        <pc:cxnChg chg="add mod">
          <ac:chgData name="GOUTELLE Alexis FRSC" userId="40060437-1818-4384-9fc0-089b6c74c15c" providerId="ADAL" clId="{9B5FDF34-B60E-4282-8942-72D275E63F38}" dt="2024-01-25T15:21:33.731" v="1749" actId="1076"/>
          <ac:cxnSpMkLst>
            <pc:docMk/>
            <pc:sldMk cId="3661226745" sldId="2147476055"/>
            <ac:cxnSpMk id="71" creationId="{A3CDC465-BBA3-6940-A4BB-29E1335D3A25}"/>
          </ac:cxnSpMkLst>
        </pc:cxnChg>
        <pc:cxnChg chg="add mod">
          <ac:chgData name="GOUTELLE Alexis FRSC" userId="40060437-1818-4384-9fc0-089b6c74c15c" providerId="ADAL" clId="{9B5FDF34-B60E-4282-8942-72D275E63F38}" dt="2024-01-25T15:24:23.061" v="1830" actId="1076"/>
          <ac:cxnSpMkLst>
            <pc:docMk/>
            <pc:sldMk cId="3661226745" sldId="2147476055"/>
            <ac:cxnSpMk id="85" creationId="{936B70CD-2FA0-F3B9-4898-B70B20E49E9A}"/>
          </ac:cxnSpMkLst>
        </pc:cxnChg>
        <pc:cxnChg chg="add mod">
          <ac:chgData name="GOUTELLE Alexis FRSC" userId="40060437-1818-4384-9fc0-089b6c74c15c" providerId="ADAL" clId="{9B5FDF34-B60E-4282-8942-72D275E63F38}" dt="2024-01-25T15:24:23.061" v="1830" actId="1076"/>
          <ac:cxnSpMkLst>
            <pc:docMk/>
            <pc:sldMk cId="3661226745" sldId="2147476055"/>
            <ac:cxnSpMk id="86" creationId="{FE389E37-A825-C1DC-59E6-B842455B1357}"/>
          </ac:cxnSpMkLst>
        </pc:cxnChg>
      </pc:sldChg>
      <pc:sldChg chg="addSp delSp modSp add mod">
        <pc:chgData name="GOUTELLE Alexis FRSC" userId="40060437-1818-4384-9fc0-089b6c74c15c" providerId="ADAL" clId="{9B5FDF34-B60E-4282-8942-72D275E63F38}" dt="2024-01-25T16:01:07.025" v="3153" actId="404"/>
        <pc:sldMkLst>
          <pc:docMk/>
          <pc:sldMk cId="2587782772" sldId="2147476056"/>
        </pc:sldMkLst>
        <pc:spChg chg="add mod">
          <ac:chgData name="GOUTELLE Alexis FRSC" userId="40060437-1818-4384-9fc0-089b6c74c15c" providerId="ADAL" clId="{9B5FDF34-B60E-4282-8942-72D275E63F38}" dt="2024-01-25T15:38:46.676" v="2355" actId="2711"/>
          <ac:spMkLst>
            <pc:docMk/>
            <pc:sldMk cId="2587782772" sldId="2147476056"/>
            <ac:spMk id="2" creationId="{4DD70C50-880F-4948-9010-B8A344F7CEC1}"/>
          </ac:spMkLst>
        </pc:spChg>
        <pc:spChg chg="add mod">
          <ac:chgData name="GOUTELLE Alexis FRSC" userId="40060437-1818-4384-9fc0-089b6c74c15c" providerId="ADAL" clId="{9B5FDF34-B60E-4282-8942-72D275E63F38}" dt="2024-01-25T15:59:44.469" v="3109" actId="14100"/>
          <ac:spMkLst>
            <pc:docMk/>
            <pc:sldMk cId="2587782772" sldId="2147476056"/>
            <ac:spMk id="3" creationId="{1F26BD40-1E6A-E63C-FA9D-28478DE453A5}"/>
          </ac:spMkLst>
        </pc:spChg>
        <pc:spChg chg="add mod">
          <ac:chgData name="GOUTELLE Alexis FRSC" userId="40060437-1818-4384-9fc0-089b6c74c15c" providerId="ADAL" clId="{9B5FDF34-B60E-4282-8942-72D275E63F38}" dt="2024-01-25T15:59:55.612" v="3113" actId="14100"/>
          <ac:spMkLst>
            <pc:docMk/>
            <pc:sldMk cId="2587782772" sldId="2147476056"/>
            <ac:spMk id="4" creationId="{3AE3336A-5DE2-DAE7-891B-AB20072E5583}"/>
          </ac:spMkLst>
        </pc:spChg>
        <pc:spChg chg="add mod">
          <ac:chgData name="GOUTELLE Alexis FRSC" userId="40060437-1818-4384-9fc0-089b6c74c15c" providerId="ADAL" clId="{9B5FDF34-B60E-4282-8942-72D275E63F38}" dt="2024-01-25T15:43:25.299" v="2477" actId="113"/>
          <ac:spMkLst>
            <pc:docMk/>
            <pc:sldMk cId="2587782772" sldId="2147476056"/>
            <ac:spMk id="5" creationId="{8B1B14DF-4DCE-651E-A2A8-C2D0D89E370E}"/>
          </ac:spMkLst>
        </pc:spChg>
        <pc:spChg chg="add mod">
          <ac:chgData name="GOUTELLE Alexis FRSC" userId="40060437-1818-4384-9fc0-089b6c74c15c" providerId="ADAL" clId="{9B5FDF34-B60E-4282-8942-72D275E63F38}" dt="2024-01-25T15:59:51.642" v="3112" actId="14100"/>
          <ac:spMkLst>
            <pc:docMk/>
            <pc:sldMk cId="2587782772" sldId="2147476056"/>
            <ac:spMk id="6" creationId="{F44F0521-DA61-79F7-48DB-DDF92068E2D3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11" creationId="{C577D036-A85F-4E76-5162-317023D9A690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12" creationId="{1B2C7E2B-6B4E-0B41-9B1F-59409BF5C179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13" creationId="{229B3420-834F-37B4-F64C-E874B1AF82A2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14" creationId="{0641B942-753A-61A4-557B-53918FFEAA53}"/>
          </ac:spMkLst>
        </pc:spChg>
        <pc:spChg chg="mod">
          <ac:chgData name="GOUTELLE Alexis FRSC" userId="40060437-1818-4384-9fc0-089b6c74c15c" providerId="ADAL" clId="{9B5FDF34-B60E-4282-8942-72D275E63F38}" dt="2024-01-25T15:38:46.676" v="2355" actId="2711"/>
          <ac:spMkLst>
            <pc:docMk/>
            <pc:sldMk cId="2587782772" sldId="2147476056"/>
            <ac:spMk id="15" creationId="{51D47B01-A97D-9303-BEE6-5BDB3A012437}"/>
          </ac:spMkLst>
        </pc:spChg>
        <pc:spChg chg="add mod">
          <ac:chgData name="GOUTELLE Alexis FRSC" userId="40060437-1818-4384-9fc0-089b6c74c15c" providerId="ADAL" clId="{9B5FDF34-B60E-4282-8942-72D275E63F38}" dt="2024-01-25T15:59:49.810" v="3111" actId="1076"/>
          <ac:spMkLst>
            <pc:docMk/>
            <pc:sldMk cId="2587782772" sldId="2147476056"/>
            <ac:spMk id="18" creationId="{86E5F0A8-E3BE-A6D0-87A6-1F973590D628}"/>
          </ac:spMkLst>
        </pc:spChg>
        <pc:spChg chg="add mod">
          <ac:chgData name="GOUTELLE Alexis FRSC" userId="40060437-1818-4384-9fc0-089b6c74c15c" providerId="ADAL" clId="{9B5FDF34-B60E-4282-8942-72D275E63F38}" dt="2024-01-25T16:00:33.545" v="3122" actId="1076"/>
          <ac:spMkLst>
            <pc:docMk/>
            <pc:sldMk cId="2587782772" sldId="2147476056"/>
            <ac:spMk id="22" creationId="{2F15386C-AAC9-9C9E-DB14-89D285947549}"/>
          </ac:spMkLst>
        </pc:spChg>
        <pc:spChg chg="mod">
          <ac:chgData name="GOUTELLE Alexis FRSC" userId="40060437-1818-4384-9fc0-089b6c74c15c" providerId="ADAL" clId="{9B5FDF34-B60E-4282-8942-72D275E63F38}" dt="2024-01-25T15:38:46.676" v="2355" actId="2711"/>
          <ac:spMkLst>
            <pc:docMk/>
            <pc:sldMk cId="2587782772" sldId="2147476056"/>
            <ac:spMk id="24" creationId="{00000000-0000-0000-0000-000000000000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33" creationId="{02BEB68B-3743-CCA5-6572-5E59258E4330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34" creationId="{946362E0-9816-FC38-EB89-D8F750562B36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35" creationId="{411D88D2-BC23-4DDD-764A-8A2175F7D699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39" creationId="{3695F0D7-1DD4-52EA-5FFA-54814F17E8AB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0" creationId="{BE992CE6-DBB3-92AD-B267-A9CC2700DADF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1" creationId="{26748442-E749-FAF0-41B9-C5E42E3EE0DD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2" creationId="{1453E3C5-449D-A962-C203-AA8F976825CE}"/>
          </ac:spMkLst>
        </pc:spChg>
        <pc:spChg chg="mod">
          <ac:chgData name="GOUTELLE Alexis FRSC" userId="40060437-1818-4384-9fc0-089b6c74c15c" providerId="ADAL" clId="{9B5FDF34-B60E-4282-8942-72D275E63F38}" dt="2024-01-25T15:38:46.676" v="2355" actId="2711"/>
          <ac:spMkLst>
            <pc:docMk/>
            <pc:sldMk cId="2587782772" sldId="2147476056"/>
            <ac:spMk id="43" creationId="{0E38FB1B-87FF-A24F-1F86-EE30F5BEB61D}"/>
          </ac:spMkLst>
        </pc:spChg>
        <pc:spChg chg="del">
          <ac:chgData name="GOUTELLE Alexis FRSC" userId="40060437-1818-4384-9fc0-089b6c74c15c" providerId="ADAL" clId="{9B5FDF34-B60E-4282-8942-72D275E63F38}" dt="2024-01-25T15:37:49.239" v="2346" actId="478"/>
          <ac:spMkLst>
            <pc:docMk/>
            <pc:sldMk cId="2587782772" sldId="2147476056"/>
            <ac:spMk id="44" creationId="{1B5DBAEB-0E76-60C1-0877-CD373787B14A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5" creationId="{F3863F34-C554-4B24-5BDA-CB4565C97C1C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6" creationId="{E8B5B004-AD38-BF09-3485-45AE628580DB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7" creationId="{CAEB9DBB-1F5F-9416-5F10-0731E0DC7E18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8" creationId="{D10831B9-C3E3-410B-512D-B1AF40E51B5A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49" creationId="{9A98F673-BC3A-28DA-8A17-4B3BCCA06823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50" creationId="{9A7AE55F-6485-B1BA-ABC8-9AA03FED843B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51" creationId="{0DBF4316-DE2B-86B6-E783-559B2ED27416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52" creationId="{43F3F573-1A18-66E7-22A4-A6B9BA8621A9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54" creationId="{D059A23E-7CB3-4D94-7FEA-CDFF54C87967}"/>
          </ac:spMkLst>
        </pc:spChg>
        <pc:spChg chg="del">
          <ac:chgData name="GOUTELLE Alexis FRSC" userId="40060437-1818-4384-9fc0-089b6c74c15c" providerId="ADAL" clId="{9B5FDF34-B60E-4282-8942-72D275E63F38}" dt="2024-01-25T15:37:37.007" v="2344" actId="478"/>
          <ac:spMkLst>
            <pc:docMk/>
            <pc:sldMk cId="2587782772" sldId="2147476056"/>
            <ac:spMk id="57" creationId="{CE8B3C22-0795-5001-70DB-EB9A2D2FF5E3}"/>
          </ac:spMkLst>
        </pc:spChg>
        <pc:graphicFrameChg chg="add mod">
          <ac:chgData name="GOUTELLE Alexis FRSC" userId="40060437-1818-4384-9fc0-089b6c74c15c" providerId="ADAL" clId="{9B5FDF34-B60E-4282-8942-72D275E63F38}" dt="2024-01-25T16:01:07.025" v="3153" actId="404"/>
          <ac:graphicFrameMkLst>
            <pc:docMk/>
            <pc:sldMk cId="2587782772" sldId="2147476056"/>
            <ac:graphicFrameMk id="20" creationId="{61AEAB7A-DAFD-7D32-36E5-70D2C8F21EA9}"/>
          </ac:graphicFrameMkLst>
        </pc:graphicFrameChg>
        <pc:graphicFrameChg chg="add mod modGraphic">
          <ac:chgData name="GOUTELLE Alexis FRSC" userId="40060437-1818-4384-9fc0-089b6c74c15c" providerId="ADAL" clId="{9B5FDF34-B60E-4282-8942-72D275E63F38}" dt="2024-01-25T16:00:26.826" v="3119" actId="1076"/>
          <ac:graphicFrameMkLst>
            <pc:docMk/>
            <pc:sldMk cId="2587782772" sldId="2147476056"/>
            <ac:graphicFrameMk id="21" creationId="{16190515-D6F6-574C-C179-6A4B89B0D7DF}"/>
          </ac:graphicFrameMkLst>
        </pc:graphicFrameChg>
        <pc:picChg chg="del">
          <ac:chgData name="GOUTELLE Alexis FRSC" userId="40060437-1818-4384-9fc0-089b6c74c15c" providerId="ADAL" clId="{9B5FDF34-B60E-4282-8942-72D275E63F38}" dt="2024-01-25T15:37:37.007" v="2344" actId="478"/>
          <ac:picMkLst>
            <pc:docMk/>
            <pc:sldMk cId="2587782772" sldId="2147476056"/>
            <ac:picMk id="7" creationId="{B77CAE44-E294-9B27-4879-0E706B26375A}"/>
          </ac:picMkLst>
        </pc:picChg>
        <pc:picChg chg="del">
          <ac:chgData name="GOUTELLE Alexis FRSC" userId="40060437-1818-4384-9fc0-089b6c74c15c" providerId="ADAL" clId="{9B5FDF34-B60E-4282-8942-72D275E63F38}" dt="2024-01-25T15:37:37.007" v="2344" actId="478"/>
          <ac:picMkLst>
            <pc:docMk/>
            <pc:sldMk cId="2587782772" sldId="2147476056"/>
            <ac:picMk id="8" creationId="{D64DDAB1-1EE1-C5F1-637B-B136ED7D28A9}"/>
          </ac:picMkLst>
        </pc:picChg>
        <pc:picChg chg="del">
          <ac:chgData name="GOUTELLE Alexis FRSC" userId="40060437-1818-4384-9fc0-089b6c74c15c" providerId="ADAL" clId="{9B5FDF34-B60E-4282-8942-72D275E63F38}" dt="2024-01-25T15:37:37.007" v="2344" actId="478"/>
          <ac:picMkLst>
            <pc:docMk/>
            <pc:sldMk cId="2587782772" sldId="2147476056"/>
            <ac:picMk id="9" creationId="{CF313570-6E3A-BF67-67C5-8BCAAB27DEF3}"/>
          </ac:picMkLst>
        </pc:picChg>
        <pc:picChg chg="mod">
          <ac:chgData name="GOUTELLE Alexis FRSC" userId="40060437-1818-4384-9fc0-089b6c74c15c" providerId="ADAL" clId="{9B5FDF34-B60E-4282-8942-72D275E63F38}" dt="2024-01-25T15:38:46.676" v="2355" actId="2711"/>
          <ac:picMkLst>
            <pc:docMk/>
            <pc:sldMk cId="2587782772" sldId="2147476056"/>
            <ac:picMk id="16" creationId="{207A63B3-7BA1-C09E-114F-22682FC92A72}"/>
          </ac:picMkLst>
        </pc:picChg>
        <pc:picChg chg="mod">
          <ac:chgData name="GOUTELLE Alexis FRSC" userId="40060437-1818-4384-9fc0-089b6c74c15c" providerId="ADAL" clId="{9B5FDF34-B60E-4282-8942-72D275E63F38}" dt="2024-01-25T15:38:46.676" v="2355" actId="2711"/>
          <ac:picMkLst>
            <pc:docMk/>
            <pc:sldMk cId="2587782772" sldId="2147476056"/>
            <ac:picMk id="17" creationId="{DA90B434-A04E-C9F1-DB94-BB5952E7ABBA}"/>
          </ac:picMkLst>
        </pc:picChg>
        <pc:picChg chg="del">
          <ac:chgData name="GOUTELLE Alexis FRSC" userId="40060437-1818-4384-9fc0-089b6c74c15c" providerId="ADAL" clId="{9B5FDF34-B60E-4282-8942-72D275E63F38}" dt="2024-01-25T15:37:37.007" v="2344" actId="478"/>
          <ac:picMkLst>
            <pc:docMk/>
            <pc:sldMk cId="2587782772" sldId="2147476056"/>
            <ac:picMk id="56" creationId="{B7FDEBD9-3F8B-8BDC-3B3B-EFE723722FA1}"/>
          </ac:picMkLst>
        </pc:picChg>
        <pc:picChg chg="del">
          <ac:chgData name="GOUTELLE Alexis FRSC" userId="40060437-1818-4384-9fc0-089b6c74c15c" providerId="ADAL" clId="{9B5FDF34-B60E-4282-8942-72D275E63F38}" dt="2024-01-25T15:37:37.007" v="2344" actId="478"/>
          <ac:picMkLst>
            <pc:docMk/>
            <pc:sldMk cId="2587782772" sldId="2147476056"/>
            <ac:picMk id="59" creationId="{D6057C29-93B3-540E-40E0-A725001369EA}"/>
          </ac:picMkLst>
        </pc:picChg>
        <pc:cxnChg chg="mod">
          <ac:chgData name="GOUTELLE Alexis FRSC" userId="40060437-1818-4384-9fc0-089b6c74c15c" providerId="ADAL" clId="{9B5FDF34-B60E-4282-8942-72D275E63F38}" dt="2024-01-25T15:38:46.676" v="2355" actId="2711"/>
          <ac:cxnSpMkLst>
            <pc:docMk/>
            <pc:sldMk cId="2587782772" sldId="2147476056"/>
            <ac:cxnSpMk id="10" creationId="{44078424-30DB-49D6-B942-3A1431DA7E43}"/>
          </ac:cxnSpMkLst>
        </pc:cxnChg>
        <pc:cxnChg chg="del">
          <ac:chgData name="GOUTELLE Alexis FRSC" userId="40060437-1818-4384-9fc0-089b6c74c15c" providerId="ADAL" clId="{9B5FDF34-B60E-4282-8942-72D275E63F38}" dt="2024-01-25T15:37:37.007" v="2344" actId="478"/>
          <ac:cxnSpMkLst>
            <pc:docMk/>
            <pc:sldMk cId="2587782772" sldId="2147476056"/>
            <ac:cxnSpMk id="19" creationId="{FBB6042B-F993-6161-29D9-FFE7BE5223B3}"/>
          </ac:cxnSpMkLst>
        </pc:cxnChg>
        <pc:cxnChg chg="del">
          <ac:chgData name="GOUTELLE Alexis FRSC" userId="40060437-1818-4384-9fc0-089b6c74c15c" providerId="ADAL" clId="{9B5FDF34-B60E-4282-8942-72D275E63F38}" dt="2024-01-25T15:37:37.007" v="2344" actId="478"/>
          <ac:cxnSpMkLst>
            <pc:docMk/>
            <pc:sldMk cId="2587782772" sldId="2147476056"/>
            <ac:cxnSpMk id="23" creationId="{76AE9AB8-AC04-E129-3B40-93AD20CB9152}"/>
          </ac:cxnSpMkLst>
        </pc:cxnChg>
      </pc:sldChg>
      <pc:sldChg chg="addSp delSp modSp add mod">
        <pc:chgData name="GOUTELLE Alexis FRSC" userId="40060437-1818-4384-9fc0-089b6c74c15c" providerId="ADAL" clId="{9B5FDF34-B60E-4282-8942-72D275E63F38}" dt="2024-01-25T16:04:12.218" v="3308" actId="1037"/>
        <pc:sldMkLst>
          <pc:docMk/>
          <pc:sldMk cId="4062144666" sldId="2147476057"/>
        </pc:sldMkLst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2" creationId="{4DD70C50-880F-4948-9010-B8A344F7CEC1}"/>
          </ac:spMkLst>
        </pc:spChg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3" creationId="{1F26BD40-1E6A-E63C-FA9D-28478DE453A5}"/>
          </ac:spMkLst>
        </pc:spChg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4" creationId="{3AE3336A-5DE2-DAE7-891B-AB20072E5583}"/>
          </ac:spMkLst>
        </pc:spChg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5" creationId="{8B1B14DF-4DCE-651E-A2A8-C2D0D89E370E}"/>
          </ac:spMkLst>
        </pc:spChg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6" creationId="{F44F0521-DA61-79F7-48DB-DDF92068E2D3}"/>
          </ac:spMkLst>
        </pc:spChg>
        <pc:spChg chg="add del mod">
          <ac:chgData name="GOUTELLE Alexis FRSC" userId="40060437-1818-4384-9fc0-089b6c74c15c" providerId="ADAL" clId="{9B5FDF34-B60E-4282-8942-72D275E63F38}" dt="2024-01-25T15:43:12.291" v="2475" actId="207"/>
          <ac:spMkLst>
            <pc:docMk/>
            <pc:sldMk cId="4062144666" sldId="2147476057"/>
            <ac:spMk id="8" creationId="{47409E0F-7968-E645-26F7-A6C3DD561AE0}"/>
          </ac:spMkLst>
        </pc:spChg>
        <pc:spChg chg="add del mod">
          <ac:chgData name="GOUTELLE Alexis FRSC" userId="40060437-1818-4384-9fc0-089b6c74c15c" providerId="ADAL" clId="{9B5FDF34-B60E-4282-8942-72D275E63F38}" dt="2024-01-25T15:41:11.598" v="2402" actId="2711"/>
          <ac:spMkLst>
            <pc:docMk/>
            <pc:sldMk cId="4062144666" sldId="2147476057"/>
            <ac:spMk id="9" creationId="{2B34A6C4-1B4F-721A-BE79-81DE0F5CA77B}"/>
          </ac:spMkLst>
        </pc:spChg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18" creationId="{86E5F0A8-E3BE-A6D0-87A6-1F973590D628}"/>
          </ac:spMkLst>
        </pc:spChg>
        <pc:spChg chg="del">
          <ac:chgData name="GOUTELLE Alexis FRSC" userId="40060437-1818-4384-9fc0-089b6c74c15c" providerId="ADAL" clId="{9B5FDF34-B60E-4282-8942-72D275E63F38}" dt="2024-01-25T15:38:25.302" v="2351" actId="478"/>
          <ac:spMkLst>
            <pc:docMk/>
            <pc:sldMk cId="4062144666" sldId="2147476057"/>
            <ac:spMk id="22" creationId="{2F15386C-AAC9-9C9E-DB14-89D285947549}"/>
          </ac:spMkLst>
        </pc:spChg>
        <pc:graphicFrameChg chg="add del mod">
          <ac:chgData name="GOUTELLE Alexis FRSC" userId="40060437-1818-4384-9fc0-089b6c74c15c" providerId="ADAL" clId="{9B5FDF34-B60E-4282-8942-72D275E63F38}" dt="2024-01-25T16:04:12.218" v="3308" actId="1037"/>
          <ac:graphicFrameMkLst>
            <pc:docMk/>
            <pc:sldMk cId="4062144666" sldId="2147476057"/>
            <ac:graphicFrameMk id="7" creationId="{9A66577D-603B-AEA3-966E-8A60CD7ACB24}"/>
          </ac:graphicFrameMkLst>
        </pc:graphicFrameChg>
        <pc:graphicFrameChg chg="add del mod">
          <ac:chgData name="GOUTELLE Alexis FRSC" userId="40060437-1818-4384-9fc0-089b6c74c15c" providerId="ADAL" clId="{9B5FDF34-B60E-4282-8942-72D275E63F38}" dt="2024-01-25T16:02:34.644" v="3228" actId="113"/>
          <ac:graphicFrameMkLst>
            <pc:docMk/>
            <pc:sldMk cId="4062144666" sldId="2147476057"/>
            <ac:graphicFrameMk id="11" creationId="{9C6F6377-829C-DD6A-39E6-6E31529B93C4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5:38:25.302" v="2351" actId="478"/>
          <ac:graphicFrameMkLst>
            <pc:docMk/>
            <pc:sldMk cId="4062144666" sldId="2147476057"/>
            <ac:graphicFrameMk id="20" creationId="{61AEAB7A-DAFD-7D32-36E5-70D2C8F21EA9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5:38:25.302" v="2351" actId="478"/>
          <ac:graphicFrameMkLst>
            <pc:docMk/>
            <pc:sldMk cId="4062144666" sldId="2147476057"/>
            <ac:graphicFrameMk id="21" creationId="{16190515-D6F6-574C-C179-6A4B89B0D7DF}"/>
          </ac:graphicFrameMkLst>
        </pc:graphicFrameChg>
        <pc:picChg chg="add mod">
          <ac:chgData name="GOUTELLE Alexis FRSC" userId="40060437-1818-4384-9fc0-089b6c74c15c" providerId="ADAL" clId="{9B5FDF34-B60E-4282-8942-72D275E63F38}" dt="2024-01-25T15:43:07.142" v="2474" actId="1076"/>
          <ac:picMkLst>
            <pc:docMk/>
            <pc:sldMk cId="4062144666" sldId="2147476057"/>
            <ac:picMk id="12" creationId="{D6E0D85B-8EA2-A427-A75B-84138B983C88}"/>
          </ac:picMkLst>
        </pc:picChg>
      </pc:sldChg>
      <pc:sldChg chg="addSp delSp modSp add mod">
        <pc:chgData name="GOUTELLE Alexis FRSC" userId="40060437-1818-4384-9fc0-089b6c74c15c" providerId="ADAL" clId="{9B5FDF34-B60E-4282-8942-72D275E63F38}" dt="2024-01-25T16:03:41.698" v="3269" actId="403"/>
        <pc:sldMkLst>
          <pc:docMk/>
          <pc:sldMk cId="2684186195" sldId="2147476058"/>
        </pc:sldMkLst>
        <pc:spChg chg="add del mod">
          <ac:chgData name="GOUTELLE Alexis FRSC" userId="40060437-1818-4384-9fc0-089b6c74c15c" providerId="ADAL" clId="{9B5FDF34-B60E-4282-8942-72D275E63F38}" dt="2024-01-25T15:41:54.683" v="2456" actId="478"/>
          <ac:spMkLst>
            <pc:docMk/>
            <pc:sldMk cId="2684186195" sldId="2147476058"/>
            <ac:spMk id="3" creationId="{EB964E63-7B21-A383-31FA-C69E2FA1E08E}"/>
          </ac:spMkLst>
        </pc:spChg>
        <pc:spChg chg="add mod">
          <ac:chgData name="GOUTELLE Alexis FRSC" userId="40060437-1818-4384-9fc0-089b6c74c15c" providerId="ADAL" clId="{9B5FDF34-B60E-4282-8942-72D275E63F38}" dt="2024-01-25T16:02:56.548" v="3229" actId="1076"/>
          <ac:spMkLst>
            <pc:docMk/>
            <pc:sldMk cId="2684186195" sldId="2147476058"/>
            <ac:spMk id="4" creationId="{8A2BF54D-D6DA-5729-F36F-201DBBFD2761}"/>
          </ac:spMkLst>
        </pc:spChg>
        <pc:spChg chg="add mod">
          <ac:chgData name="GOUTELLE Alexis FRSC" userId="40060437-1818-4384-9fc0-089b6c74c15c" providerId="ADAL" clId="{9B5FDF34-B60E-4282-8942-72D275E63F38}" dt="2024-01-25T15:42:00.439" v="2457"/>
          <ac:spMkLst>
            <pc:docMk/>
            <pc:sldMk cId="2684186195" sldId="2147476058"/>
            <ac:spMk id="5" creationId="{EDEB6CAB-6499-1537-3C92-C5B8338579E7}"/>
          </ac:spMkLst>
        </pc:spChg>
        <pc:spChg chg="del">
          <ac:chgData name="GOUTELLE Alexis FRSC" userId="40060437-1818-4384-9fc0-089b6c74c15c" providerId="ADAL" clId="{9B5FDF34-B60E-4282-8942-72D275E63F38}" dt="2024-01-25T15:41:52.572" v="2455" actId="478"/>
          <ac:spMkLst>
            <pc:docMk/>
            <pc:sldMk cId="2684186195" sldId="2147476058"/>
            <ac:spMk id="8" creationId="{47409E0F-7968-E645-26F7-A6C3DD561AE0}"/>
          </ac:spMkLst>
        </pc:spChg>
        <pc:spChg chg="del">
          <ac:chgData name="GOUTELLE Alexis FRSC" userId="40060437-1818-4384-9fc0-089b6c74c15c" providerId="ADAL" clId="{9B5FDF34-B60E-4282-8942-72D275E63F38}" dt="2024-01-25T15:41:52.572" v="2455" actId="478"/>
          <ac:spMkLst>
            <pc:docMk/>
            <pc:sldMk cId="2684186195" sldId="2147476058"/>
            <ac:spMk id="9" creationId="{2B34A6C4-1B4F-721A-BE79-81DE0F5CA77B}"/>
          </ac:spMkLst>
        </pc:spChg>
        <pc:spChg chg="add mod">
          <ac:chgData name="GOUTELLE Alexis FRSC" userId="40060437-1818-4384-9fc0-089b6c74c15c" providerId="ADAL" clId="{9B5FDF34-B60E-4282-8942-72D275E63F38}" dt="2024-01-25T15:42:00.439" v="2457"/>
          <ac:spMkLst>
            <pc:docMk/>
            <pc:sldMk cId="2684186195" sldId="2147476058"/>
            <ac:spMk id="14" creationId="{4E3C2152-8587-CA60-742D-7A0C8083D0BD}"/>
          </ac:spMkLst>
        </pc:spChg>
        <pc:spChg chg="mod">
          <ac:chgData name="GOUTELLE Alexis FRSC" userId="40060437-1818-4384-9fc0-089b6c74c15c" providerId="ADAL" clId="{9B5FDF34-B60E-4282-8942-72D275E63F38}" dt="2024-01-25T15:41:47.556" v="2454" actId="20577"/>
          <ac:spMkLst>
            <pc:docMk/>
            <pc:sldMk cId="2684186195" sldId="2147476058"/>
            <ac:spMk id="15" creationId="{51D47B01-A97D-9303-BEE6-5BDB3A012437}"/>
          </ac:spMkLst>
        </pc:spChg>
        <pc:graphicFrameChg chg="del">
          <ac:chgData name="GOUTELLE Alexis FRSC" userId="40060437-1818-4384-9fc0-089b6c74c15c" providerId="ADAL" clId="{9B5FDF34-B60E-4282-8942-72D275E63F38}" dt="2024-01-25T15:41:52.572" v="2455" actId="478"/>
          <ac:graphicFrameMkLst>
            <pc:docMk/>
            <pc:sldMk cId="2684186195" sldId="2147476058"/>
            <ac:graphicFrameMk id="7" creationId="{9A66577D-603B-AEA3-966E-8A60CD7ACB24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5:41:52.572" v="2455" actId="478"/>
          <ac:graphicFrameMkLst>
            <pc:docMk/>
            <pc:sldMk cId="2684186195" sldId="2147476058"/>
            <ac:graphicFrameMk id="11" creationId="{9C6F6377-829C-DD6A-39E6-6E31529B93C4}"/>
          </ac:graphicFrameMkLst>
        </pc:graphicFrameChg>
        <pc:graphicFrameChg chg="add mod">
          <ac:chgData name="GOUTELLE Alexis FRSC" userId="40060437-1818-4384-9fc0-089b6c74c15c" providerId="ADAL" clId="{9B5FDF34-B60E-4282-8942-72D275E63F38}" dt="2024-01-25T16:03:41.698" v="3269" actId="403"/>
          <ac:graphicFrameMkLst>
            <pc:docMk/>
            <pc:sldMk cId="2684186195" sldId="2147476058"/>
            <ac:graphicFrameMk id="13" creationId="{B8ADDE49-59C9-D161-2ED6-9925CC85E973}"/>
          </ac:graphicFrameMkLst>
        </pc:graphicFrameChg>
        <pc:picChg chg="add mod">
          <ac:chgData name="GOUTELLE Alexis FRSC" userId="40060437-1818-4384-9fc0-089b6c74c15c" providerId="ADAL" clId="{9B5FDF34-B60E-4282-8942-72D275E63F38}" dt="2024-01-25T15:42:00.439" v="2457"/>
          <ac:picMkLst>
            <pc:docMk/>
            <pc:sldMk cId="2684186195" sldId="2147476058"/>
            <ac:picMk id="6" creationId="{7EE42722-69A3-6126-9EBA-DBB90B79D81A}"/>
          </ac:picMkLst>
        </pc:picChg>
        <pc:picChg chg="del">
          <ac:chgData name="GOUTELLE Alexis FRSC" userId="40060437-1818-4384-9fc0-089b6c74c15c" providerId="ADAL" clId="{9B5FDF34-B60E-4282-8942-72D275E63F38}" dt="2024-01-25T15:41:52.572" v="2455" actId="478"/>
          <ac:picMkLst>
            <pc:docMk/>
            <pc:sldMk cId="2684186195" sldId="2147476058"/>
            <ac:picMk id="12" creationId="{D6E0D85B-8EA2-A427-A75B-84138B983C88}"/>
          </ac:picMkLst>
        </pc:picChg>
        <pc:picChg chg="add mod">
          <ac:chgData name="GOUTELLE Alexis FRSC" userId="40060437-1818-4384-9fc0-089b6c74c15c" providerId="ADAL" clId="{9B5FDF34-B60E-4282-8942-72D275E63F38}" dt="2024-01-25T16:02:56.548" v="3229" actId="1076"/>
          <ac:picMkLst>
            <pc:docMk/>
            <pc:sldMk cId="2684186195" sldId="2147476058"/>
            <ac:picMk id="18" creationId="{D2A84FC6-D9AB-697D-3223-416EC9FBB4FB}"/>
          </ac:picMkLst>
        </pc:picChg>
      </pc:sldChg>
      <pc:sldChg chg="addSp delSp modSp add mod">
        <pc:chgData name="GOUTELLE Alexis FRSC" userId="40060437-1818-4384-9fc0-089b6c74c15c" providerId="ADAL" clId="{9B5FDF34-B60E-4282-8942-72D275E63F38}" dt="2024-01-25T16:04:00.098" v="3295" actId="20577"/>
        <pc:sldMkLst>
          <pc:docMk/>
          <pc:sldMk cId="579491756" sldId="2147476059"/>
        </pc:sldMkLst>
        <pc:spChg chg="add mod">
          <ac:chgData name="GOUTELLE Alexis FRSC" userId="40060437-1818-4384-9fc0-089b6c74c15c" providerId="ADAL" clId="{9B5FDF34-B60E-4282-8942-72D275E63F38}" dt="2024-01-25T15:47:00.435" v="2671" actId="207"/>
          <ac:spMkLst>
            <pc:docMk/>
            <pc:sldMk cId="579491756" sldId="2147476059"/>
            <ac:spMk id="2" creationId="{C4187658-1522-45AD-00BC-569FB0603201}"/>
          </ac:spMkLst>
        </pc:spChg>
        <pc:spChg chg="add mod">
          <ac:chgData name="GOUTELLE Alexis FRSC" userId="40060437-1818-4384-9fc0-089b6c74c15c" providerId="ADAL" clId="{9B5FDF34-B60E-4282-8942-72D275E63F38}" dt="2024-01-25T15:45:31.434" v="2620"/>
          <ac:spMkLst>
            <pc:docMk/>
            <pc:sldMk cId="579491756" sldId="2147476059"/>
            <ac:spMk id="3" creationId="{94412E82-A4B9-A7B7-60E1-636CB12B4D57}"/>
          </ac:spMkLst>
        </pc:spChg>
        <pc:spChg chg="del">
          <ac:chgData name="GOUTELLE Alexis FRSC" userId="40060437-1818-4384-9fc0-089b6c74c15c" providerId="ADAL" clId="{9B5FDF34-B60E-4282-8942-72D275E63F38}" dt="2024-01-25T15:45:24.653" v="2619" actId="478"/>
          <ac:spMkLst>
            <pc:docMk/>
            <pc:sldMk cId="579491756" sldId="2147476059"/>
            <ac:spMk id="4" creationId="{8A2BF54D-D6DA-5729-F36F-201DBBFD2761}"/>
          </ac:spMkLst>
        </pc:spChg>
        <pc:spChg chg="del">
          <ac:chgData name="GOUTELLE Alexis FRSC" userId="40060437-1818-4384-9fc0-089b6c74c15c" providerId="ADAL" clId="{9B5FDF34-B60E-4282-8942-72D275E63F38}" dt="2024-01-25T15:45:24.653" v="2619" actId="478"/>
          <ac:spMkLst>
            <pc:docMk/>
            <pc:sldMk cId="579491756" sldId="2147476059"/>
            <ac:spMk id="5" creationId="{EDEB6CAB-6499-1537-3C92-C5B8338579E7}"/>
          </ac:spMkLst>
        </pc:spChg>
        <pc:spChg chg="add mod">
          <ac:chgData name="GOUTELLE Alexis FRSC" userId="40060437-1818-4384-9fc0-089b6c74c15c" providerId="ADAL" clId="{9B5FDF34-B60E-4282-8942-72D275E63F38}" dt="2024-01-25T15:46:53.151" v="2669" actId="1076"/>
          <ac:spMkLst>
            <pc:docMk/>
            <pc:sldMk cId="579491756" sldId="2147476059"/>
            <ac:spMk id="9" creationId="{4F49E94D-DE31-7F1B-27D6-9333378CF576}"/>
          </ac:spMkLst>
        </pc:spChg>
        <pc:spChg chg="del">
          <ac:chgData name="GOUTELLE Alexis FRSC" userId="40060437-1818-4384-9fc0-089b6c74c15c" providerId="ADAL" clId="{9B5FDF34-B60E-4282-8942-72D275E63F38}" dt="2024-01-25T15:45:24.653" v="2619" actId="478"/>
          <ac:spMkLst>
            <pc:docMk/>
            <pc:sldMk cId="579491756" sldId="2147476059"/>
            <ac:spMk id="14" creationId="{4E3C2152-8587-CA60-742D-7A0C8083D0BD}"/>
          </ac:spMkLst>
        </pc:spChg>
        <pc:spChg chg="mod">
          <ac:chgData name="GOUTELLE Alexis FRSC" userId="40060437-1818-4384-9fc0-089b6c74c15c" providerId="ADAL" clId="{9B5FDF34-B60E-4282-8942-72D275E63F38}" dt="2024-01-25T15:45:20.144" v="2618" actId="1076"/>
          <ac:spMkLst>
            <pc:docMk/>
            <pc:sldMk cId="579491756" sldId="2147476059"/>
            <ac:spMk id="15" creationId="{51D47B01-A97D-9303-BEE6-5BDB3A012437}"/>
          </ac:spMkLst>
        </pc:spChg>
        <pc:graphicFrameChg chg="add mod">
          <ac:chgData name="GOUTELLE Alexis FRSC" userId="40060437-1818-4384-9fc0-089b6c74c15c" providerId="ADAL" clId="{9B5FDF34-B60E-4282-8942-72D275E63F38}" dt="2024-01-25T16:04:00.098" v="3295" actId="20577"/>
          <ac:graphicFrameMkLst>
            <pc:docMk/>
            <pc:sldMk cId="579491756" sldId="2147476059"/>
            <ac:graphicFrameMk id="8" creationId="{89430E87-2384-6B57-0B71-5673AB0EFF5F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5:45:24.653" v="2619" actId="478"/>
          <ac:graphicFrameMkLst>
            <pc:docMk/>
            <pc:sldMk cId="579491756" sldId="2147476059"/>
            <ac:graphicFrameMk id="13" creationId="{B8ADDE49-59C9-D161-2ED6-9925CC85E973}"/>
          </ac:graphicFrameMkLst>
        </pc:graphicFrameChg>
        <pc:picChg chg="del">
          <ac:chgData name="GOUTELLE Alexis FRSC" userId="40060437-1818-4384-9fc0-089b6c74c15c" providerId="ADAL" clId="{9B5FDF34-B60E-4282-8942-72D275E63F38}" dt="2024-01-25T15:45:24.653" v="2619" actId="478"/>
          <ac:picMkLst>
            <pc:docMk/>
            <pc:sldMk cId="579491756" sldId="2147476059"/>
            <ac:picMk id="6" creationId="{7EE42722-69A3-6126-9EBA-DBB90B79D81A}"/>
          </ac:picMkLst>
        </pc:picChg>
        <pc:picChg chg="add mod">
          <ac:chgData name="GOUTELLE Alexis FRSC" userId="40060437-1818-4384-9fc0-089b6c74c15c" providerId="ADAL" clId="{9B5FDF34-B60E-4282-8942-72D275E63F38}" dt="2024-01-25T15:46:53.151" v="2669" actId="1076"/>
          <ac:picMkLst>
            <pc:docMk/>
            <pc:sldMk cId="579491756" sldId="2147476059"/>
            <ac:picMk id="7" creationId="{D9C62795-894E-4A11-3379-3FA8543290DB}"/>
          </ac:picMkLst>
        </pc:picChg>
        <pc:picChg chg="add mod">
          <ac:chgData name="GOUTELLE Alexis FRSC" userId="40060437-1818-4384-9fc0-089b6c74c15c" providerId="ADAL" clId="{9B5FDF34-B60E-4282-8942-72D275E63F38}" dt="2024-01-25T15:46:56.537" v="2670" actId="1076"/>
          <ac:picMkLst>
            <pc:docMk/>
            <pc:sldMk cId="579491756" sldId="2147476059"/>
            <ac:picMk id="11" creationId="{62BF15A1-078B-5BBF-7D0A-5CADCECDF492}"/>
          </ac:picMkLst>
        </pc:picChg>
        <pc:picChg chg="del">
          <ac:chgData name="GOUTELLE Alexis FRSC" userId="40060437-1818-4384-9fc0-089b6c74c15c" providerId="ADAL" clId="{9B5FDF34-B60E-4282-8942-72D275E63F38}" dt="2024-01-25T15:45:24.653" v="2619" actId="478"/>
          <ac:picMkLst>
            <pc:docMk/>
            <pc:sldMk cId="579491756" sldId="2147476059"/>
            <ac:picMk id="18" creationId="{D2A84FC6-D9AB-697D-3223-416EC9FBB4FB}"/>
          </ac:picMkLst>
        </pc:picChg>
      </pc:sldChg>
      <pc:sldChg chg="addSp delSp modSp add mod modAnim">
        <pc:chgData name="GOUTELLE Alexis FRSC" userId="40060437-1818-4384-9fc0-089b6c74c15c" providerId="ADAL" clId="{9B5FDF34-B60E-4282-8942-72D275E63F38}" dt="2024-01-25T15:49:12.060" v="2787" actId="1076"/>
        <pc:sldMkLst>
          <pc:docMk/>
          <pc:sldMk cId="52569478" sldId="2147476060"/>
        </pc:sldMkLst>
        <pc:spChg chg="del">
          <ac:chgData name="GOUTELLE Alexis FRSC" userId="40060437-1818-4384-9fc0-089b6c74c15c" providerId="ADAL" clId="{9B5FDF34-B60E-4282-8942-72D275E63F38}" dt="2024-01-25T15:47:52.692" v="2770" actId="478"/>
          <ac:spMkLst>
            <pc:docMk/>
            <pc:sldMk cId="52569478" sldId="2147476060"/>
            <ac:spMk id="2" creationId="{C4187658-1522-45AD-00BC-569FB0603201}"/>
          </ac:spMkLst>
        </pc:spChg>
        <pc:spChg chg="del">
          <ac:chgData name="GOUTELLE Alexis FRSC" userId="40060437-1818-4384-9fc0-089b6c74c15c" providerId="ADAL" clId="{9B5FDF34-B60E-4282-8942-72D275E63F38}" dt="2024-01-25T15:47:52.692" v="2770" actId="478"/>
          <ac:spMkLst>
            <pc:docMk/>
            <pc:sldMk cId="52569478" sldId="2147476060"/>
            <ac:spMk id="3" creationId="{94412E82-A4B9-A7B7-60E1-636CB12B4D57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4" creationId="{0E35A55C-4267-1E70-FB76-C2C529EFA581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5" creationId="{67841630-E052-A590-8AE0-602FA9538476}"/>
          </ac:spMkLst>
        </pc:spChg>
        <pc:spChg chg="del">
          <ac:chgData name="GOUTELLE Alexis FRSC" userId="40060437-1818-4384-9fc0-089b6c74c15c" providerId="ADAL" clId="{9B5FDF34-B60E-4282-8942-72D275E63F38}" dt="2024-01-25T15:47:52.692" v="2770" actId="478"/>
          <ac:spMkLst>
            <pc:docMk/>
            <pc:sldMk cId="52569478" sldId="2147476060"/>
            <ac:spMk id="9" creationId="{4F49E94D-DE31-7F1B-27D6-9333378CF576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12" creationId="{BFBCED2A-FFAF-A8DD-2BB5-341367B4D3B8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13" creationId="{6B3ED3E8-1C24-99F6-C6C4-544FEC607C3A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14" creationId="{447F670C-A26E-CB20-09B5-A652C4961489}"/>
          </ac:spMkLst>
        </pc:spChg>
        <pc:spChg chg="mod">
          <ac:chgData name="GOUTELLE Alexis FRSC" userId="40060437-1818-4384-9fc0-089b6c74c15c" providerId="ADAL" clId="{9B5FDF34-B60E-4282-8942-72D275E63F38}" dt="2024-01-25T15:47:46.882" v="2769" actId="20577"/>
          <ac:spMkLst>
            <pc:docMk/>
            <pc:sldMk cId="52569478" sldId="2147476060"/>
            <ac:spMk id="15" creationId="{51D47B01-A97D-9303-BEE6-5BDB3A012437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18" creationId="{34C5EE51-15E2-BEFD-2D95-EF679665BE91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19" creationId="{C0F30AC8-FA25-7963-85A6-C29BEDAE136B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20" creationId="{076422A7-4679-A72C-B65F-02A049199B8E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21" creationId="{4F36B67F-517F-68AA-F022-C7AD4A8D58B3}"/>
          </ac:spMkLst>
        </pc:spChg>
        <pc:spChg chg="add del mod">
          <ac:chgData name="GOUTELLE Alexis FRSC" userId="40060437-1818-4384-9fc0-089b6c74c15c" providerId="ADAL" clId="{9B5FDF34-B60E-4282-8942-72D275E63F38}" dt="2024-01-25T15:48:05.058" v="2772"/>
          <ac:spMkLst>
            <pc:docMk/>
            <pc:sldMk cId="52569478" sldId="2147476060"/>
            <ac:spMk id="22" creationId="{55E771C0-0342-DD2D-F323-01CF7A5BACA7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23" creationId="{F58D9F20-ED3A-37A3-C687-DDAD5183F41D}"/>
          </ac:spMkLst>
        </pc:spChg>
        <pc:spChg chg="add mod">
          <ac:chgData name="GOUTELLE Alexis FRSC" userId="40060437-1818-4384-9fc0-089b6c74c15c" providerId="ADAL" clId="{9B5FDF34-B60E-4282-8942-72D275E63F38}" dt="2024-01-25T15:49:01.436" v="2785" actId="20577"/>
          <ac:spMkLst>
            <pc:docMk/>
            <pc:sldMk cId="52569478" sldId="2147476060"/>
            <ac:spMk id="25" creationId="{9C41A743-BE5A-64BF-0872-D5416BD3A944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26" creationId="{9EA1AE11-DD0B-864D-20A1-2F9720F7715B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28" creationId="{3C01973E-C98E-A3DF-04F2-49DF8E01E5A9}"/>
          </ac:spMkLst>
        </pc:spChg>
        <pc:spChg chg="add mod">
          <ac:chgData name="GOUTELLE Alexis FRSC" userId="40060437-1818-4384-9fc0-089b6c74c15c" providerId="ADAL" clId="{9B5FDF34-B60E-4282-8942-72D275E63F38}" dt="2024-01-25T15:48:52.039" v="2783" actId="113"/>
          <ac:spMkLst>
            <pc:docMk/>
            <pc:sldMk cId="52569478" sldId="2147476060"/>
            <ac:spMk id="29" creationId="{883B00E8-22EB-8CD7-7D8B-22ABE976F4F4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30" creationId="{1E5C3C94-DD06-EF4F-96B8-EC3748976AD7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31" creationId="{F3CB7A7F-723B-6624-E5E1-83E45D5332D7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32" creationId="{2526881C-028C-2EBC-1419-431853DCEC6C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33" creationId="{EDC0CFD3-424F-ADCA-0FF4-DF19CAC81019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34" creationId="{059CDB13-B9C3-10D7-230C-92961E170B97}"/>
          </ac:spMkLst>
        </pc:spChg>
        <pc:spChg chg="add mod">
          <ac:chgData name="GOUTELLE Alexis FRSC" userId="40060437-1818-4384-9fc0-089b6c74c15c" providerId="ADAL" clId="{9B5FDF34-B60E-4282-8942-72D275E63F38}" dt="2024-01-25T15:48:20.574" v="2773"/>
          <ac:spMkLst>
            <pc:docMk/>
            <pc:sldMk cId="52569478" sldId="2147476060"/>
            <ac:spMk id="35" creationId="{49F7ACA0-876F-E15A-8BB2-BC81A02115BB}"/>
          </ac:spMkLst>
        </pc:spChg>
        <pc:graphicFrameChg chg="add del mod">
          <ac:chgData name="GOUTELLE Alexis FRSC" userId="40060437-1818-4384-9fc0-089b6c74c15c" providerId="ADAL" clId="{9B5FDF34-B60E-4282-8942-72D275E63F38}" dt="2024-01-25T15:48:05.058" v="2772"/>
          <ac:graphicFrameMkLst>
            <pc:docMk/>
            <pc:sldMk cId="52569478" sldId="2147476060"/>
            <ac:graphicFrameMk id="6" creationId="{7F3B7889-FAAE-3EF6-026C-111A5DF100CC}"/>
          </ac:graphicFrameMkLst>
        </pc:graphicFrameChg>
        <pc:graphicFrameChg chg="del">
          <ac:chgData name="GOUTELLE Alexis FRSC" userId="40060437-1818-4384-9fc0-089b6c74c15c" providerId="ADAL" clId="{9B5FDF34-B60E-4282-8942-72D275E63F38}" dt="2024-01-25T15:47:52.692" v="2770" actId="478"/>
          <ac:graphicFrameMkLst>
            <pc:docMk/>
            <pc:sldMk cId="52569478" sldId="2147476060"/>
            <ac:graphicFrameMk id="8" creationId="{89430E87-2384-6B57-0B71-5673AB0EFF5F}"/>
          </ac:graphicFrameMkLst>
        </pc:graphicFrameChg>
        <pc:graphicFrameChg chg="add mod modGraphic">
          <ac:chgData name="GOUTELLE Alexis FRSC" userId="40060437-1818-4384-9fc0-089b6c74c15c" providerId="ADAL" clId="{9B5FDF34-B60E-4282-8942-72D275E63F38}" dt="2024-01-25T15:48:36.354" v="2777" actId="113"/>
          <ac:graphicFrameMkLst>
            <pc:docMk/>
            <pc:sldMk cId="52569478" sldId="2147476060"/>
            <ac:graphicFrameMk id="27" creationId="{EF608D98-D0F9-FDAC-DF43-BFB1383A26C0}"/>
          </ac:graphicFrameMkLst>
        </pc:graphicFrameChg>
        <pc:picChg chg="del">
          <ac:chgData name="GOUTELLE Alexis FRSC" userId="40060437-1818-4384-9fc0-089b6c74c15c" providerId="ADAL" clId="{9B5FDF34-B60E-4282-8942-72D275E63F38}" dt="2024-01-25T15:47:52.692" v="2770" actId="478"/>
          <ac:picMkLst>
            <pc:docMk/>
            <pc:sldMk cId="52569478" sldId="2147476060"/>
            <ac:picMk id="7" creationId="{D9C62795-894E-4A11-3379-3FA8543290DB}"/>
          </ac:picMkLst>
        </pc:picChg>
        <pc:picChg chg="del">
          <ac:chgData name="GOUTELLE Alexis FRSC" userId="40060437-1818-4384-9fc0-089b6c74c15c" providerId="ADAL" clId="{9B5FDF34-B60E-4282-8942-72D275E63F38}" dt="2024-01-25T15:47:52.692" v="2770" actId="478"/>
          <ac:picMkLst>
            <pc:docMk/>
            <pc:sldMk cId="52569478" sldId="2147476060"/>
            <ac:picMk id="11" creationId="{62BF15A1-078B-5BBF-7D0A-5CADCECDF492}"/>
          </ac:picMkLst>
        </pc:picChg>
        <pc:picChg chg="add mod">
          <ac:chgData name="GOUTELLE Alexis FRSC" userId="40060437-1818-4384-9fc0-089b6c74c15c" providerId="ADAL" clId="{9B5FDF34-B60E-4282-8942-72D275E63F38}" dt="2024-01-25T15:49:12.060" v="2787" actId="1076"/>
          <ac:picMkLst>
            <pc:docMk/>
            <pc:sldMk cId="52569478" sldId="2147476060"/>
            <ac:picMk id="36" creationId="{4D44FDCF-C0AA-72D7-35EB-F7DB210C7C64}"/>
          </ac:picMkLst>
        </pc:picChg>
      </pc:sldChg>
      <pc:sldChg chg="addSp delSp modSp add mod addAnim delAnim modAnim">
        <pc:chgData name="GOUTELLE Alexis FRSC" userId="40060437-1818-4384-9fc0-089b6c74c15c" providerId="ADAL" clId="{9B5FDF34-B60E-4282-8942-72D275E63F38}" dt="2024-01-25T16:05:06.396" v="3452" actId="242"/>
        <pc:sldMkLst>
          <pc:docMk/>
          <pc:sldMk cId="2998656847" sldId="2147476061"/>
        </pc:sldMkLst>
        <pc:spChg chg="add mod">
          <ac:chgData name="GOUTELLE Alexis FRSC" userId="40060437-1818-4384-9fc0-089b6c74c15c" providerId="ADAL" clId="{9B5FDF34-B60E-4282-8942-72D275E63F38}" dt="2024-01-25T16:05:06.396" v="3452" actId="242"/>
          <ac:spMkLst>
            <pc:docMk/>
            <pc:sldMk cId="2998656847" sldId="2147476061"/>
            <ac:spMk id="3" creationId="{B0905E82-8E94-5C4D-706A-FCAE5885B798}"/>
          </ac:spMkLst>
        </pc:spChg>
        <pc:spChg chg="mod">
          <ac:chgData name="GOUTELLE Alexis FRSC" userId="40060437-1818-4384-9fc0-089b6c74c15c" providerId="ADAL" clId="{9B5FDF34-B60E-4282-8942-72D275E63F38}" dt="2024-01-25T15:50:44.396" v="2997" actId="2711"/>
          <ac:spMkLst>
            <pc:docMk/>
            <pc:sldMk cId="2998656847" sldId="2147476061"/>
            <ac:spMk id="5" creationId="{6670E4E5-DA3D-DB24-C681-A49B0B140B3E}"/>
          </ac:spMkLst>
        </pc:spChg>
        <pc:spChg chg="add mod">
          <ac:chgData name="GOUTELLE Alexis FRSC" userId="40060437-1818-4384-9fc0-089b6c74c15c" providerId="ADAL" clId="{9B5FDF34-B60E-4282-8942-72D275E63F38}" dt="2024-01-25T15:50:54.275" v="3001" actId="208"/>
          <ac:spMkLst>
            <pc:docMk/>
            <pc:sldMk cId="2998656847" sldId="2147476061"/>
            <ac:spMk id="7" creationId="{5544D0CC-C4F9-308F-E15A-740542F25F1C}"/>
          </ac:spMkLst>
        </pc:spChg>
        <pc:spChg chg="mod">
          <ac:chgData name="GOUTELLE Alexis FRSC" userId="40060437-1818-4384-9fc0-089b6c74c15c" providerId="ADAL" clId="{9B5FDF34-B60E-4282-8942-72D275E63F38}" dt="2024-01-25T15:49:46.390" v="2927" actId="20577"/>
          <ac:spMkLst>
            <pc:docMk/>
            <pc:sldMk cId="2998656847" sldId="2147476061"/>
            <ac:spMk id="15" creationId="{51D47B01-A97D-9303-BEE6-5BDB3A012437}"/>
          </ac:spMkLst>
        </pc:spChg>
        <pc:spChg chg="del">
          <ac:chgData name="GOUTELLE Alexis FRSC" userId="40060437-1818-4384-9fc0-089b6c74c15c" providerId="ADAL" clId="{9B5FDF34-B60E-4282-8942-72D275E63F38}" dt="2024-01-25T15:50:03.084" v="2984" actId="478"/>
          <ac:spMkLst>
            <pc:docMk/>
            <pc:sldMk cId="2998656847" sldId="2147476061"/>
            <ac:spMk id="23" creationId="{F58D9F20-ED3A-37A3-C687-DDAD5183F41D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25" creationId="{9C41A743-BE5A-64BF-0872-D5416BD3A944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26" creationId="{9EA1AE11-DD0B-864D-20A1-2F9720F7715B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28" creationId="{3C01973E-C98E-A3DF-04F2-49DF8E01E5A9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29" creationId="{883B00E8-22EB-8CD7-7D8B-22ABE976F4F4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30" creationId="{1E5C3C94-DD06-EF4F-96B8-EC3748976AD7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31" creationId="{F3CB7A7F-723B-6624-E5E1-83E45D5332D7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32" creationId="{2526881C-028C-2EBC-1419-431853DCEC6C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33" creationId="{EDC0CFD3-424F-ADCA-0FF4-DF19CAC81019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34" creationId="{059CDB13-B9C3-10D7-230C-92961E170B97}"/>
          </ac:spMkLst>
        </pc:spChg>
        <pc:spChg chg="add del">
          <ac:chgData name="GOUTELLE Alexis FRSC" userId="40060437-1818-4384-9fc0-089b6c74c15c" providerId="ADAL" clId="{9B5FDF34-B60E-4282-8942-72D275E63F38}" dt="2024-01-25T15:50:01.770" v="2983" actId="478"/>
          <ac:spMkLst>
            <pc:docMk/>
            <pc:sldMk cId="2998656847" sldId="2147476061"/>
            <ac:spMk id="35" creationId="{49F7ACA0-876F-E15A-8BB2-BC81A02115BB}"/>
          </ac:spMkLst>
        </pc:spChg>
        <pc:grpChg chg="add mod">
          <ac:chgData name="GOUTELLE Alexis FRSC" userId="40060437-1818-4384-9fc0-089b6c74c15c" providerId="ADAL" clId="{9B5FDF34-B60E-4282-8942-72D275E63F38}" dt="2024-01-25T15:50:16.416" v="2986" actId="1076"/>
          <ac:grpSpMkLst>
            <pc:docMk/>
            <pc:sldMk cId="2998656847" sldId="2147476061"/>
            <ac:grpSpMk id="4" creationId="{1268E78B-ED46-D893-3089-FE06BA56F25D}"/>
          </ac:grpSpMkLst>
        </pc:grpChg>
        <pc:graphicFrameChg chg="add del">
          <ac:chgData name="GOUTELLE Alexis FRSC" userId="40060437-1818-4384-9fc0-089b6c74c15c" providerId="ADAL" clId="{9B5FDF34-B60E-4282-8942-72D275E63F38}" dt="2024-01-25T15:50:01.770" v="2983" actId="478"/>
          <ac:graphicFrameMkLst>
            <pc:docMk/>
            <pc:sldMk cId="2998656847" sldId="2147476061"/>
            <ac:graphicFrameMk id="27" creationId="{EF608D98-D0F9-FDAC-DF43-BFB1383A26C0}"/>
          </ac:graphicFrameMkLst>
        </pc:graphicFrameChg>
        <pc:picChg chg="add mod">
          <ac:chgData name="GOUTELLE Alexis FRSC" userId="40060437-1818-4384-9fc0-089b6c74c15c" providerId="ADAL" clId="{9B5FDF34-B60E-4282-8942-72D275E63F38}" dt="2024-01-25T15:50:16.416" v="2986" actId="1076"/>
          <ac:picMkLst>
            <pc:docMk/>
            <pc:sldMk cId="2998656847" sldId="2147476061"/>
            <ac:picMk id="2" creationId="{618A511F-BB38-E088-C54D-B470AAD389DD}"/>
          </ac:picMkLst>
        </pc:picChg>
        <pc:picChg chg="mod">
          <ac:chgData name="GOUTELLE Alexis FRSC" userId="40060437-1818-4384-9fc0-089b6c74c15c" providerId="ADAL" clId="{9B5FDF34-B60E-4282-8942-72D275E63F38}" dt="2024-01-25T15:50:11.336" v="2985"/>
          <ac:picMkLst>
            <pc:docMk/>
            <pc:sldMk cId="2998656847" sldId="2147476061"/>
            <ac:picMk id="6" creationId="{FAB43B7D-74DE-A041-8651-0CCDB2945F7C}"/>
          </ac:picMkLst>
        </pc:picChg>
        <pc:picChg chg="add mod">
          <ac:chgData name="GOUTELLE Alexis FRSC" userId="40060437-1818-4384-9fc0-089b6c74c15c" providerId="ADAL" clId="{9B5FDF34-B60E-4282-8942-72D275E63F38}" dt="2024-01-25T15:50:16.416" v="2986" actId="1076"/>
          <ac:picMkLst>
            <pc:docMk/>
            <pc:sldMk cId="2998656847" sldId="2147476061"/>
            <ac:picMk id="8" creationId="{19DCC3D6-B2DB-2260-CBCE-18D3F2CF4EB1}"/>
          </ac:picMkLst>
        </pc:picChg>
        <pc:picChg chg="add mod">
          <ac:chgData name="GOUTELLE Alexis FRSC" userId="40060437-1818-4384-9fc0-089b6c74c15c" providerId="ADAL" clId="{9B5FDF34-B60E-4282-8942-72D275E63F38}" dt="2024-01-25T15:51:46.532" v="3013" actId="1076"/>
          <ac:picMkLst>
            <pc:docMk/>
            <pc:sldMk cId="2998656847" sldId="2147476061"/>
            <ac:picMk id="9" creationId="{1ADB8AF5-1DBF-B546-F9D8-D18D4D9CCE6B}"/>
          </ac:picMkLst>
        </pc:picChg>
        <pc:picChg chg="mod">
          <ac:chgData name="GOUTELLE Alexis FRSC" userId="40060437-1818-4384-9fc0-089b6c74c15c" providerId="ADAL" clId="{9B5FDF34-B60E-4282-8942-72D275E63F38}" dt="2024-01-25T15:49:53.204" v="2980" actId="1037"/>
          <ac:picMkLst>
            <pc:docMk/>
            <pc:sldMk cId="2998656847" sldId="2147476061"/>
            <ac:picMk id="17" creationId="{DA90B434-A04E-C9F1-DB94-BB5952E7ABBA}"/>
          </ac:picMkLst>
        </pc:picChg>
        <pc:picChg chg="add del">
          <ac:chgData name="GOUTELLE Alexis FRSC" userId="40060437-1818-4384-9fc0-089b6c74c15c" providerId="ADAL" clId="{9B5FDF34-B60E-4282-8942-72D275E63F38}" dt="2024-01-25T15:50:01.770" v="2983" actId="478"/>
          <ac:picMkLst>
            <pc:docMk/>
            <pc:sldMk cId="2998656847" sldId="2147476061"/>
            <ac:picMk id="36" creationId="{4D44FDCF-C0AA-72D7-35EB-F7DB210C7C64}"/>
          </ac:picMkLst>
        </pc:picChg>
        <pc:cxnChg chg="add del">
          <ac:chgData name="GOUTELLE Alexis FRSC" userId="40060437-1818-4384-9fc0-089b6c74c15c" providerId="ADAL" clId="{9B5FDF34-B60E-4282-8942-72D275E63F38}" dt="2024-01-25T15:49:58.820" v="2982" actId="478"/>
          <ac:cxnSpMkLst>
            <pc:docMk/>
            <pc:sldMk cId="2998656847" sldId="2147476061"/>
            <ac:cxnSpMk id="10" creationId="{44078424-30DB-49D6-B942-3A1431DA7E43}"/>
          </ac:cxnSpMkLst>
        </pc:cxnChg>
      </pc:sldChg>
      <pc:sldMasterChg chg="add del addSldLayout delSldLayout">
        <pc:chgData name="GOUTELLE Alexis FRSC" userId="40060437-1818-4384-9fc0-089b6c74c15c" providerId="ADAL" clId="{9B5FDF34-B60E-4282-8942-72D275E63F38}" dt="2024-01-25T15:04:54.689" v="733" actId="47"/>
        <pc:sldMasterMkLst>
          <pc:docMk/>
          <pc:sldMasterMk cId="771006441" sldId="2147483682"/>
        </pc:sldMasterMkLst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930918694" sldId="2147483683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181766429" sldId="2147483684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695324941" sldId="2147483685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1227207543" sldId="2147483686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091109709" sldId="2147483687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3026611473" sldId="2147483688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1812342407" sldId="2147483689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504060946" sldId="2147483690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618156125" sldId="2147483691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1786558641" sldId="2147483692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1555599505" sldId="2147483693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308438203" sldId="2147483694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966782659" sldId="2147483695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1944171432" sldId="2147483696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626840674" sldId="2147483697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3729873308" sldId="2147483698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663643023" sldId="2147483699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250716977" sldId="2147483701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3866826480" sldId="2147483702"/>
          </pc:sldLayoutMkLst>
        </pc:sldLayoutChg>
        <pc:sldLayoutChg chg="add del">
          <pc:chgData name="GOUTELLE Alexis FRSC" userId="40060437-1818-4384-9fc0-089b6c74c15c" providerId="ADAL" clId="{9B5FDF34-B60E-4282-8942-72D275E63F38}" dt="2024-01-25T15:04:54.689" v="733" actId="47"/>
          <pc:sldLayoutMkLst>
            <pc:docMk/>
            <pc:sldMasterMk cId="771006441" sldId="2147483682"/>
            <pc:sldLayoutMk cId="659731107" sldId="2147483794"/>
          </pc:sldLayoutMkLst>
        </pc:sldLayoutChg>
      </pc:sldMasterChg>
    </pc:docChg>
  </pc:docChgLst>
  <pc:docChgLst>
    <pc:chgData name="MAIGNAN Victor FRSC" userId="94fc2294-f05d-4f6d-a45c-e2f1f1ee1e39" providerId="ADAL" clId="{950C6004-52A9-4A97-AF4B-4364BBC98828}"/>
    <pc:docChg chg="undo custSel addSld delSld modSld delMainMaster">
      <pc:chgData name="MAIGNAN Victor FRSC" userId="94fc2294-f05d-4f6d-a45c-e2f1f1ee1e39" providerId="ADAL" clId="{950C6004-52A9-4A97-AF4B-4364BBC98828}" dt="2023-12-22T11:25:41.932" v="1768" actId="729"/>
      <pc:docMkLst>
        <pc:docMk/>
      </pc:docMkLst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2492054265" sldId="299"/>
        </pc:sldMkLst>
      </pc:sldChg>
      <pc:sldChg chg="addSp modSp mod modShow">
        <pc:chgData name="MAIGNAN Victor FRSC" userId="94fc2294-f05d-4f6d-a45c-e2f1f1ee1e39" providerId="ADAL" clId="{950C6004-52A9-4A97-AF4B-4364BBC98828}" dt="2023-12-22T11:25:10.481" v="1748" actId="1076"/>
        <pc:sldMkLst>
          <pc:docMk/>
          <pc:sldMk cId="1545167518" sldId="2147375936"/>
        </pc:sldMkLst>
        <pc:spChg chg="mod">
          <ac:chgData name="MAIGNAN Victor FRSC" userId="94fc2294-f05d-4f6d-a45c-e2f1f1ee1e39" providerId="ADAL" clId="{950C6004-52A9-4A97-AF4B-4364BBC98828}" dt="2023-12-21T09:58:32.534" v="16" actId="20577"/>
          <ac:spMkLst>
            <pc:docMk/>
            <pc:sldMk cId="1545167518" sldId="2147375936"/>
            <ac:spMk id="2" creationId="{CDC71917-38A9-2572-6C1A-220655D44D48}"/>
          </ac:spMkLst>
        </pc:spChg>
        <pc:spChg chg="add mod">
          <ac:chgData name="MAIGNAN Victor FRSC" userId="94fc2294-f05d-4f6d-a45c-e2f1f1ee1e39" providerId="ADAL" clId="{950C6004-52A9-4A97-AF4B-4364BBC98828}" dt="2023-12-22T11:25:10.481" v="1748" actId="1076"/>
          <ac:spMkLst>
            <pc:docMk/>
            <pc:sldMk cId="1545167518" sldId="2147375936"/>
            <ac:spMk id="3" creationId="{47B8D5CA-494A-6477-578A-4BA5D560EFF5}"/>
          </ac:spMkLst>
        </pc:spChg>
      </pc:sldChg>
      <pc:sldChg chg="del">
        <pc:chgData name="MAIGNAN Victor FRSC" userId="94fc2294-f05d-4f6d-a45c-e2f1f1ee1e39" providerId="ADAL" clId="{950C6004-52A9-4A97-AF4B-4364BBC98828}" dt="2023-12-21T09:59:23.820" v="29" actId="47"/>
        <pc:sldMkLst>
          <pc:docMk/>
          <pc:sldMk cId="1019160699" sldId="2147470765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4011600611" sldId="2147470776"/>
        </pc:sldMkLst>
      </pc:sldChg>
      <pc:sldChg chg="del">
        <pc:chgData name="MAIGNAN Victor FRSC" userId="94fc2294-f05d-4f6d-a45c-e2f1f1ee1e39" providerId="ADAL" clId="{950C6004-52A9-4A97-AF4B-4364BBC98828}" dt="2023-12-21T09:59:22.249" v="27" actId="47"/>
        <pc:sldMkLst>
          <pc:docMk/>
          <pc:sldMk cId="1726691403" sldId="2147470782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1499470965" sldId="2147470809"/>
        </pc:sldMkLst>
      </pc:sldChg>
      <pc:sldChg chg="addSp delSp modSp mod modShow modNotesTx">
        <pc:chgData name="MAIGNAN Victor FRSC" userId="94fc2294-f05d-4f6d-a45c-e2f1f1ee1e39" providerId="ADAL" clId="{950C6004-52A9-4A97-AF4B-4364BBC98828}" dt="2023-12-22T11:25:06.704" v="1746"/>
        <pc:sldMkLst>
          <pc:docMk/>
          <pc:sldMk cId="3603552782" sldId="2147470815"/>
        </pc:sldMkLst>
        <pc:spChg chg="mod">
          <ac:chgData name="MAIGNAN Victor FRSC" userId="94fc2294-f05d-4f6d-a45c-e2f1f1ee1e39" providerId="ADAL" clId="{950C6004-52A9-4A97-AF4B-4364BBC98828}" dt="2023-12-22T09:27:53.721" v="169" actId="1076"/>
          <ac:spMkLst>
            <pc:docMk/>
            <pc:sldMk cId="3603552782" sldId="2147470815"/>
            <ac:spMk id="2" creationId="{06107F1C-7FD3-29E4-4F99-D8D477100C8E}"/>
          </ac:spMkLst>
        </pc:spChg>
        <pc:spChg chg="mod">
          <ac:chgData name="MAIGNAN Victor FRSC" userId="94fc2294-f05d-4f6d-a45c-e2f1f1ee1e39" providerId="ADAL" clId="{950C6004-52A9-4A97-AF4B-4364BBC98828}" dt="2023-12-21T09:58:43.439" v="23" actId="20577"/>
          <ac:spMkLst>
            <pc:docMk/>
            <pc:sldMk cId="3603552782" sldId="2147470815"/>
            <ac:spMk id="3" creationId="{97888BE1-3C8C-49FE-B3B6-C721301F8F7F}"/>
          </ac:spMkLst>
        </pc:spChg>
        <pc:spChg chg="mod">
          <ac:chgData name="MAIGNAN Victor FRSC" userId="94fc2294-f05d-4f6d-a45c-e2f1f1ee1e39" providerId="ADAL" clId="{950C6004-52A9-4A97-AF4B-4364BBC98828}" dt="2023-12-22T09:27:49.279" v="167" actId="1076"/>
          <ac:spMkLst>
            <pc:docMk/>
            <pc:sldMk cId="3603552782" sldId="2147470815"/>
            <ac:spMk id="4" creationId="{CD07F352-D440-0A31-57A5-FEE8AB3E2375}"/>
          </ac:spMkLst>
        </pc:spChg>
        <pc:spChg chg="del">
          <ac:chgData name="MAIGNAN Victor FRSC" userId="94fc2294-f05d-4f6d-a45c-e2f1f1ee1e39" providerId="ADAL" clId="{950C6004-52A9-4A97-AF4B-4364BBC98828}" dt="2023-12-22T11:25:03.734" v="1745" actId="478"/>
          <ac:spMkLst>
            <pc:docMk/>
            <pc:sldMk cId="3603552782" sldId="2147470815"/>
            <ac:spMk id="6" creationId="{D741FE80-80A2-4154-9D78-29517AEBB6DA}"/>
          </ac:spMkLst>
        </pc:spChg>
        <pc:spChg chg="add mod">
          <ac:chgData name="MAIGNAN Victor FRSC" userId="94fc2294-f05d-4f6d-a45c-e2f1f1ee1e39" providerId="ADAL" clId="{950C6004-52A9-4A97-AF4B-4364BBC98828}" dt="2023-12-22T11:25:06.704" v="1746"/>
          <ac:spMkLst>
            <pc:docMk/>
            <pc:sldMk cId="3603552782" sldId="2147470815"/>
            <ac:spMk id="8" creationId="{5F051D67-BEA1-D605-09E3-2DDB844E3029}"/>
          </ac:spMkLst>
        </pc:spChg>
        <pc:spChg chg="add del mod">
          <ac:chgData name="MAIGNAN Victor FRSC" userId="94fc2294-f05d-4f6d-a45c-e2f1f1ee1e39" providerId="ADAL" clId="{950C6004-52A9-4A97-AF4B-4364BBC98828}" dt="2023-12-22T09:25:12.184" v="57" actId="478"/>
          <ac:spMkLst>
            <pc:docMk/>
            <pc:sldMk cId="3603552782" sldId="2147470815"/>
            <ac:spMk id="8" creationId="{BE42A188-B11B-D67E-E12C-9EBD2199750F}"/>
          </ac:spMkLst>
        </pc:spChg>
        <pc:spChg chg="mod">
          <ac:chgData name="MAIGNAN Victor FRSC" userId="94fc2294-f05d-4f6d-a45c-e2f1f1ee1e39" providerId="ADAL" clId="{950C6004-52A9-4A97-AF4B-4364BBC98828}" dt="2023-12-22T09:41:36.333" v="287" actId="2710"/>
          <ac:spMkLst>
            <pc:docMk/>
            <pc:sldMk cId="3603552782" sldId="2147470815"/>
            <ac:spMk id="10" creationId="{77E51ED8-3D99-4F13-9849-195CD9EE81EA}"/>
          </ac:spMkLst>
        </pc:spChg>
        <pc:spChg chg="add mod">
          <ac:chgData name="MAIGNAN Victor FRSC" userId="94fc2294-f05d-4f6d-a45c-e2f1f1ee1e39" providerId="ADAL" clId="{950C6004-52A9-4A97-AF4B-4364BBC98828}" dt="2023-12-22T09:28:01.154" v="171" actId="1076"/>
          <ac:spMkLst>
            <pc:docMk/>
            <pc:sldMk cId="3603552782" sldId="2147470815"/>
            <ac:spMk id="11" creationId="{A5DEBFB9-C710-0B4C-18AE-31CC28864BFC}"/>
          </ac:spMkLst>
        </pc:spChg>
        <pc:spChg chg="mod">
          <ac:chgData name="MAIGNAN Victor FRSC" userId="94fc2294-f05d-4f6d-a45c-e2f1f1ee1e39" providerId="ADAL" clId="{950C6004-52A9-4A97-AF4B-4364BBC98828}" dt="2023-12-22T09:25:45.105" v="104" actId="114"/>
          <ac:spMkLst>
            <pc:docMk/>
            <pc:sldMk cId="3603552782" sldId="2147470815"/>
            <ac:spMk id="16" creationId="{4487FDB2-8B3C-86AD-E816-89D0CC71D656}"/>
          </ac:spMkLst>
        </pc:spChg>
        <pc:spChg chg="mod">
          <ac:chgData name="MAIGNAN Victor FRSC" userId="94fc2294-f05d-4f6d-a45c-e2f1f1ee1e39" providerId="ADAL" clId="{950C6004-52A9-4A97-AF4B-4364BBC98828}" dt="2023-12-22T09:40:43.818" v="198"/>
          <ac:spMkLst>
            <pc:docMk/>
            <pc:sldMk cId="3603552782" sldId="2147470815"/>
            <ac:spMk id="17" creationId="{0A502FC3-909C-D08B-E9AE-0C0406885969}"/>
          </ac:spMkLst>
        </pc:spChg>
        <pc:spChg chg="mod">
          <ac:chgData name="MAIGNAN Victor FRSC" userId="94fc2294-f05d-4f6d-a45c-e2f1f1ee1e39" providerId="ADAL" clId="{950C6004-52A9-4A97-AF4B-4364BBC98828}" dt="2023-12-22T09:27:56.725" v="170" actId="1076"/>
          <ac:spMkLst>
            <pc:docMk/>
            <pc:sldMk cId="3603552782" sldId="2147470815"/>
            <ac:spMk id="28" creationId="{25443373-5253-4C6E-8605-234875F98559}"/>
          </ac:spMkLst>
        </pc:spChg>
        <pc:grpChg chg="add mod">
          <ac:chgData name="MAIGNAN Victor FRSC" userId="94fc2294-f05d-4f6d-a45c-e2f1f1ee1e39" providerId="ADAL" clId="{950C6004-52A9-4A97-AF4B-4364BBC98828}" dt="2023-12-22T09:41:53.480" v="324" actId="1035"/>
          <ac:grpSpMkLst>
            <pc:docMk/>
            <pc:sldMk cId="3603552782" sldId="2147470815"/>
            <ac:grpSpMk id="13" creationId="{45BF1947-DA3E-4C93-9894-FBCF0832DBA7}"/>
          </ac:grpSpMkLst>
        </pc:grpChg>
        <pc:grpChg chg="mod">
          <ac:chgData name="MAIGNAN Victor FRSC" userId="94fc2294-f05d-4f6d-a45c-e2f1f1ee1e39" providerId="ADAL" clId="{950C6004-52A9-4A97-AF4B-4364BBC98828}" dt="2023-12-22T09:41:42.580" v="288" actId="1076"/>
          <ac:grpSpMkLst>
            <pc:docMk/>
            <pc:sldMk cId="3603552782" sldId="2147470815"/>
            <ac:grpSpMk id="18" creationId="{434DDCFC-7D6F-8533-6026-302675E796D6}"/>
          </ac:grpSpMkLst>
        </pc:grpChg>
        <pc:grpChg chg="mod">
          <ac:chgData name="MAIGNAN Victor FRSC" userId="94fc2294-f05d-4f6d-a45c-e2f1f1ee1e39" providerId="ADAL" clId="{950C6004-52A9-4A97-AF4B-4364BBC98828}" dt="2023-12-22T09:41:12.178" v="279" actId="1035"/>
          <ac:grpSpMkLst>
            <pc:docMk/>
            <pc:sldMk cId="3603552782" sldId="2147470815"/>
            <ac:grpSpMk id="19" creationId="{0709D9C6-4B18-4BE6-1369-F976B63BE999}"/>
          </ac:grpSpMkLst>
        </pc:grpChg>
        <pc:grpChg chg="mod">
          <ac:chgData name="MAIGNAN Victor FRSC" userId="94fc2294-f05d-4f6d-a45c-e2f1f1ee1e39" providerId="ADAL" clId="{950C6004-52A9-4A97-AF4B-4364BBC98828}" dt="2023-12-22T09:41:49.948" v="301" actId="1035"/>
          <ac:grpSpMkLst>
            <pc:docMk/>
            <pc:sldMk cId="3603552782" sldId="2147470815"/>
            <ac:grpSpMk id="22" creationId="{DD45BCA9-DB25-FCD0-7D75-62F624489815}"/>
          </ac:grpSpMkLst>
        </pc:grpChg>
        <pc:graphicFrameChg chg="add mod modGraphic">
          <ac:chgData name="MAIGNAN Victor FRSC" userId="94fc2294-f05d-4f6d-a45c-e2f1f1ee1e39" providerId="ADAL" clId="{950C6004-52A9-4A97-AF4B-4364BBC98828}" dt="2023-12-22T09:26:41.687" v="122" actId="1076"/>
          <ac:graphicFrameMkLst>
            <pc:docMk/>
            <pc:sldMk cId="3603552782" sldId="2147470815"/>
            <ac:graphicFrameMk id="9" creationId="{94BC5DE3-2632-3B9F-CD1F-BC5E1CFFA680}"/>
          </ac:graphicFrameMkLst>
        </pc:graphicFrameChg>
        <pc:graphicFrameChg chg="del">
          <ac:chgData name="MAIGNAN Victor FRSC" userId="94fc2294-f05d-4f6d-a45c-e2f1f1ee1e39" providerId="ADAL" clId="{950C6004-52A9-4A97-AF4B-4364BBC98828}" dt="2023-12-22T09:25:20.419" v="60" actId="478"/>
          <ac:graphicFrameMkLst>
            <pc:docMk/>
            <pc:sldMk cId="3603552782" sldId="2147470815"/>
            <ac:graphicFrameMk id="12" creationId="{F939FCBD-34D0-077C-E5C7-244E92FF4035}"/>
          </ac:graphicFrameMkLst>
        </pc:graphicFrameChg>
        <pc:picChg chg="mod">
          <ac:chgData name="MAIGNAN Victor FRSC" userId="94fc2294-f05d-4f6d-a45c-e2f1f1ee1e39" providerId="ADAL" clId="{950C6004-52A9-4A97-AF4B-4364BBC98828}" dt="2023-12-22T09:25:16.281" v="59" actId="1076"/>
          <ac:picMkLst>
            <pc:docMk/>
            <pc:sldMk cId="3603552782" sldId="2147470815"/>
            <ac:picMk id="7" creationId="{530A4ACD-C1A6-4702-AD12-9293433FA6D7}"/>
          </ac:picMkLst>
        </pc:picChg>
        <pc:picChg chg="mod">
          <ac:chgData name="MAIGNAN Victor FRSC" userId="94fc2294-f05d-4f6d-a45c-e2f1f1ee1e39" providerId="ADAL" clId="{950C6004-52A9-4A97-AF4B-4364BBC98828}" dt="2023-12-22T09:40:43.818" v="198"/>
          <ac:picMkLst>
            <pc:docMk/>
            <pc:sldMk cId="3603552782" sldId="2147470815"/>
            <ac:picMk id="25" creationId="{CEA365AE-618C-FE45-66BD-372D3B6CEE4A}"/>
          </ac:picMkLst>
        </pc:picChg>
      </pc:sldChg>
      <pc:sldChg chg="del">
        <pc:chgData name="MAIGNAN Victor FRSC" userId="94fc2294-f05d-4f6d-a45c-e2f1f1ee1e39" providerId="ADAL" clId="{950C6004-52A9-4A97-AF4B-4364BBC98828}" dt="2023-12-21T09:59:07.365" v="25" actId="47"/>
        <pc:sldMkLst>
          <pc:docMk/>
          <pc:sldMk cId="4250268530" sldId="2147470816"/>
        </pc:sldMkLst>
      </pc:sldChg>
      <pc:sldChg chg="del">
        <pc:chgData name="MAIGNAN Victor FRSC" userId="94fc2294-f05d-4f6d-a45c-e2f1f1ee1e39" providerId="ADAL" clId="{950C6004-52A9-4A97-AF4B-4364BBC98828}" dt="2023-12-21T09:59:07.365" v="25" actId="47"/>
        <pc:sldMkLst>
          <pc:docMk/>
          <pc:sldMk cId="1298787910" sldId="2147470817"/>
        </pc:sldMkLst>
      </pc:sldChg>
      <pc:sldChg chg="addSp delSp modSp mod modShow">
        <pc:chgData name="MAIGNAN Victor FRSC" userId="94fc2294-f05d-4f6d-a45c-e2f1f1ee1e39" providerId="ADAL" clId="{950C6004-52A9-4A97-AF4B-4364BBC98828}" dt="2023-12-22T11:23:00.296" v="1715" actId="1038"/>
        <pc:sldMkLst>
          <pc:docMk/>
          <pc:sldMk cId="671943784" sldId="2147470820"/>
        </pc:sldMkLst>
        <pc:spChg chg="mod">
          <ac:chgData name="MAIGNAN Victor FRSC" userId="94fc2294-f05d-4f6d-a45c-e2f1f1ee1e39" providerId="ADAL" clId="{950C6004-52A9-4A97-AF4B-4364BBC98828}" dt="2023-12-22T10:48:01.243" v="900" actId="1076"/>
          <ac:spMkLst>
            <pc:docMk/>
            <pc:sldMk cId="671943784" sldId="2147470820"/>
            <ac:spMk id="4" creationId="{ED89CC89-B8F9-40E3-7FCB-38B50697E361}"/>
          </ac:spMkLst>
        </pc:spChg>
        <pc:spChg chg="add del mod">
          <ac:chgData name="MAIGNAN Victor FRSC" userId="94fc2294-f05d-4f6d-a45c-e2f1f1ee1e39" providerId="ADAL" clId="{950C6004-52A9-4A97-AF4B-4364BBC98828}" dt="2023-12-22T10:47:41.996" v="875" actId="478"/>
          <ac:spMkLst>
            <pc:docMk/>
            <pc:sldMk cId="671943784" sldId="2147470820"/>
            <ac:spMk id="6" creationId="{DE8D1432-290D-E78D-E400-D5F6FE8F09FC}"/>
          </ac:spMkLst>
        </pc:spChg>
        <pc:spChg chg="add mod">
          <ac:chgData name="MAIGNAN Victor FRSC" userId="94fc2294-f05d-4f6d-a45c-e2f1f1ee1e39" providerId="ADAL" clId="{950C6004-52A9-4A97-AF4B-4364BBC98828}" dt="2023-12-22T10:48:06.240" v="902"/>
          <ac:spMkLst>
            <pc:docMk/>
            <pc:sldMk cId="671943784" sldId="2147470820"/>
            <ac:spMk id="8" creationId="{8DECEF4A-0780-F5B6-E3BB-009C3569E13E}"/>
          </ac:spMkLst>
        </pc:spChg>
        <pc:spChg chg="add mod">
          <ac:chgData name="MAIGNAN Victor FRSC" userId="94fc2294-f05d-4f6d-a45c-e2f1f1ee1e39" providerId="ADAL" clId="{950C6004-52A9-4A97-AF4B-4364BBC98828}" dt="2023-12-22T11:23:00.296" v="1715" actId="1038"/>
          <ac:spMkLst>
            <pc:docMk/>
            <pc:sldMk cId="671943784" sldId="2147470820"/>
            <ac:spMk id="9" creationId="{149CDC5C-9F44-C87A-339C-34ED5DBE3F28}"/>
          </ac:spMkLst>
        </pc:spChg>
        <pc:spChg chg="del">
          <ac:chgData name="MAIGNAN Victor FRSC" userId="94fc2294-f05d-4f6d-a45c-e2f1f1ee1e39" providerId="ADAL" clId="{950C6004-52A9-4A97-AF4B-4364BBC98828}" dt="2023-12-22T11:21:19.604" v="1660" actId="478"/>
          <ac:spMkLst>
            <pc:docMk/>
            <pc:sldMk cId="671943784" sldId="2147470820"/>
            <ac:spMk id="12" creationId="{8BFA4EE7-BDCA-473E-B7B4-A680FCC4C0ED}"/>
          </ac:spMkLst>
        </pc:spChg>
        <pc:picChg chg="add mod modCrop">
          <ac:chgData name="MAIGNAN Victor FRSC" userId="94fc2294-f05d-4f6d-a45c-e2f1f1ee1e39" providerId="ADAL" clId="{950C6004-52A9-4A97-AF4B-4364BBC98828}" dt="2023-12-22T11:22:30.231" v="1672" actId="1076"/>
          <ac:picMkLst>
            <pc:docMk/>
            <pc:sldMk cId="671943784" sldId="2147470820"/>
            <ac:picMk id="6" creationId="{2D559D71-0FF2-0B93-3372-EFB0392F02A8}"/>
          </ac:picMkLst>
        </pc:picChg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4086889679" sldId="2147470822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2120148644" sldId="2147470823"/>
        </pc:sldMkLst>
      </pc:sldChg>
      <pc:sldChg chg="addSp delSp modSp mod modShow">
        <pc:chgData name="MAIGNAN Victor FRSC" userId="94fc2294-f05d-4f6d-a45c-e2f1f1ee1e39" providerId="ADAL" clId="{950C6004-52A9-4A97-AF4B-4364BBC98828}" dt="2023-12-22T11:15:28.124" v="1298" actId="21"/>
        <pc:sldMkLst>
          <pc:docMk/>
          <pc:sldMk cId="2615924286" sldId="2147470846"/>
        </pc:sldMkLst>
        <pc:spChg chg="del">
          <ac:chgData name="MAIGNAN Victor FRSC" userId="94fc2294-f05d-4f6d-a45c-e2f1f1ee1e39" providerId="ADAL" clId="{950C6004-52A9-4A97-AF4B-4364BBC98828}" dt="2023-12-22T10:47:38.940" v="874" actId="478"/>
          <ac:spMkLst>
            <pc:docMk/>
            <pc:sldMk cId="2615924286" sldId="2147470846"/>
            <ac:spMk id="4" creationId="{D25289F9-3021-5416-9BFE-B142EE75AACA}"/>
          </ac:spMkLst>
        </pc:spChg>
        <pc:spChg chg="mod">
          <ac:chgData name="MAIGNAN Victor FRSC" userId="94fc2294-f05d-4f6d-a45c-e2f1f1ee1e39" providerId="ADAL" clId="{950C6004-52A9-4A97-AF4B-4364BBC98828}" dt="2023-12-22T10:51:01.969" v="1242" actId="20577"/>
          <ac:spMkLst>
            <pc:docMk/>
            <pc:sldMk cId="2615924286" sldId="2147470846"/>
            <ac:spMk id="5" creationId="{EE3514EC-7FAC-C192-69CE-3E4FD306111E}"/>
          </ac:spMkLst>
        </pc:spChg>
        <pc:spChg chg="add mod">
          <ac:chgData name="MAIGNAN Victor FRSC" userId="94fc2294-f05d-4f6d-a45c-e2f1f1ee1e39" providerId="ADAL" clId="{950C6004-52A9-4A97-AF4B-4364BBC98828}" dt="2023-12-22T10:48:05.738" v="901"/>
          <ac:spMkLst>
            <pc:docMk/>
            <pc:sldMk cId="2615924286" sldId="2147470846"/>
            <ac:spMk id="6" creationId="{D3E4C0EE-8A56-DC61-3F8F-90915D2BDF03}"/>
          </ac:spMkLst>
        </pc:spChg>
        <pc:graphicFrameChg chg="del">
          <ac:chgData name="MAIGNAN Victor FRSC" userId="94fc2294-f05d-4f6d-a45c-e2f1f1ee1e39" providerId="ADAL" clId="{950C6004-52A9-4A97-AF4B-4364BBC98828}" dt="2023-12-22T10:47:31.539" v="872" actId="478"/>
          <ac:graphicFrameMkLst>
            <pc:docMk/>
            <pc:sldMk cId="2615924286" sldId="2147470846"/>
            <ac:graphicFrameMk id="3" creationId="{4AE865B1-5199-D71F-FBEA-4232FEADCF76}"/>
          </ac:graphicFrameMkLst>
        </pc:graphicFrameChg>
        <pc:picChg chg="add del">
          <ac:chgData name="MAIGNAN Victor FRSC" userId="94fc2294-f05d-4f6d-a45c-e2f1f1ee1e39" providerId="ADAL" clId="{950C6004-52A9-4A97-AF4B-4364BBC98828}" dt="2023-12-22T11:15:28.124" v="1298" actId="21"/>
          <ac:picMkLst>
            <pc:docMk/>
            <pc:sldMk cId="2615924286" sldId="2147470846"/>
            <ac:picMk id="4" creationId="{2F98C94D-655F-8902-2132-FF3DE3F1093D}"/>
          </ac:picMkLst>
        </pc:picChg>
      </pc:sldChg>
      <pc:sldChg chg="del">
        <pc:chgData name="MAIGNAN Victor FRSC" userId="94fc2294-f05d-4f6d-a45c-e2f1f1ee1e39" providerId="ADAL" clId="{950C6004-52A9-4A97-AF4B-4364BBC98828}" dt="2023-12-21T09:58:47.993" v="24" actId="47"/>
        <pc:sldMkLst>
          <pc:docMk/>
          <pc:sldMk cId="1459776466" sldId="2147470929"/>
        </pc:sldMkLst>
      </pc:sldChg>
      <pc:sldChg chg="addSp modSp del mod modShow">
        <pc:chgData name="MAIGNAN Victor FRSC" userId="94fc2294-f05d-4f6d-a45c-e2f1f1ee1e39" providerId="ADAL" clId="{950C6004-52A9-4A97-AF4B-4364BBC98828}" dt="2023-12-22T10:48:09.420" v="903" actId="47"/>
        <pc:sldMkLst>
          <pc:docMk/>
          <pc:sldMk cId="569574413" sldId="2147470931"/>
        </pc:sldMkLst>
        <pc:spChg chg="add mod">
          <ac:chgData name="MAIGNAN Victor FRSC" userId="94fc2294-f05d-4f6d-a45c-e2f1f1ee1e39" providerId="ADAL" clId="{950C6004-52A9-4A97-AF4B-4364BBC98828}" dt="2023-12-21T09:59:51.624" v="52"/>
          <ac:spMkLst>
            <pc:docMk/>
            <pc:sldMk cId="569574413" sldId="2147470931"/>
            <ac:spMk id="2" creationId="{07032D7F-619D-CFC8-0A60-3BC410A6D50D}"/>
          </ac:spMkLst>
        </pc:spChg>
      </pc:sldChg>
      <pc:sldChg chg="addSp delSp modSp mod modShow">
        <pc:chgData name="MAIGNAN Victor FRSC" userId="94fc2294-f05d-4f6d-a45c-e2f1f1ee1e39" providerId="ADAL" clId="{950C6004-52A9-4A97-AF4B-4364BBC98828}" dt="2023-12-22T11:25:29.563" v="1767" actId="20577"/>
        <pc:sldMkLst>
          <pc:docMk/>
          <pc:sldMk cId="950893904" sldId="2147470932"/>
        </pc:sldMkLst>
        <pc:spChg chg="mod">
          <ac:chgData name="MAIGNAN Victor FRSC" userId="94fc2294-f05d-4f6d-a45c-e2f1f1ee1e39" providerId="ADAL" clId="{950C6004-52A9-4A97-AF4B-4364BBC98828}" dt="2023-12-22T09:49:23.572" v="566" actId="20577"/>
          <ac:spMkLst>
            <pc:docMk/>
            <pc:sldMk cId="950893904" sldId="2147470932"/>
            <ac:spMk id="2" creationId="{A83D805D-C3AA-6EFE-0CFB-15B68CF5D2B5}"/>
          </ac:spMkLst>
        </pc:spChg>
        <pc:spChg chg="mod">
          <ac:chgData name="MAIGNAN Victor FRSC" userId="94fc2294-f05d-4f6d-a45c-e2f1f1ee1e39" providerId="ADAL" clId="{950C6004-52A9-4A97-AF4B-4364BBC98828}" dt="2023-12-22T09:42:39.731" v="349" actId="20577"/>
          <ac:spMkLst>
            <pc:docMk/>
            <pc:sldMk cId="950893904" sldId="2147470932"/>
            <ac:spMk id="3" creationId="{2E5B9789-4A3D-083D-37A7-15AAEC3AEF76}"/>
          </ac:spMkLst>
        </pc:spChg>
        <pc:spChg chg="add mod">
          <ac:chgData name="MAIGNAN Victor FRSC" userId="94fc2294-f05d-4f6d-a45c-e2f1f1ee1e39" providerId="ADAL" clId="{950C6004-52A9-4A97-AF4B-4364BBC98828}" dt="2023-12-22T11:25:29.563" v="1767" actId="20577"/>
          <ac:spMkLst>
            <pc:docMk/>
            <pc:sldMk cId="950893904" sldId="2147470932"/>
            <ac:spMk id="4" creationId="{ED12C940-9169-9C7E-0ECD-37CBE95A9F1C}"/>
          </ac:spMkLst>
        </pc:spChg>
        <pc:spChg chg="mod">
          <ac:chgData name="MAIGNAN Victor FRSC" userId="94fc2294-f05d-4f6d-a45c-e2f1f1ee1e39" providerId="ADAL" clId="{950C6004-52A9-4A97-AF4B-4364BBC98828}" dt="2023-12-22T09:43:09.749" v="354"/>
          <ac:spMkLst>
            <pc:docMk/>
            <pc:sldMk cId="950893904" sldId="2147470932"/>
            <ac:spMk id="5" creationId="{7A6D25AD-1948-18DB-4C62-E4D44CDA8A33}"/>
          </ac:spMkLst>
        </pc:spChg>
        <pc:spChg chg="mod ord">
          <ac:chgData name="MAIGNAN Victor FRSC" userId="94fc2294-f05d-4f6d-a45c-e2f1f1ee1e39" providerId="ADAL" clId="{950C6004-52A9-4A97-AF4B-4364BBC98828}" dt="2023-12-22T09:46:22.231" v="449" actId="1076"/>
          <ac:spMkLst>
            <pc:docMk/>
            <pc:sldMk cId="950893904" sldId="2147470932"/>
            <ac:spMk id="6" creationId="{B3D0971C-C1B5-6F86-6972-17C2A6B3E216}"/>
          </ac:spMkLst>
        </pc:spChg>
        <pc:spChg chg="mod ord">
          <ac:chgData name="MAIGNAN Victor FRSC" userId="94fc2294-f05d-4f6d-a45c-e2f1f1ee1e39" providerId="ADAL" clId="{950C6004-52A9-4A97-AF4B-4364BBC98828}" dt="2023-12-22T09:46:16.135" v="447" actId="1076"/>
          <ac:spMkLst>
            <pc:docMk/>
            <pc:sldMk cId="950893904" sldId="2147470932"/>
            <ac:spMk id="7" creationId="{A17B9E3E-F361-0AF8-21F2-7FE273D28F38}"/>
          </ac:spMkLst>
        </pc:spChg>
        <pc:spChg chg="mod">
          <ac:chgData name="MAIGNAN Victor FRSC" userId="94fc2294-f05d-4f6d-a45c-e2f1f1ee1e39" providerId="ADAL" clId="{950C6004-52A9-4A97-AF4B-4364BBC98828}" dt="2023-12-22T09:45:29.502" v="421" actId="1076"/>
          <ac:spMkLst>
            <pc:docMk/>
            <pc:sldMk cId="950893904" sldId="2147470932"/>
            <ac:spMk id="8" creationId="{5831C326-BB9A-C452-D291-3AAD27BFD18F}"/>
          </ac:spMkLst>
        </pc:spChg>
        <pc:spChg chg="add del mod">
          <ac:chgData name="MAIGNAN Victor FRSC" userId="94fc2294-f05d-4f6d-a45c-e2f1f1ee1e39" providerId="ADAL" clId="{950C6004-52A9-4A97-AF4B-4364BBC98828}" dt="2023-12-22T09:42:06.544" v="326" actId="478"/>
          <ac:spMkLst>
            <pc:docMk/>
            <pc:sldMk cId="950893904" sldId="2147470932"/>
            <ac:spMk id="10" creationId="{35F6C33E-95E1-7080-6253-E21D020A5BDC}"/>
          </ac:spMkLst>
        </pc:spChg>
        <pc:spChg chg="add del mod">
          <ac:chgData name="MAIGNAN Victor FRSC" userId="94fc2294-f05d-4f6d-a45c-e2f1f1ee1e39" providerId="ADAL" clId="{950C6004-52A9-4A97-AF4B-4364BBC98828}" dt="2023-12-22T09:42:05.226" v="325" actId="478"/>
          <ac:spMkLst>
            <pc:docMk/>
            <pc:sldMk cId="950893904" sldId="2147470932"/>
            <ac:spMk id="11" creationId="{27255FAF-1CD9-7528-E8AD-A4C2EE403677}"/>
          </ac:spMkLst>
        </pc:spChg>
        <pc:spChg chg="add mod">
          <ac:chgData name="MAIGNAN Victor FRSC" userId="94fc2294-f05d-4f6d-a45c-e2f1f1ee1e39" providerId="ADAL" clId="{950C6004-52A9-4A97-AF4B-4364BBC98828}" dt="2023-12-22T09:46:28.808" v="451" actId="1076"/>
          <ac:spMkLst>
            <pc:docMk/>
            <pc:sldMk cId="950893904" sldId="2147470932"/>
            <ac:spMk id="16" creationId="{431F79B8-E73F-FD91-4BC0-7F63838D3574}"/>
          </ac:spMkLst>
        </pc:spChg>
        <pc:spChg chg="add mod">
          <ac:chgData name="MAIGNAN Victor FRSC" userId="94fc2294-f05d-4f6d-a45c-e2f1f1ee1e39" providerId="ADAL" clId="{950C6004-52A9-4A97-AF4B-4364BBC98828}" dt="2023-12-22T09:46:36.995" v="455" actId="1038"/>
          <ac:spMkLst>
            <pc:docMk/>
            <pc:sldMk cId="950893904" sldId="2147470932"/>
            <ac:spMk id="17" creationId="{214F33F3-E6D6-2A34-B15C-6CBB8C624626}"/>
          </ac:spMkLst>
        </pc:spChg>
        <pc:spChg chg="add mod">
          <ac:chgData name="MAIGNAN Victor FRSC" userId="94fc2294-f05d-4f6d-a45c-e2f1f1ee1e39" providerId="ADAL" clId="{950C6004-52A9-4A97-AF4B-4364BBC98828}" dt="2023-12-22T11:10:23.601" v="1289" actId="20577"/>
          <ac:spMkLst>
            <pc:docMk/>
            <pc:sldMk cId="950893904" sldId="2147470932"/>
            <ac:spMk id="18" creationId="{180EC341-76E9-5842-C4D4-25E89C9A41C9}"/>
          </ac:spMkLst>
        </pc:spChg>
        <pc:spChg chg="add mod">
          <ac:chgData name="MAIGNAN Victor FRSC" userId="94fc2294-f05d-4f6d-a45c-e2f1f1ee1e39" providerId="ADAL" clId="{950C6004-52A9-4A97-AF4B-4364BBC98828}" dt="2023-12-22T09:51:55.292" v="739" actId="14100"/>
          <ac:spMkLst>
            <pc:docMk/>
            <pc:sldMk cId="950893904" sldId="2147470932"/>
            <ac:spMk id="19" creationId="{88943F45-DB08-A374-1597-881BC27DA3BA}"/>
          </ac:spMkLst>
        </pc:spChg>
        <pc:graphicFrameChg chg="del">
          <ac:chgData name="MAIGNAN Victor FRSC" userId="94fc2294-f05d-4f6d-a45c-e2f1f1ee1e39" providerId="ADAL" clId="{950C6004-52A9-4A97-AF4B-4364BBC98828}" dt="2023-12-22T09:42:43.571" v="350" actId="478"/>
          <ac:graphicFrameMkLst>
            <pc:docMk/>
            <pc:sldMk cId="950893904" sldId="2147470932"/>
            <ac:graphicFrameMk id="4" creationId="{40CDC4AB-5722-0885-E7B5-A0A4C53FB420}"/>
          </ac:graphicFrameMkLst>
        </pc:graphicFrameChg>
        <pc:graphicFrameChg chg="add mod">
          <ac:chgData name="MAIGNAN Victor FRSC" userId="94fc2294-f05d-4f6d-a45c-e2f1f1ee1e39" providerId="ADAL" clId="{950C6004-52A9-4A97-AF4B-4364BBC98828}" dt="2023-12-22T09:43:26.041" v="360"/>
          <ac:graphicFrameMkLst>
            <pc:docMk/>
            <pc:sldMk cId="950893904" sldId="2147470932"/>
            <ac:graphicFrameMk id="12" creationId="{D5E60FF8-8CA9-4376-8895-D1E3CDE85883}"/>
          </ac:graphicFrameMkLst>
        </pc:graphicFrameChg>
        <pc:graphicFrameChg chg="add mod">
          <ac:chgData name="MAIGNAN Victor FRSC" userId="94fc2294-f05d-4f6d-a45c-e2f1f1ee1e39" providerId="ADAL" clId="{950C6004-52A9-4A97-AF4B-4364BBC98828}" dt="2023-12-22T09:43:26.041" v="360"/>
          <ac:graphicFrameMkLst>
            <pc:docMk/>
            <pc:sldMk cId="950893904" sldId="2147470932"/>
            <ac:graphicFrameMk id="13" creationId="{CC74388F-1FBB-4EA8-A86B-C9287C029D32}"/>
          </ac:graphicFrameMkLst>
        </pc:graphicFrameChg>
        <pc:graphicFrameChg chg="add mod">
          <ac:chgData name="MAIGNAN Victor FRSC" userId="94fc2294-f05d-4f6d-a45c-e2f1f1ee1e39" providerId="ADAL" clId="{950C6004-52A9-4A97-AF4B-4364BBC98828}" dt="2023-12-22T09:44:51.445" v="396" actId="404"/>
          <ac:graphicFrameMkLst>
            <pc:docMk/>
            <pc:sldMk cId="950893904" sldId="2147470932"/>
            <ac:graphicFrameMk id="14" creationId="{D5E60FF8-8CA9-4376-8895-D1E3CDE85883}"/>
          </ac:graphicFrameMkLst>
        </pc:graphicFrameChg>
        <pc:graphicFrameChg chg="add mod">
          <ac:chgData name="MAIGNAN Victor FRSC" userId="94fc2294-f05d-4f6d-a45c-e2f1f1ee1e39" providerId="ADAL" clId="{950C6004-52A9-4A97-AF4B-4364BBC98828}" dt="2023-12-22T09:45:35.647" v="431" actId="1037"/>
          <ac:graphicFrameMkLst>
            <pc:docMk/>
            <pc:sldMk cId="950893904" sldId="2147470932"/>
            <ac:graphicFrameMk id="15" creationId="{CC74388F-1FBB-4EA8-A86B-C9287C029D32}"/>
          </ac:graphicFrameMkLst>
        </pc:graphicFrameChg>
        <pc:picChg chg="mod">
          <ac:chgData name="MAIGNAN Victor FRSC" userId="94fc2294-f05d-4f6d-a45c-e2f1f1ee1e39" providerId="ADAL" clId="{950C6004-52A9-4A97-AF4B-4364BBC98828}" dt="2023-12-22T09:44:10.531" v="372" actId="1076"/>
          <ac:picMkLst>
            <pc:docMk/>
            <pc:sldMk cId="950893904" sldId="2147470932"/>
            <ac:picMk id="9" creationId="{C4757956-F805-64A1-1C95-0C90306B8570}"/>
          </ac:picMkLst>
        </pc:picChg>
      </pc:sldChg>
      <pc:sldChg chg="del">
        <pc:chgData name="MAIGNAN Victor FRSC" userId="94fc2294-f05d-4f6d-a45c-e2f1f1ee1e39" providerId="ADAL" clId="{950C6004-52A9-4A97-AF4B-4364BBC98828}" dt="2023-12-21T09:59:07.365" v="25" actId="47"/>
        <pc:sldMkLst>
          <pc:docMk/>
          <pc:sldMk cId="1743039773" sldId="2147470933"/>
        </pc:sldMkLst>
      </pc:sldChg>
      <pc:sldChg chg="addSp delSp modSp add mod">
        <pc:chgData name="MAIGNAN Victor FRSC" userId="94fc2294-f05d-4f6d-a45c-e2f1f1ee1e39" providerId="ADAL" clId="{950C6004-52A9-4A97-AF4B-4364BBC98828}" dt="2023-12-22T11:19:28.150" v="1437" actId="20577"/>
        <pc:sldMkLst>
          <pc:docMk/>
          <pc:sldMk cId="2017680606" sldId="2147470933"/>
        </pc:sldMkLst>
        <pc:spChg chg="del">
          <ac:chgData name="MAIGNAN Victor FRSC" userId="94fc2294-f05d-4f6d-a45c-e2f1f1ee1e39" providerId="ADAL" clId="{950C6004-52A9-4A97-AF4B-4364BBC98828}" dt="2023-12-22T10:45:34.623" v="848" actId="478"/>
          <ac:spMkLst>
            <pc:docMk/>
            <pc:sldMk cId="2017680606" sldId="2147470933"/>
            <ac:spMk id="2" creationId="{A83D805D-C3AA-6EFE-0CFB-15B68CF5D2B5}"/>
          </ac:spMkLst>
        </pc:spChg>
        <pc:spChg chg="mod">
          <ac:chgData name="MAIGNAN Victor FRSC" userId="94fc2294-f05d-4f6d-a45c-e2f1f1ee1e39" providerId="ADAL" clId="{950C6004-52A9-4A97-AF4B-4364BBC98828}" dt="2023-12-22T10:44:50.294" v="835" actId="20577"/>
          <ac:spMkLst>
            <pc:docMk/>
            <pc:sldMk cId="2017680606" sldId="2147470933"/>
            <ac:spMk id="5" creationId="{7A6D25AD-1948-18DB-4C62-E4D44CDA8A33}"/>
          </ac:spMkLst>
        </pc:spChg>
        <pc:spChg chg="del">
          <ac:chgData name="MAIGNAN Victor FRSC" userId="94fc2294-f05d-4f6d-a45c-e2f1f1ee1e39" providerId="ADAL" clId="{950C6004-52A9-4A97-AF4B-4364BBC98828}" dt="2023-12-22T10:44:53.338" v="836" actId="478"/>
          <ac:spMkLst>
            <pc:docMk/>
            <pc:sldMk cId="2017680606" sldId="2147470933"/>
            <ac:spMk id="6" creationId="{B3D0971C-C1B5-6F86-6972-17C2A6B3E216}"/>
          </ac:spMkLst>
        </pc:spChg>
        <pc:spChg chg="del">
          <ac:chgData name="MAIGNAN Victor FRSC" userId="94fc2294-f05d-4f6d-a45c-e2f1f1ee1e39" providerId="ADAL" clId="{950C6004-52A9-4A97-AF4B-4364BBC98828}" dt="2023-12-22T10:44:53.338" v="836" actId="478"/>
          <ac:spMkLst>
            <pc:docMk/>
            <pc:sldMk cId="2017680606" sldId="2147470933"/>
            <ac:spMk id="7" creationId="{A17B9E3E-F361-0AF8-21F2-7FE273D28F38}"/>
          </ac:spMkLst>
        </pc:spChg>
        <pc:spChg chg="add mod">
          <ac:chgData name="MAIGNAN Victor FRSC" userId="94fc2294-f05d-4f6d-a45c-e2f1f1ee1e39" providerId="ADAL" clId="{950C6004-52A9-4A97-AF4B-4364BBC98828}" dt="2023-12-22T11:17:46.703" v="1374" actId="113"/>
          <ac:spMkLst>
            <pc:docMk/>
            <pc:sldMk cId="2017680606" sldId="2147470933"/>
            <ac:spMk id="7" creationId="{ADA9D0B0-0453-7C28-730C-E78635784502}"/>
          </ac:spMkLst>
        </pc:spChg>
        <pc:spChg chg="del">
          <ac:chgData name="MAIGNAN Victor FRSC" userId="94fc2294-f05d-4f6d-a45c-e2f1f1ee1e39" providerId="ADAL" clId="{950C6004-52A9-4A97-AF4B-4364BBC98828}" dt="2023-12-22T10:44:53.338" v="836" actId="478"/>
          <ac:spMkLst>
            <pc:docMk/>
            <pc:sldMk cId="2017680606" sldId="2147470933"/>
            <ac:spMk id="8" creationId="{5831C326-BB9A-C452-D291-3AAD27BFD18F}"/>
          </ac:spMkLst>
        </pc:spChg>
        <pc:spChg chg="add mod">
          <ac:chgData name="MAIGNAN Victor FRSC" userId="94fc2294-f05d-4f6d-a45c-e2f1f1ee1e39" providerId="ADAL" clId="{950C6004-52A9-4A97-AF4B-4364BBC98828}" dt="2023-12-22T10:45:34.923" v="849"/>
          <ac:spMkLst>
            <pc:docMk/>
            <pc:sldMk cId="2017680606" sldId="2147470933"/>
            <ac:spMk id="11" creationId="{8F20F966-A6C0-A0F7-7E71-CF77724EB224}"/>
          </ac:spMkLst>
        </pc:spChg>
        <pc:spChg chg="add mod">
          <ac:chgData name="MAIGNAN Victor FRSC" userId="94fc2294-f05d-4f6d-a45c-e2f1f1ee1e39" providerId="ADAL" clId="{950C6004-52A9-4A97-AF4B-4364BBC98828}" dt="2023-12-22T11:19:28.150" v="1437" actId="20577"/>
          <ac:spMkLst>
            <pc:docMk/>
            <pc:sldMk cId="2017680606" sldId="2147470933"/>
            <ac:spMk id="12" creationId="{1FB1A630-7E5E-D466-2AA3-A816A58A079D}"/>
          </ac:spMkLst>
        </pc:spChg>
        <pc:spChg chg="add mod">
          <ac:chgData name="MAIGNAN Victor FRSC" userId="94fc2294-f05d-4f6d-a45c-e2f1f1ee1e39" providerId="ADAL" clId="{950C6004-52A9-4A97-AF4B-4364BBC98828}" dt="2023-12-22T11:17:14.126" v="1313" actId="1037"/>
          <ac:spMkLst>
            <pc:docMk/>
            <pc:sldMk cId="2017680606" sldId="2147470933"/>
            <ac:spMk id="14" creationId="{654815F5-1AFC-D65A-6273-947DBB9602A3}"/>
          </ac:spMkLst>
        </pc:spChg>
        <pc:spChg chg="add mod">
          <ac:chgData name="MAIGNAN Victor FRSC" userId="94fc2294-f05d-4f6d-a45c-e2f1f1ee1e39" providerId="ADAL" clId="{950C6004-52A9-4A97-AF4B-4364BBC98828}" dt="2023-12-22T11:17:14.126" v="1313" actId="1037"/>
          <ac:spMkLst>
            <pc:docMk/>
            <pc:sldMk cId="2017680606" sldId="2147470933"/>
            <ac:spMk id="15" creationId="{5982CF70-7FB7-5916-114F-0CBAD5BA8F0C}"/>
          </ac:spMkLst>
        </pc:spChg>
        <pc:spChg chg="add mod">
          <ac:chgData name="MAIGNAN Victor FRSC" userId="94fc2294-f05d-4f6d-a45c-e2f1f1ee1e39" providerId="ADAL" clId="{950C6004-52A9-4A97-AF4B-4364BBC98828}" dt="2023-12-22T10:45:34.923" v="849"/>
          <ac:spMkLst>
            <pc:docMk/>
            <pc:sldMk cId="2017680606" sldId="2147470933"/>
            <ac:spMk id="16" creationId="{70F62C39-3065-B563-74C9-F243B0B0F65D}"/>
          </ac:spMkLst>
        </pc:spChg>
        <pc:spChg chg="add mod">
          <ac:chgData name="MAIGNAN Victor FRSC" userId="94fc2294-f05d-4f6d-a45c-e2f1f1ee1e39" providerId="ADAL" clId="{950C6004-52A9-4A97-AF4B-4364BBC98828}" dt="2023-12-22T10:45:34.923" v="849"/>
          <ac:spMkLst>
            <pc:docMk/>
            <pc:sldMk cId="2017680606" sldId="2147470933"/>
            <ac:spMk id="17" creationId="{E85105F3-C0E9-3067-F31C-56823B75B1C2}"/>
          </ac:spMkLst>
        </pc:spChg>
        <pc:spChg chg="add mod">
          <ac:chgData name="MAIGNAN Victor FRSC" userId="94fc2294-f05d-4f6d-a45c-e2f1f1ee1e39" providerId="ADAL" clId="{950C6004-52A9-4A97-AF4B-4364BBC98828}" dt="2023-12-22T11:17:14.126" v="1313" actId="1037"/>
          <ac:spMkLst>
            <pc:docMk/>
            <pc:sldMk cId="2017680606" sldId="2147470933"/>
            <ac:spMk id="18" creationId="{96E66DFB-0CF7-DAC1-C079-53E021A36DB1}"/>
          </ac:spMkLst>
        </pc:spChg>
        <pc:graphicFrameChg chg="add mod">
          <ac:chgData name="MAIGNAN Victor FRSC" userId="94fc2294-f05d-4f6d-a45c-e2f1f1ee1e39" providerId="ADAL" clId="{950C6004-52A9-4A97-AF4B-4364BBC98828}" dt="2023-12-22T11:17:14.126" v="1313" actId="1037"/>
          <ac:graphicFrameMkLst>
            <pc:docMk/>
            <pc:sldMk cId="2017680606" sldId="2147470933"/>
            <ac:graphicFrameMk id="4" creationId="{D2A01B0F-FDD6-4815-B12D-E3968ACD64D6}"/>
          </ac:graphicFrameMkLst>
        </pc:graphicFrameChg>
        <pc:graphicFrameChg chg="add mod">
          <ac:chgData name="MAIGNAN Victor FRSC" userId="94fc2294-f05d-4f6d-a45c-e2f1f1ee1e39" providerId="ADAL" clId="{950C6004-52A9-4A97-AF4B-4364BBC98828}" dt="2023-12-22T11:17:14.126" v="1313" actId="1037"/>
          <ac:graphicFrameMkLst>
            <pc:docMk/>
            <pc:sldMk cId="2017680606" sldId="2147470933"/>
            <ac:graphicFrameMk id="10" creationId="{CB1BE20C-928A-4389-AE0C-9F69BDA40EB4}"/>
          </ac:graphicFrameMkLst>
        </pc:graphicFrameChg>
        <pc:picChg chg="add del mod">
          <ac:chgData name="MAIGNAN Victor FRSC" userId="94fc2294-f05d-4f6d-a45c-e2f1f1ee1e39" providerId="ADAL" clId="{950C6004-52A9-4A97-AF4B-4364BBC98828}" dt="2023-12-22T11:15:06.819" v="1292" actId="21"/>
          <ac:picMkLst>
            <pc:docMk/>
            <pc:sldMk cId="2017680606" sldId="2147470933"/>
            <ac:picMk id="6" creationId="{0F3C2328-8C9A-FB20-3B0A-AB905487FE4A}"/>
          </ac:picMkLst>
        </pc:picChg>
        <pc:picChg chg="del">
          <ac:chgData name="MAIGNAN Victor FRSC" userId="94fc2294-f05d-4f6d-a45c-e2f1f1ee1e39" providerId="ADAL" clId="{950C6004-52A9-4A97-AF4B-4364BBC98828}" dt="2023-12-22T10:44:53.338" v="836" actId="478"/>
          <ac:picMkLst>
            <pc:docMk/>
            <pc:sldMk cId="2017680606" sldId="2147470933"/>
            <ac:picMk id="9" creationId="{C4757956-F805-64A1-1C95-0C90306B8570}"/>
          </ac:picMkLst>
        </pc:picChg>
        <pc:picChg chg="add mod">
          <ac:chgData name="MAIGNAN Victor FRSC" userId="94fc2294-f05d-4f6d-a45c-e2f1f1ee1e39" providerId="ADAL" clId="{950C6004-52A9-4A97-AF4B-4364BBC98828}" dt="2023-12-22T10:45:34.923" v="849"/>
          <ac:picMkLst>
            <pc:docMk/>
            <pc:sldMk cId="2017680606" sldId="2147470933"/>
            <ac:picMk id="13" creationId="{6408E167-44F8-F742-D3AB-7C1EC6BA4692}"/>
          </ac:picMkLst>
        </pc:picChg>
      </pc:sldChg>
      <pc:sldChg chg="add del">
        <pc:chgData name="MAIGNAN Victor FRSC" userId="94fc2294-f05d-4f6d-a45c-e2f1f1ee1e39" providerId="ADAL" clId="{950C6004-52A9-4A97-AF4B-4364BBC98828}" dt="2023-12-22T10:46:51.061" v="869" actId="47"/>
        <pc:sldMkLst>
          <pc:docMk/>
          <pc:sldMk cId="1479027894" sldId="2147470934"/>
        </pc:sldMkLst>
      </pc:sldChg>
      <pc:sldChg chg="addSp delSp modSp add mod modShow">
        <pc:chgData name="MAIGNAN Victor FRSC" userId="94fc2294-f05d-4f6d-a45c-e2f1f1ee1e39" providerId="ADAL" clId="{950C6004-52A9-4A97-AF4B-4364BBC98828}" dt="2023-12-22T11:25:41.932" v="1768" actId="729"/>
        <pc:sldMkLst>
          <pc:docMk/>
          <pc:sldMk cId="2139067930" sldId="2147470934"/>
        </pc:sldMkLst>
        <pc:spChg chg="add mod">
          <ac:chgData name="MAIGNAN Victor FRSC" userId="94fc2294-f05d-4f6d-a45c-e2f1f1ee1e39" providerId="ADAL" clId="{950C6004-52A9-4A97-AF4B-4364BBC98828}" dt="2023-12-22T11:19:15.948" v="1427" actId="1076"/>
          <ac:spMkLst>
            <pc:docMk/>
            <pc:sldMk cId="2139067930" sldId="2147470934"/>
            <ac:spMk id="8" creationId="{944C1C7B-8A55-4492-9283-47872D7E1A8F}"/>
          </ac:spMkLst>
        </pc:spChg>
        <pc:spChg chg="mod">
          <ac:chgData name="MAIGNAN Victor FRSC" userId="94fc2294-f05d-4f6d-a45c-e2f1f1ee1e39" providerId="ADAL" clId="{950C6004-52A9-4A97-AF4B-4364BBC98828}" dt="2023-12-22T11:20:42.908" v="1658" actId="20577"/>
          <ac:spMkLst>
            <pc:docMk/>
            <pc:sldMk cId="2139067930" sldId="2147470934"/>
            <ac:spMk id="12" creationId="{1FB1A630-7E5E-D466-2AA3-A816A58A079D}"/>
          </ac:spMkLst>
        </pc:spChg>
        <pc:spChg chg="del">
          <ac:chgData name="MAIGNAN Victor FRSC" userId="94fc2294-f05d-4f6d-a45c-e2f1f1ee1e39" providerId="ADAL" clId="{950C6004-52A9-4A97-AF4B-4364BBC98828}" dt="2023-12-22T11:15:14.214" v="1294" actId="478"/>
          <ac:spMkLst>
            <pc:docMk/>
            <pc:sldMk cId="2139067930" sldId="2147470934"/>
            <ac:spMk id="14" creationId="{654815F5-1AFC-D65A-6273-947DBB9602A3}"/>
          </ac:spMkLst>
        </pc:spChg>
        <pc:spChg chg="del">
          <ac:chgData name="MAIGNAN Victor FRSC" userId="94fc2294-f05d-4f6d-a45c-e2f1f1ee1e39" providerId="ADAL" clId="{950C6004-52A9-4A97-AF4B-4364BBC98828}" dt="2023-12-22T11:15:14.214" v="1294" actId="478"/>
          <ac:spMkLst>
            <pc:docMk/>
            <pc:sldMk cId="2139067930" sldId="2147470934"/>
            <ac:spMk id="15" creationId="{5982CF70-7FB7-5916-114F-0CBAD5BA8F0C}"/>
          </ac:spMkLst>
        </pc:spChg>
        <pc:spChg chg="mod ord">
          <ac:chgData name="MAIGNAN Victor FRSC" userId="94fc2294-f05d-4f6d-a45c-e2f1f1ee1e39" providerId="ADAL" clId="{950C6004-52A9-4A97-AF4B-4364BBC98828}" dt="2023-12-22T11:18:58.023" v="1421" actId="1076"/>
          <ac:spMkLst>
            <pc:docMk/>
            <pc:sldMk cId="2139067930" sldId="2147470934"/>
            <ac:spMk id="16" creationId="{70F62C39-3065-B563-74C9-F243B0B0F65D}"/>
          </ac:spMkLst>
        </pc:spChg>
        <pc:spChg chg="mod">
          <ac:chgData name="MAIGNAN Victor FRSC" userId="94fc2294-f05d-4f6d-a45c-e2f1f1ee1e39" providerId="ADAL" clId="{950C6004-52A9-4A97-AF4B-4364BBC98828}" dt="2023-12-22T11:24:53.361" v="1744" actId="14100"/>
          <ac:spMkLst>
            <pc:docMk/>
            <pc:sldMk cId="2139067930" sldId="2147470934"/>
            <ac:spMk id="17" creationId="{E85105F3-C0E9-3067-F31C-56823B75B1C2}"/>
          </ac:spMkLst>
        </pc:spChg>
        <pc:spChg chg="del">
          <ac:chgData name="MAIGNAN Victor FRSC" userId="94fc2294-f05d-4f6d-a45c-e2f1f1ee1e39" providerId="ADAL" clId="{950C6004-52A9-4A97-AF4B-4364BBC98828}" dt="2023-12-22T11:15:14.214" v="1294" actId="478"/>
          <ac:spMkLst>
            <pc:docMk/>
            <pc:sldMk cId="2139067930" sldId="2147470934"/>
            <ac:spMk id="18" creationId="{96E66DFB-0CF7-DAC1-C079-53E021A36DB1}"/>
          </ac:spMkLst>
        </pc:spChg>
        <pc:graphicFrameChg chg="del">
          <ac:chgData name="MAIGNAN Victor FRSC" userId="94fc2294-f05d-4f6d-a45c-e2f1f1ee1e39" providerId="ADAL" clId="{950C6004-52A9-4A97-AF4B-4364BBC98828}" dt="2023-12-22T11:15:14.214" v="1294" actId="478"/>
          <ac:graphicFrameMkLst>
            <pc:docMk/>
            <pc:sldMk cId="2139067930" sldId="2147470934"/>
            <ac:graphicFrameMk id="4" creationId="{D2A01B0F-FDD6-4815-B12D-E3968ACD64D6}"/>
          </ac:graphicFrameMkLst>
        </pc:graphicFrameChg>
        <pc:graphicFrameChg chg="del">
          <ac:chgData name="MAIGNAN Victor FRSC" userId="94fc2294-f05d-4f6d-a45c-e2f1f1ee1e39" providerId="ADAL" clId="{950C6004-52A9-4A97-AF4B-4364BBC98828}" dt="2023-12-22T11:15:14.214" v="1294" actId="478"/>
          <ac:graphicFrameMkLst>
            <pc:docMk/>
            <pc:sldMk cId="2139067930" sldId="2147470934"/>
            <ac:graphicFrameMk id="10" creationId="{CB1BE20C-928A-4389-AE0C-9F69BDA40EB4}"/>
          </ac:graphicFrameMkLst>
        </pc:graphicFrameChg>
        <pc:picChg chg="add mod">
          <ac:chgData name="MAIGNAN Victor FRSC" userId="94fc2294-f05d-4f6d-a45c-e2f1f1ee1e39" providerId="ADAL" clId="{950C6004-52A9-4A97-AF4B-4364BBC98828}" dt="2023-12-22T11:18:03.251" v="1381" actId="1076"/>
          <ac:picMkLst>
            <pc:docMk/>
            <pc:sldMk cId="2139067930" sldId="2147470934"/>
            <ac:picMk id="2" creationId="{5062F9DA-8D24-51AB-D1AB-F69EE31DDD24}"/>
          </ac:picMkLst>
        </pc:picChg>
        <pc:picChg chg="add mod">
          <ac:chgData name="MAIGNAN Victor FRSC" userId="94fc2294-f05d-4f6d-a45c-e2f1f1ee1e39" providerId="ADAL" clId="{950C6004-52A9-4A97-AF4B-4364BBC98828}" dt="2023-12-22T11:18:03.251" v="1381" actId="1076"/>
          <ac:picMkLst>
            <pc:docMk/>
            <pc:sldMk cId="2139067930" sldId="2147470934"/>
            <ac:picMk id="7" creationId="{54132E28-EE8D-4107-0939-1FE0CC39A02D}"/>
          </ac:picMkLst>
        </pc:picChg>
        <pc:picChg chg="mod">
          <ac:chgData name="MAIGNAN Victor FRSC" userId="94fc2294-f05d-4f6d-a45c-e2f1f1ee1e39" providerId="ADAL" clId="{950C6004-52A9-4A97-AF4B-4364BBC98828}" dt="2023-12-22T11:19:40.574" v="1438" actId="1076"/>
          <ac:picMkLst>
            <pc:docMk/>
            <pc:sldMk cId="2139067930" sldId="2147470934"/>
            <ac:picMk id="13" creationId="{6408E167-44F8-F742-D3AB-7C1EC6BA4692}"/>
          </ac:picMkLst>
        </pc:picChg>
      </pc:sldChg>
      <pc:sldChg chg="del">
        <pc:chgData name="MAIGNAN Victor FRSC" userId="94fc2294-f05d-4f6d-a45c-e2f1f1ee1e39" providerId="ADAL" clId="{950C6004-52A9-4A97-AF4B-4364BBC98828}" dt="2023-12-21T09:59:07.365" v="25" actId="47"/>
        <pc:sldMkLst>
          <pc:docMk/>
          <pc:sldMk cId="3242706238" sldId="2147470934"/>
        </pc:sldMkLst>
      </pc:sldChg>
      <pc:sldChg chg="add del">
        <pc:chgData name="MAIGNAN Victor FRSC" userId="94fc2294-f05d-4f6d-a45c-e2f1f1ee1e39" providerId="ADAL" clId="{950C6004-52A9-4A97-AF4B-4364BBC98828}" dt="2023-12-22T11:15:16.156" v="1296"/>
        <pc:sldMkLst>
          <pc:docMk/>
          <pc:sldMk cId="365432419" sldId="2147470935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1983731077" sldId="2147470936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1113641451" sldId="2147470937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2264856218" sldId="2147470938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978290576" sldId="2147470939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2060120746" sldId="2147470940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2924361165" sldId="2147470941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948648555" sldId="2147470942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1604139384" sldId="2147470943"/>
        </pc:sldMkLst>
      </pc:sldChg>
      <pc:sldChg chg="del">
        <pc:chgData name="MAIGNAN Victor FRSC" userId="94fc2294-f05d-4f6d-a45c-e2f1f1ee1e39" providerId="ADAL" clId="{950C6004-52A9-4A97-AF4B-4364BBC98828}" dt="2023-12-21T09:59:17.728" v="26" actId="47"/>
        <pc:sldMkLst>
          <pc:docMk/>
          <pc:sldMk cId="2582331109" sldId="2147470944"/>
        </pc:sldMkLst>
      </pc:sldChg>
      <pc:sldChg chg="addSp modSp del mod modShow">
        <pc:chgData name="MAIGNAN Victor FRSC" userId="94fc2294-f05d-4f6d-a45c-e2f1f1ee1e39" providerId="ADAL" clId="{950C6004-52A9-4A97-AF4B-4364BBC98828}" dt="2023-12-22T09:42:57.765" v="351" actId="47"/>
        <pc:sldMkLst>
          <pc:docMk/>
          <pc:sldMk cId="2982048384" sldId="2147470962"/>
        </pc:sldMkLst>
        <pc:spChg chg="add mod">
          <ac:chgData name="MAIGNAN Victor FRSC" userId="94fc2294-f05d-4f6d-a45c-e2f1f1ee1e39" providerId="ADAL" clId="{950C6004-52A9-4A97-AF4B-4364BBC98828}" dt="2023-12-21T09:59:52.863" v="54"/>
          <ac:spMkLst>
            <pc:docMk/>
            <pc:sldMk cId="2982048384" sldId="2147470962"/>
            <ac:spMk id="4" creationId="{76A728B9-208B-4CAE-77B0-8753F9850F4D}"/>
          </ac:spMkLst>
        </pc:spChg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2328909561" sldId="2147470970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1371223036" sldId="2147470971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3198636912" sldId="2147470972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3650692061" sldId="2147470973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2106313601" sldId="2147470974"/>
        </pc:sldMkLst>
      </pc:sldChg>
      <pc:sldChg chg="del">
        <pc:chgData name="MAIGNAN Victor FRSC" userId="94fc2294-f05d-4f6d-a45c-e2f1f1ee1e39" providerId="ADAL" clId="{950C6004-52A9-4A97-AF4B-4364BBC98828}" dt="2023-12-21T09:58:39.777" v="17" actId="47"/>
        <pc:sldMkLst>
          <pc:docMk/>
          <pc:sldMk cId="1681838925" sldId="2147470980"/>
        </pc:sldMkLst>
      </pc:sldChg>
      <pc:sldChg chg="del">
        <pc:chgData name="MAIGNAN Victor FRSC" userId="94fc2294-f05d-4f6d-a45c-e2f1f1ee1e39" providerId="ADAL" clId="{950C6004-52A9-4A97-AF4B-4364BBC98828}" dt="2023-12-21T09:59:23.019" v="28" actId="47"/>
        <pc:sldMkLst>
          <pc:docMk/>
          <pc:sldMk cId="3654687749" sldId="2147475965"/>
        </pc:sldMkLst>
      </pc:sldChg>
      <pc:sldMasterChg chg="del delSldLayout">
        <pc:chgData name="MAIGNAN Victor FRSC" userId="94fc2294-f05d-4f6d-a45c-e2f1f1ee1e39" providerId="ADAL" clId="{950C6004-52A9-4A97-AF4B-4364BBC98828}" dt="2023-12-21T09:59:23.820" v="29" actId="47"/>
        <pc:sldMasterMkLst>
          <pc:docMk/>
          <pc:sldMasterMk cId="1750728505" sldId="2147483660"/>
        </pc:sldMasterMkLst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024639823" sldId="2147483661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3158312178" sldId="2147483662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690585044" sldId="2147483663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3235466154" sldId="2147483664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65098945" sldId="2147483665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723544186" sldId="2147483666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280918529" sldId="2147483667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1413788552" sldId="2147483668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429725002" sldId="2147483669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028323325" sldId="2147483670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71630178" sldId="2147483671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1803158411" sldId="2147483672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3037330163" sldId="2147483673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3210380566" sldId="2147483674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444627010" sldId="2147483676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1527004214" sldId="2147483677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356175313" sldId="2147483679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4136369350" sldId="2147483680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820" v="29" actId="47"/>
          <pc:sldLayoutMkLst>
            <pc:docMk/>
            <pc:sldMasterMk cId="1750728505" sldId="2147483660"/>
            <pc:sldLayoutMk cId="2460719848" sldId="2147483681"/>
          </pc:sldLayoutMkLst>
        </pc:sldLayoutChg>
      </pc:sldMasterChg>
      <pc:sldMasterChg chg="del delSldLayout">
        <pc:chgData name="MAIGNAN Victor FRSC" userId="94fc2294-f05d-4f6d-a45c-e2f1f1ee1e39" providerId="ADAL" clId="{950C6004-52A9-4A97-AF4B-4364BBC98828}" dt="2023-12-21T09:59:23.019" v="28" actId="47"/>
        <pc:sldMasterMkLst>
          <pc:docMk/>
          <pc:sldMasterMk cId="2524215340" sldId="2147483703"/>
        </pc:sldMasterMkLst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1599710081" sldId="2147483704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771371036" sldId="2147483705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855067978" sldId="2147483706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1901410091" sldId="2147483707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3552008034" sldId="2147483708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471812872" sldId="2147483709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821860089" sldId="2147483710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1574717890" sldId="2147483711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282867801" sldId="2147483712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654725649" sldId="2147483713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1182431749" sldId="2147483714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1932323457" sldId="2147483715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3199223027" sldId="2147483716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602369127" sldId="2147483717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4049514537" sldId="2147483718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755385134" sldId="2147483719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375404971" sldId="2147483720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2923263070" sldId="2147483721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3655221294" sldId="2147483722"/>
          </pc:sldLayoutMkLst>
        </pc:sldLayoutChg>
        <pc:sldLayoutChg chg="del">
          <pc:chgData name="MAIGNAN Victor FRSC" userId="94fc2294-f05d-4f6d-a45c-e2f1f1ee1e39" providerId="ADAL" clId="{950C6004-52A9-4A97-AF4B-4364BBC98828}" dt="2023-12-21T09:59:23.019" v="28" actId="47"/>
          <pc:sldLayoutMkLst>
            <pc:docMk/>
            <pc:sldMasterMk cId="2524215340" sldId="2147483703"/>
            <pc:sldLayoutMk cId="3034530485" sldId="2147483723"/>
          </pc:sldLayoutMkLst>
        </pc:sldLayoutChg>
      </pc:sldMasterChg>
    </pc:docChg>
  </pc:docChgLst>
  <pc:docChgLst>
    <pc:chgData name="GOUTELLE Alexis FRSC" userId="40060437-1818-4384-9fc0-089b6c74c15c" providerId="ADAL" clId="{5D91DF22-A53E-477E-9E30-8BE521FA2D1C}"/>
    <pc:docChg chg="sldOrd">
      <pc:chgData name="GOUTELLE Alexis FRSC" userId="40060437-1818-4384-9fc0-089b6c74c15c" providerId="ADAL" clId="{5D91DF22-A53E-477E-9E30-8BE521FA2D1C}" dt="2023-11-30T10:20:41.383" v="0" actId="20578"/>
      <pc:docMkLst>
        <pc:docMk/>
      </pc:docMkLst>
      <pc:sldChg chg="ord">
        <pc:chgData name="GOUTELLE Alexis FRSC" userId="40060437-1818-4384-9fc0-089b6c74c15c" providerId="ADAL" clId="{5D91DF22-A53E-477E-9E30-8BE521FA2D1C}" dt="2023-11-30T10:20:41.383" v="0" actId="20578"/>
        <pc:sldMkLst>
          <pc:docMk/>
          <pc:sldMk cId="30880940" sldId="2147470894"/>
        </pc:sldMkLst>
      </pc:sldChg>
    </pc:docChg>
  </pc:docChgLst>
  <pc:docChgLst>
    <pc:chgData name="MAIGNAN Victor FRSC" userId="94fc2294-f05d-4f6d-a45c-e2f1f1ee1e39" providerId="ADAL" clId="{045DEE50-0352-471B-86C0-B4349DBB0469}"/>
    <pc:docChg chg="undo custSel addSld delSld modSld sldOrd addSection modSection">
      <pc:chgData name="MAIGNAN Victor FRSC" userId="94fc2294-f05d-4f6d-a45c-e2f1f1ee1e39" providerId="ADAL" clId="{045DEE50-0352-471B-86C0-B4349DBB0469}" dt="2023-05-15T12:12:08.327" v="16977" actId="1035"/>
      <pc:docMkLst>
        <pc:docMk/>
      </pc:docMkLst>
      <pc:sldChg chg="addSp delSp modSp add mod modClrScheme modShow chgLayout">
        <pc:chgData name="MAIGNAN Victor FRSC" userId="94fc2294-f05d-4f6d-a45c-e2f1f1ee1e39" providerId="ADAL" clId="{045DEE50-0352-471B-86C0-B4349DBB0469}" dt="2023-05-02T13:10:37.426" v="8142" actId="729"/>
        <pc:sldMkLst>
          <pc:docMk/>
          <pc:sldMk cId="4064064016" sldId="341"/>
        </pc:sldMkLst>
        <pc:spChg chg="del mod">
          <ac:chgData name="MAIGNAN Victor FRSC" userId="94fc2294-f05d-4f6d-a45c-e2f1f1ee1e39" providerId="ADAL" clId="{045DEE50-0352-471B-86C0-B4349DBB0469}" dt="2023-04-25T08:33:32.551" v="1273" actId="478"/>
          <ac:spMkLst>
            <pc:docMk/>
            <pc:sldMk cId="4064064016" sldId="341"/>
            <ac:spMk id="2" creationId="{1718FAEA-F34D-1E5F-788B-514E0A25A9A6}"/>
          </ac:spMkLst>
        </pc:spChg>
        <pc:spChg chg="add del mod ord">
          <ac:chgData name="MAIGNAN Victor FRSC" userId="94fc2294-f05d-4f6d-a45c-e2f1f1ee1e39" providerId="ADAL" clId="{045DEE50-0352-471B-86C0-B4349DBB0469}" dt="2023-04-25T08:22:09.039" v="1094" actId="700"/>
          <ac:spMkLst>
            <pc:docMk/>
            <pc:sldMk cId="4064064016" sldId="341"/>
            <ac:spMk id="3" creationId="{938D93CE-3C21-E90A-B9F7-490BD94A057E}"/>
          </ac:spMkLst>
        </pc:spChg>
        <pc:spChg chg="mod">
          <ac:chgData name="MAIGNAN Victor FRSC" userId="94fc2294-f05d-4f6d-a45c-e2f1f1ee1e39" providerId="ADAL" clId="{045DEE50-0352-471B-86C0-B4349DBB0469}" dt="2023-04-25T08:42:47.114" v="1362" actId="1038"/>
          <ac:spMkLst>
            <pc:docMk/>
            <pc:sldMk cId="4064064016" sldId="341"/>
            <ac:spMk id="4" creationId="{00000000-0000-0000-0000-000000000000}"/>
          </ac:spMkLst>
        </pc:spChg>
        <pc:spChg chg="add del mod ord">
          <ac:chgData name="MAIGNAN Victor FRSC" userId="94fc2294-f05d-4f6d-a45c-e2f1f1ee1e39" providerId="ADAL" clId="{045DEE50-0352-471B-86C0-B4349DBB0469}" dt="2023-04-25T08:22:09.039" v="1094" actId="700"/>
          <ac:spMkLst>
            <pc:docMk/>
            <pc:sldMk cId="4064064016" sldId="341"/>
            <ac:spMk id="5" creationId="{75CFCF32-6967-9616-CDB6-D5074C51C22B}"/>
          </ac:spMkLst>
        </pc:spChg>
        <pc:spChg chg="add del mod ord">
          <ac:chgData name="MAIGNAN Victor FRSC" userId="94fc2294-f05d-4f6d-a45c-e2f1f1ee1e39" providerId="ADAL" clId="{045DEE50-0352-471B-86C0-B4349DBB0469}" dt="2023-04-25T08:22:55.101" v="1099" actId="700"/>
          <ac:spMkLst>
            <pc:docMk/>
            <pc:sldMk cId="4064064016" sldId="341"/>
            <ac:spMk id="6" creationId="{34845285-C2B4-474C-CD20-7C22EB5C3B3F}"/>
          </ac:spMkLst>
        </pc:spChg>
        <pc:spChg chg="del">
          <ac:chgData name="MAIGNAN Victor FRSC" userId="94fc2294-f05d-4f6d-a45c-e2f1f1ee1e39" providerId="ADAL" clId="{045DEE50-0352-471B-86C0-B4349DBB0469}" dt="2023-04-25T08:23:34.569" v="1109" actId="478"/>
          <ac:spMkLst>
            <pc:docMk/>
            <pc:sldMk cId="4064064016" sldId="341"/>
            <ac:spMk id="7" creationId="{00000000-0000-0000-0000-000000000000}"/>
          </ac:spMkLst>
        </pc:spChg>
        <pc:spChg chg="add del mod ord">
          <ac:chgData name="MAIGNAN Victor FRSC" userId="94fc2294-f05d-4f6d-a45c-e2f1f1ee1e39" providerId="ADAL" clId="{045DEE50-0352-471B-86C0-B4349DBB0469}" dt="2023-04-25T08:22:55.101" v="1099" actId="700"/>
          <ac:spMkLst>
            <pc:docMk/>
            <pc:sldMk cId="4064064016" sldId="341"/>
            <ac:spMk id="8" creationId="{9381B8AA-517A-9380-B48D-CB734D2AC467}"/>
          </ac:spMkLst>
        </pc:spChg>
        <pc:spChg chg="add del mod ord">
          <ac:chgData name="MAIGNAN Victor FRSC" userId="94fc2294-f05d-4f6d-a45c-e2f1f1ee1e39" providerId="ADAL" clId="{045DEE50-0352-471B-86C0-B4349DBB0469}" dt="2023-04-25T08:22:55.101" v="1099" actId="700"/>
          <ac:spMkLst>
            <pc:docMk/>
            <pc:sldMk cId="4064064016" sldId="341"/>
            <ac:spMk id="9" creationId="{CEA180E6-7687-89F7-30A9-A16D21BD73E5}"/>
          </ac:spMkLst>
        </pc:spChg>
        <pc:spChg chg="add mod ord">
          <ac:chgData name="MAIGNAN Victor FRSC" userId="94fc2294-f05d-4f6d-a45c-e2f1f1ee1e39" providerId="ADAL" clId="{045DEE50-0352-471B-86C0-B4349DBB0469}" dt="2023-04-25T09:00:45.513" v="2355"/>
          <ac:spMkLst>
            <pc:docMk/>
            <pc:sldMk cId="4064064016" sldId="341"/>
            <ac:spMk id="10" creationId="{1B650EC5-4477-6DA9-CC68-99A382F4CE2D}"/>
          </ac:spMkLst>
        </pc:spChg>
        <pc:spChg chg="add del mod ord">
          <ac:chgData name="MAIGNAN Victor FRSC" userId="94fc2294-f05d-4f6d-a45c-e2f1f1ee1e39" providerId="ADAL" clId="{045DEE50-0352-471B-86C0-B4349DBB0469}" dt="2023-04-25T08:23:30.865" v="1107" actId="478"/>
          <ac:spMkLst>
            <pc:docMk/>
            <pc:sldMk cId="4064064016" sldId="341"/>
            <ac:spMk id="11" creationId="{B1120C83-C8A8-F014-912D-DF3C63131BC2}"/>
          </ac:spMkLst>
        </pc:spChg>
        <pc:spChg chg="del mod">
          <ac:chgData name="MAIGNAN Victor FRSC" userId="94fc2294-f05d-4f6d-a45c-e2f1f1ee1e39" providerId="ADAL" clId="{045DEE50-0352-471B-86C0-B4349DBB0469}" dt="2023-04-25T08:25:38.687" v="1164" actId="478"/>
          <ac:spMkLst>
            <pc:docMk/>
            <pc:sldMk cId="4064064016" sldId="341"/>
            <ac:spMk id="16" creationId="{00000000-0000-0000-0000-000000000000}"/>
          </ac:spMkLst>
        </pc:spChg>
        <pc:spChg chg="add mod">
          <ac:chgData name="MAIGNAN Victor FRSC" userId="94fc2294-f05d-4f6d-a45c-e2f1f1ee1e39" providerId="ADAL" clId="{045DEE50-0352-471B-86C0-B4349DBB0469}" dt="2023-04-25T08:45:00.227" v="1469" actId="20577"/>
          <ac:spMkLst>
            <pc:docMk/>
            <pc:sldMk cId="4064064016" sldId="341"/>
            <ac:spMk id="20" creationId="{E8F3C876-667F-89B8-22FA-3A73E6FB1480}"/>
          </ac:spMkLst>
        </pc:spChg>
        <pc:spChg chg="del mod">
          <ac:chgData name="MAIGNAN Victor FRSC" userId="94fc2294-f05d-4f6d-a45c-e2f1f1ee1e39" providerId="ADAL" clId="{045DEE50-0352-471B-86C0-B4349DBB0469}" dt="2023-04-25T08:42:55.063" v="1363" actId="21"/>
          <ac:spMkLst>
            <pc:docMk/>
            <pc:sldMk cId="4064064016" sldId="341"/>
            <ac:spMk id="22" creationId="{1AA9932F-E7C8-7441-858D-09E22822009A}"/>
          </ac:spMkLst>
        </pc:spChg>
        <pc:spChg chg="del mod">
          <ac:chgData name="MAIGNAN Victor FRSC" userId="94fc2294-f05d-4f6d-a45c-e2f1f1ee1e39" providerId="ADAL" clId="{045DEE50-0352-471B-86C0-B4349DBB0469}" dt="2023-04-25T08:42:55.063" v="1363" actId="21"/>
          <ac:spMkLst>
            <pc:docMk/>
            <pc:sldMk cId="4064064016" sldId="341"/>
            <ac:spMk id="23" creationId="{44A3ADDA-B226-AF44-A428-D927C77EADF3}"/>
          </ac:spMkLst>
        </pc:spChg>
        <pc:spChg chg="del">
          <ac:chgData name="MAIGNAN Victor FRSC" userId="94fc2294-f05d-4f6d-a45c-e2f1f1ee1e39" providerId="ADAL" clId="{045DEE50-0352-471B-86C0-B4349DBB0469}" dt="2023-04-25T08:23:06.114" v="1105" actId="478"/>
          <ac:spMkLst>
            <pc:docMk/>
            <pc:sldMk cId="4064064016" sldId="341"/>
            <ac:spMk id="24" creationId="{00000000-0000-0000-0000-000000000000}"/>
          </ac:spMkLst>
        </pc:spChg>
        <pc:spChg chg="del">
          <ac:chgData name="MAIGNAN Victor FRSC" userId="94fc2294-f05d-4f6d-a45c-e2f1f1ee1e39" providerId="ADAL" clId="{045DEE50-0352-471B-86C0-B4349DBB0469}" dt="2023-04-25T08:22:48.713" v="1097" actId="478"/>
          <ac:spMkLst>
            <pc:docMk/>
            <pc:sldMk cId="4064064016" sldId="341"/>
            <ac:spMk id="28" creationId="{A516B6CF-2826-4940-9CD3-D16A299E93E2}"/>
          </ac:spMkLst>
        </pc:spChg>
        <pc:spChg chg="del">
          <ac:chgData name="MAIGNAN Victor FRSC" userId="94fc2294-f05d-4f6d-a45c-e2f1f1ee1e39" providerId="ADAL" clId="{045DEE50-0352-471B-86C0-B4349DBB0469}" dt="2023-04-25T08:31:27.537" v="1241" actId="478"/>
          <ac:spMkLst>
            <pc:docMk/>
            <pc:sldMk cId="4064064016" sldId="341"/>
            <ac:spMk id="31" creationId="{39B9DBDD-6FD7-6746-9877-77290A61AC67}"/>
          </ac:spMkLst>
        </pc:spChg>
        <pc:spChg chg="del">
          <ac:chgData name="MAIGNAN Victor FRSC" userId="94fc2294-f05d-4f6d-a45c-e2f1f1ee1e39" providerId="ADAL" clId="{045DEE50-0352-471B-86C0-B4349DBB0469}" dt="2023-04-25T08:27:34.847" v="1190" actId="478"/>
          <ac:spMkLst>
            <pc:docMk/>
            <pc:sldMk cId="4064064016" sldId="341"/>
            <ac:spMk id="32" creationId="{A32BD345-C642-CC49-BEC2-04F574704302}"/>
          </ac:spMkLst>
        </pc:spChg>
        <pc:spChg chg="del mod">
          <ac:chgData name="MAIGNAN Victor FRSC" userId="94fc2294-f05d-4f6d-a45c-e2f1f1ee1e39" providerId="ADAL" clId="{045DEE50-0352-471B-86C0-B4349DBB0469}" dt="2023-04-25T08:42:09.732" v="1337" actId="478"/>
          <ac:spMkLst>
            <pc:docMk/>
            <pc:sldMk cId="4064064016" sldId="341"/>
            <ac:spMk id="35" creationId="{528D4C39-1ED0-CF40-A38B-BEB8E9CB9431}"/>
          </ac:spMkLst>
        </pc:spChg>
        <pc:spChg chg="del mod">
          <ac:chgData name="MAIGNAN Victor FRSC" userId="94fc2294-f05d-4f6d-a45c-e2f1f1ee1e39" providerId="ADAL" clId="{045DEE50-0352-471B-86C0-B4349DBB0469}" dt="2023-04-25T08:42:55.063" v="1363" actId="21"/>
          <ac:spMkLst>
            <pc:docMk/>
            <pc:sldMk cId="4064064016" sldId="341"/>
            <ac:spMk id="37" creationId="{F89A1966-6F07-AF4A-A4FB-75B403D25C4B}"/>
          </ac:spMkLst>
        </pc:spChg>
        <pc:spChg chg="del">
          <ac:chgData name="MAIGNAN Victor FRSC" userId="94fc2294-f05d-4f6d-a45c-e2f1f1ee1e39" providerId="ADAL" clId="{045DEE50-0352-471B-86C0-B4349DBB0469}" dt="2023-04-25T08:33:05.568" v="1261" actId="478"/>
          <ac:spMkLst>
            <pc:docMk/>
            <pc:sldMk cId="4064064016" sldId="341"/>
            <ac:spMk id="38" creationId="{D378F902-B0E3-FB42-AEF3-E012B83271E2}"/>
          </ac:spMkLst>
        </pc:spChg>
        <pc:spChg chg="mod">
          <ac:chgData name="MAIGNAN Victor FRSC" userId="94fc2294-f05d-4f6d-a45c-e2f1f1ee1e39" providerId="ADAL" clId="{045DEE50-0352-471B-86C0-B4349DBB0469}" dt="2023-04-25T08:25:36.776" v="1162" actId="1037"/>
          <ac:spMkLst>
            <pc:docMk/>
            <pc:sldMk cId="4064064016" sldId="341"/>
            <ac:spMk id="39" creationId="{A47C5DE6-4E1D-F74C-9A7B-1ECB5B624869}"/>
          </ac:spMkLst>
        </pc:spChg>
        <pc:spChg chg="del mod">
          <ac:chgData name="MAIGNAN Victor FRSC" userId="94fc2294-f05d-4f6d-a45c-e2f1f1ee1e39" providerId="ADAL" clId="{045DEE50-0352-471B-86C0-B4349DBB0469}" dt="2023-04-25T08:42:55.063" v="1363" actId="21"/>
          <ac:spMkLst>
            <pc:docMk/>
            <pc:sldMk cId="4064064016" sldId="341"/>
            <ac:spMk id="40" creationId="{C8D71134-C84A-8747-B23D-561F3E504A97}"/>
          </ac:spMkLst>
        </pc:spChg>
        <pc:spChg chg="del">
          <ac:chgData name="MAIGNAN Victor FRSC" userId="94fc2294-f05d-4f6d-a45c-e2f1f1ee1e39" providerId="ADAL" clId="{045DEE50-0352-471B-86C0-B4349DBB0469}" dt="2023-04-25T08:25:24.111" v="1138" actId="478"/>
          <ac:spMkLst>
            <pc:docMk/>
            <pc:sldMk cId="4064064016" sldId="341"/>
            <ac:spMk id="41" creationId="{D30A86A4-D099-0B46-B054-EE05D38B67EE}"/>
          </ac:spMkLst>
        </pc:spChg>
        <pc:spChg chg="del">
          <ac:chgData name="MAIGNAN Victor FRSC" userId="94fc2294-f05d-4f6d-a45c-e2f1f1ee1e39" providerId="ADAL" clId="{045DEE50-0352-471B-86C0-B4349DBB0469}" dt="2023-04-25T08:31:28.107" v="1242" actId="478"/>
          <ac:spMkLst>
            <pc:docMk/>
            <pc:sldMk cId="4064064016" sldId="341"/>
            <ac:spMk id="47" creationId="{257C5876-910B-B747-9A8E-66C5073BF975}"/>
          </ac:spMkLst>
        </pc:spChg>
        <pc:spChg chg="del mod">
          <ac:chgData name="MAIGNAN Victor FRSC" userId="94fc2294-f05d-4f6d-a45c-e2f1f1ee1e39" providerId="ADAL" clId="{045DEE50-0352-471B-86C0-B4349DBB0469}" dt="2023-04-25T08:33:55.409" v="1275" actId="478"/>
          <ac:spMkLst>
            <pc:docMk/>
            <pc:sldMk cId="4064064016" sldId="341"/>
            <ac:spMk id="51" creationId="{AC641060-3550-7E43-971E-E8B4A0A536CA}"/>
          </ac:spMkLst>
        </pc:spChg>
        <pc:spChg chg="del mod">
          <ac:chgData name="MAIGNAN Victor FRSC" userId="94fc2294-f05d-4f6d-a45c-e2f1f1ee1e39" providerId="ADAL" clId="{045DEE50-0352-471B-86C0-B4349DBB0469}" dt="2023-04-25T08:33:06.591" v="1262" actId="478"/>
          <ac:spMkLst>
            <pc:docMk/>
            <pc:sldMk cId="4064064016" sldId="341"/>
            <ac:spMk id="55" creationId="{790AA1C1-F1AC-2D41-AFE1-7EADBB6165F0}"/>
          </ac:spMkLst>
        </pc:spChg>
        <pc:spChg chg="del">
          <ac:chgData name="MAIGNAN Victor FRSC" userId="94fc2294-f05d-4f6d-a45c-e2f1f1ee1e39" providerId="ADAL" clId="{045DEE50-0352-471B-86C0-B4349DBB0469}" dt="2023-04-25T08:25:25.062" v="1139" actId="478"/>
          <ac:spMkLst>
            <pc:docMk/>
            <pc:sldMk cId="4064064016" sldId="341"/>
            <ac:spMk id="56" creationId="{0342AB6D-0ADB-914B-8BB9-A1F9F1D9B4B6}"/>
          </ac:spMkLst>
        </pc:spChg>
        <pc:picChg chg="add del mod">
          <ac:chgData name="MAIGNAN Victor FRSC" userId="94fc2294-f05d-4f6d-a45c-e2f1f1ee1e39" providerId="ADAL" clId="{045DEE50-0352-471B-86C0-B4349DBB0469}" dt="2023-04-25T08:26:42.168" v="1181"/>
          <ac:picMkLst>
            <pc:docMk/>
            <pc:sldMk cId="4064064016" sldId="341"/>
            <ac:picMk id="12" creationId="{10A7F1B7-8BCD-CF9F-0A3A-2C6D16318482}"/>
          </ac:picMkLst>
        </pc:picChg>
        <pc:picChg chg="mod">
          <ac:chgData name="MAIGNAN Victor FRSC" userId="94fc2294-f05d-4f6d-a45c-e2f1f1ee1e39" providerId="ADAL" clId="{045DEE50-0352-471B-86C0-B4349DBB0469}" dt="2023-04-25T08:40:52.082" v="1319" actId="1038"/>
          <ac:picMkLst>
            <pc:docMk/>
            <pc:sldMk cId="4064064016" sldId="341"/>
            <ac:picMk id="13" creationId="{00000000-0000-0000-0000-000000000000}"/>
          </ac:picMkLst>
        </pc:picChg>
        <pc:picChg chg="add del mod modCrop">
          <ac:chgData name="MAIGNAN Victor FRSC" userId="94fc2294-f05d-4f6d-a45c-e2f1f1ee1e39" providerId="ADAL" clId="{045DEE50-0352-471B-86C0-B4349DBB0469}" dt="2023-04-25T08:42:55.063" v="1363" actId="21"/>
          <ac:picMkLst>
            <pc:docMk/>
            <pc:sldMk cId="4064064016" sldId="341"/>
            <ac:picMk id="14" creationId="{C128E6F4-129E-D4CD-FFAF-3F8A9200FCB8}"/>
          </ac:picMkLst>
        </pc:picChg>
        <pc:picChg chg="add del mod modCrop">
          <ac:chgData name="MAIGNAN Victor FRSC" userId="94fc2294-f05d-4f6d-a45c-e2f1f1ee1e39" providerId="ADAL" clId="{045DEE50-0352-471B-86C0-B4349DBB0469}" dt="2023-04-25T08:42:55.063" v="1363" actId="21"/>
          <ac:picMkLst>
            <pc:docMk/>
            <pc:sldMk cId="4064064016" sldId="341"/>
            <ac:picMk id="15" creationId="{E3641AF8-C3B8-E577-EF94-561BF8DD4186}"/>
          </ac:picMkLst>
        </pc:picChg>
        <pc:picChg chg="add del mod">
          <ac:chgData name="MAIGNAN Victor FRSC" userId="94fc2294-f05d-4f6d-a45c-e2f1f1ee1e39" providerId="ADAL" clId="{045DEE50-0352-471B-86C0-B4349DBB0469}" dt="2023-04-25T08:31:28.721" v="1243" actId="478"/>
          <ac:picMkLst>
            <pc:docMk/>
            <pc:sldMk cId="4064064016" sldId="341"/>
            <ac:picMk id="17" creationId="{2A4268EC-E504-3EB3-8BE3-F735FEFE7267}"/>
          </ac:picMkLst>
        </pc:picChg>
        <pc:picChg chg="add mod">
          <ac:chgData name="MAIGNAN Victor FRSC" userId="94fc2294-f05d-4f6d-a45c-e2f1f1ee1e39" providerId="ADAL" clId="{045DEE50-0352-471B-86C0-B4349DBB0469}" dt="2023-04-25T08:43:21.785" v="1366" actId="1076"/>
          <ac:picMkLst>
            <pc:docMk/>
            <pc:sldMk cId="4064064016" sldId="341"/>
            <ac:picMk id="18" creationId="{D5C77F70-0646-9552-0747-55289FA751D5}"/>
          </ac:picMkLst>
        </pc:picChg>
        <pc:picChg chg="del mod modCrop">
          <ac:chgData name="MAIGNAN Victor FRSC" userId="94fc2294-f05d-4f6d-a45c-e2f1f1ee1e39" providerId="ADAL" clId="{045DEE50-0352-471B-86C0-B4349DBB0469}" dt="2023-04-25T08:42:55.063" v="1363" actId="21"/>
          <ac:picMkLst>
            <pc:docMk/>
            <pc:sldMk cId="4064064016" sldId="341"/>
            <ac:picMk id="19" creationId="{00000000-0000-0000-0000-000000000000}"/>
          </ac:picMkLst>
        </pc:picChg>
        <pc:picChg chg="mod">
          <ac:chgData name="MAIGNAN Victor FRSC" userId="94fc2294-f05d-4f6d-a45c-e2f1f1ee1e39" providerId="ADAL" clId="{045DEE50-0352-471B-86C0-B4349DBB0469}" dt="2023-04-25T08:42:47.114" v="1362" actId="1038"/>
          <ac:picMkLst>
            <pc:docMk/>
            <pc:sldMk cId="4064064016" sldId="341"/>
            <ac:picMk id="1026" creationId="{00000000-0000-0000-0000-000000000000}"/>
          </ac:picMkLst>
        </pc:picChg>
      </pc:sldChg>
      <pc:sldChg chg="addSp delSp modSp add mod modClrScheme chgLayout">
        <pc:chgData name="MAIGNAN Victor FRSC" userId="94fc2294-f05d-4f6d-a45c-e2f1f1ee1e39" providerId="ADAL" clId="{045DEE50-0352-471B-86C0-B4349DBB0469}" dt="2023-05-05T10:23:44.551" v="11267" actId="1076"/>
        <pc:sldMkLst>
          <pc:docMk/>
          <pc:sldMk cId="736100131" sldId="354"/>
        </pc:sldMkLst>
        <pc:spChg chg="del">
          <ac:chgData name="MAIGNAN Victor FRSC" userId="94fc2294-f05d-4f6d-a45c-e2f1f1ee1e39" providerId="ADAL" clId="{045DEE50-0352-471B-86C0-B4349DBB0469}" dt="2023-04-25T08:53:00.407" v="2079" actId="478"/>
          <ac:spMkLst>
            <pc:docMk/>
            <pc:sldMk cId="736100131" sldId="354"/>
            <ac:spMk id="2" creationId="{00000000-0000-0000-0000-000000000000}"/>
          </ac:spMkLst>
        </pc:spChg>
        <pc:spChg chg="add mod ord">
          <ac:chgData name="MAIGNAN Victor FRSC" userId="94fc2294-f05d-4f6d-a45c-e2f1f1ee1e39" providerId="ADAL" clId="{045DEE50-0352-471B-86C0-B4349DBB0469}" dt="2023-04-25T09:01:20.710" v="2358" actId="20577"/>
          <ac:spMkLst>
            <pc:docMk/>
            <pc:sldMk cId="736100131" sldId="354"/>
            <ac:spMk id="3" creationId="{96964276-E1E7-0DB0-4466-8E881A02D9B7}"/>
          </ac:spMkLst>
        </pc:spChg>
        <pc:spChg chg="add del mod ord">
          <ac:chgData name="MAIGNAN Victor FRSC" userId="94fc2294-f05d-4f6d-a45c-e2f1f1ee1e39" providerId="ADAL" clId="{045DEE50-0352-471B-86C0-B4349DBB0469}" dt="2023-04-25T08:52:35.992" v="2075" actId="478"/>
          <ac:spMkLst>
            <pc:docMk/>
            <pc:sldMk cId="736100131" sldId="354"/>
            <ac:spMk id="4" creationId="{6D7864FC-D214-0BD2-6F82-85AD96F6D5B5}"/>
          </ac:spMkLst>
        </pc:spChg>
        <pc:spChg chg="del">
          <ac:chgData name="MAIGNAN Victor FRSC" userId="94fc2294-f05d-4f6d-a45c-e2f1f1ee1e39" providerId="ADAL" clId="{045DEE50-0352-471B-86C0-B4349DBB0469}" dt="2023-04-25T08:52:54.304" v="2078" actId="478"/>
          <ac:spMkLst>
            <pc:docMk/>
            <pc:sldMk cId="736100131" sldId="354"/>
            <ac:spMk id="16" creationId="{00000000-0000-0000-0000-000000000000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22" creationId="{482A1B4B-9A58-B449-8E79-999DB878C7F5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23" creationId="{00000000-0000-0000-0000-000000000000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24" creationId="{436A9598-DF97-874E-9A95-924BEBCD330E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25" creationId="{605A9999-D31F-4B4C-883B-BE0228A3E297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45" creationId="{47285CB0-7360-F944-AF2F-E4DAB7629BAF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47" creationId="{E730AE05-E3AF-004C-85E6-C0C6A1BC4A75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49" creationId="{13BED818-A019-CE41-BCCE-67B53C071DE5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53" creationId="{EE375751-A0D5-6140-8746-307E442358D0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54" creationId="{B8D64647-48C6-9D46-AFAD-C9101050BDEC}"/>
          </ac:spMkLst>
        </pc:spChg>
        <pc:spChg chg="mod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58" creationId="{6B848F85-5D04-804F-BCF9-5150105EF463}"/>
          </ac:spMkLst>
        </pc:spChg>
        <pc:spChg chg="mod topLvl">
          <ac:chgData name="MAIGNAN Victor FRSC" userId="94fc2294-f05d-4f6d-a45c-e2f1f1ee1e39" providerId="ADAL" clId="{045DEE50-0352-471B-86C0-B4349DBB0469}" dt="2023-04-25T08:59:23.715" v="2306" actId="1076"/>
          <ac:spMkLst>
            <pc:docMk/>
            <pc:sldMk cId="736100131" sldId="354"/>
            <ac:spMk id="61" creationId="{B06706A0-277A-AB48-B0E9-DD26DE8C132F}"/>
          </ac:spMkLst>
        </pc:spChg>
        <pc:grpChg chg="del mod">
          <ac:chgData name="MAIGNAN Victor FRSC" userId="94fc2294-f05d-4f6d-a45c-e2f1f1ee1e39" providerId="ADAL" clId="{045DEE50-0352-471B-86C0-B4349DBB0469}" dt="2023-04-25T08:56:53.995" v="2260" actId="165"/>
          <ac:grpSpMkLst>
            <pc:docMk/>
            <pc:sldMk cId="736100131" sldId="354"/>
            <ac:grpSpMk id="59" creationId="{99975CC0-C0BD-824B-854A-0BE32CCC41C1}"/>
          </ac:grpSpMkLst>
        </pc:grpChg>
        <pc:graphicFrameChg chg="mod">
          <ac:chgData name="MAIGNAN Victor FRSC" userId="94fc2294-f05d-4f6d-a45c-e2f1f1ee1e39" providerId="ADAL" clId="{045DEE50-0352-471B-86C0-B4349DBB0469}" dt="2023-04-25T08:59:23.715" v="2306" actId="1076"/>
          <ac:graphicFrameMkLst>
            <pc:docMk/>
            <pc:sldMk cId="736100131" sldId="354"/>
            <ac:graphicFrameMk id="27" creationId="{B2DB68C0-3E94-9241-A04E-6B352032B6AD}"/>
          </ac:graphicFrameMkLst>
        </pc:graphicFrameChg>
        <pc:graphicFrameChg chg="del mod topLvl">
          <ac:chgData name="MAIGNAN Victor FRSC" userId="94fc2294-f05d-4f6d-a45c-e2f1f1ee1e39" providerId="ADAL" clId="{045DEE50-0352-471B-86C0-B4349DBB0469}" dt="2023-04-25T08:56:56.183" v="2261" actId="478"/>
          <ac:graphicFrameMkLst>
            <pc:docMk/>
            <pc:sldMk cId="736100131" sldId="354"/>
            <ac:graphicFrameMk id="60" creationId="{CFB1C9FE-9A2C-CB45-8168-E042CF52CFD0}"/>
          </ac:graphicFrameMkLst>
        </pc:graphicFrameChg>
        <pc:picChg chg="mod">
          <ac:chgData name="MAIGNAN Victor FRSC" userId="94fc2294-f05d-4f6d-a45c-e2f1f1ee1e39" providerId="ADAL" clId="{045DEE50-0352-471B-86C0-B4349DBB0469}" dt="2023-05-05T10:23:44.551" v="11267" actId="1076"/>
          <ac:picMkLst>
            <pc:docMk/>
            <pc:sldMk cId="736100131" sldId="354"/>
            <ac:picMk id="13" creationId="{00000000-0000-0000-0000-000000000000}"/>
          </ac:picMkLst>
        </pc:picChg>
        <pc:picChg chg="mod modCrop">
          <ac:chgData name="MAIGNAN Victor FRSC" userId="94fc2294-f05d-4f6d-a45c-e2f1f1ee1e39" providerId="ADAL" clId="{045DEE50-0352-471B-86C0-B4349DBB0469}" dt="2023-04-25T08:59:23.715" v="2306" actId="1076"/>
          <ac:picMkLst>
            <pc:docMk/>
            <pc:sldMk cId="736100131" sldId="354"/>
            <ac:picMk id="19" creationId="{00000000-0000-0000-0000-000000000000}"/>
          </ac:picMkLst>
        </pc:picChg>
        <pc:picChg chg="del mod">
          <ac:chgData name="MAIGNAN Victor FRSC" userId="94fc2294-f05d-4f6d-a45c-e2f1f1ee1e39" providerId="ADAL" clId="{045DEE50-0352-471B-86C0-B4349DBB0469}" dt="2023-04-25T08:57:22.983" v="2269" actId="478"/>
          <ac:picMkLst>
            <pc:docMk/>
            <pc:sldMk cId="736100131" sldId="354"/>
            <ac:picMk id="62" creationId="{93D4D5AD-F83F-CB40-9EED-EA074BC611A4}"/>
          </ac:picMkLst>
        </pc:picChg>
      </pc:sldChg>
      <pc:sldChg chg="addSp delSp modSp add mod modClrScheme delAnim chgLayout">
        <pc:chgData name="MAIGNAN Victor FRSC" userId="94fc2294-f05d-4f6d-a45c-e2f1f1ee1e39" providerId="ADAL" clId="{045DEE50-0352-471B-86C0-B4349DBB0469}" dt="2023-05-05T10:24:19.319" v="11278"/>
        <pc:sldMkLst>
          <pc:docMk/>
          <pc:sldMk cId="100942763" sldId="355"/>
        </pc:sldMkLst>
        <pc:spChg chg="del">
          <ac:chgData name="MAIGNAN Victor FRSC" userId="94fc2294-f05d-4f6d-a45c-e2f1f1ee1e39" providerId="ADAL" clId="{045DEE50-0352-471B-86C0-B4349DBB0469}" dt="2023-04-25T09:01:36.421" v="2360" actId="478"/>
          <ac:spMkLst>
            <pc:docMk/>
            <pc:sldMk cId="100942763" sldId="355"/>
            <ac:spMk id="2" creationId="{00000000-0000-0000-0000-000000000000}"/>
          </ac:spMkLst>
        </pc:spChg>
        <pc:spChg chg="add mod ord">
          <ac:chgData name="MAIGNAN Victor FRSC" userId="94fc2294-f05d-4f6d-a45c-e2f1f1ee1e39" providerId="ADAL" clId="{045DEE50-0352-471B-86C0-B4349DBB0469}" dt="2023-04-25T09:01:32.497" v="2359"/>
          <ac:spMkLst>
            <pc:docMk/>
            <pc:sldMk cId="100942763" sldId="355"/>
            <ac:spMk id="3" creationId="{B476FF48-30DE-5DF8-47D6-BBB11FDEB6EE}"/>
          </ac:spMkLst>
        </pc:spChg>
        <pc:spChg chg="add del mod">
          <ac:chgData name="MAIGNAN Victor FRSC" userId="94fc2294-f05d-4f6d-a45c-e2f1f1ee1e39" providerId="ADAL" clId="{045DEE50-0352-471B-86C0-B4349DBB0469}" dt="2023-05-02T13:14:51.371" v="8183" actId="478"/>
          <ac:spMkLst>
            <pc:docMk/>
            <pc:sldMk cId="100942763" sldId="355"/>
            <ac:spMk id="4" creationId="{48CAC70C-59CA-873E-F5E5-2CF578A44331}"/>
          </ac:spMkLst>
        </pc:spChg>
        <pc:spChg chg="add del mod ord">
          <ac:chgData name="MAIGNAN Victor FRSC" userId="94fc2294-f05d-4f6d-a45c-e2f1f1ee1e39" providerId="ADAL" clId="{045DEE50-0352-471B-86C0-B4349DBB0469}" dt="2023-04-25T09:01:38.942" v="2361" actId="478"/>
          <ac:spMkLst>
            <pc:docMk/>
            <pc:sldMk cId="100942763" sldId="355"/>
            <ac:spMk id="4" creationId="{4CC37BF0-102C-1604-8772-75DCE2FDD1CC}"/>
          </ac:spMkLst>
        </pc:spChg>
        <pc:spChg chg="add del mod">
          <ac:chgData name="MAIGNAN Victor FRSC" userId="94fc2294-f05d-4f6d-a45c-e2f1f1ee1e39" providerId="ADAL" clId="{045DEE50-0352-471B-86C0-B4349DBB0469}" dt="2023-05-02T13:14:48.209" v="8182" actId="478"/>
          <ac:spMkLst>
            <pc:docMk/>
            <pc:sldMk cId="100942763" sldId="355"/>
            <ac:spMk id="9" creationId="{B81F042C-31A3-ED46-5125-E68D711EAE68}"/>
          </ac:spMkLst>
        </pc:spChg>
        <pc:spChg chg="mod">
          <ac:chgData name="MAIGNAN Victor FRSC" userId="94fc2294-f05d-4f6d-a45c-e2f1f1ee1e39" providerId="ADAL" clId="{045DEE50-0352-471B-86C0-B4349DBB0469}" dt="2023-04-25T12:28:16.475" v="4842" actId="1035"/>
          <ac:spMkLst>
            <pc:docMk/>
            <pc:sldMk cId="100942763" sldId="355"/>
            <ac:spMk id="14" creationId="{FE7EAC31-54DC-D843-AE35-A8B24432DCBD}"/>
          </ac:spMkLst>
        </pc:spChg>
        <pc:spChg chg="del mod">
          <ac:chgData name="MAIGNAN Victor FRSC" userId="94fc2294-f05d-4f6d-a45c-e2f1f1ee1e39" providerId="ADAL" clId="{045DEE50-0352-471B-86C0-B4349DBB0469}" dt="2023-04-25T09:02:07.077" v="2367" actId="478"/>
          <ac:spMkLst>
            <pc:docMk/>
            <pc:sldMk cId="100942763" sldId="355"/>
            <ac:spMk id="16" creationId="{00000000-0000-0000-0000-000000000000}"/>
          </ac:spMkLst>
        </pc:spChg>
        <pc:spChg chg="mod">
          <ac:chgData name="MAIGNAN Victor FRSC" userId="94fc2294-f05d-4f6d-a45c-e2f1f1ee1e39" providerId="ADAL" clId="{045DEE50-0352-471B-86C0-B4349DBB0469}" dt="2023-04-25T09:29:56.379" v="2479" actId="1076"/>
          <ac:spMkLst>
            <pc:docMk/>
            <pc:sldMk cId="100942763" sldId="355"/>
            <ac:spMk id="21" creationId="{74694E9A-06FA-9147-915C-CD26ED6729DD}"/>
          </ac:spMkLst>
        </pc:spChg>
        <pc:spChg chg="mod">
          <ac:chgData name="MAIGNAN Victor FRSC" userId="94fc2294-f05d-4f6d-a45c-e2f1f1ee1e39" providerId="ADAL" clId="{045DEE50-0352-471B-86C0-B4349DBB0469}" dt="2023-04-25T09:29:56.379" v="2479" actId="1076"/>
          <ac:spMkLst>
            <pc:docMk/>
            <pc:sldMk cId="100942763" sldId="355"/>
            <ac:spMk id="23" creationId="{31969EB7-AC64-884F-9F27-B81A6EF9ADDC}"/>
          </ac:spMkLst>
        </pc:spChg>
        <pc:spChg chg="mod">
          <ac:chgData name="MAIGNAN Victor FRSC" userId="94fc2294-f05d-4f6d-a45c-e2f1f1ee1e39" providerId="ADAL" clId="{045DEE50-0352-471B-86C0-B4349DBB0469}" dt="2023-04-25T09:30:44.561" v="2497" actId="947"/>
          <ac:spMkLst>
            <pc:docMk/>
            <pc:sldMk cId="100942763" sldId="355"/>
            <ac:spMk id="24" creationId="{76579E38-1A49-E149-9EE7-0E2FDFC450CA}"/>
          </ac:spMkLst>
        </pc:spChg>
        <pc:spChg chg="mod">
          <ac:chgData name="MAIGNAN Victor FRSC" userId="94fc2294-f05d-4f6d-a45c-e2f1f1ee1e39" providerId="ADAL" clId="{045DEE50-0352-471B-86C0-B4349DBB0469}" dt="2023-04-25T09:31:31.245" v="2504" actId="1038"/>
          <ac:spMkLst>
            <pc:docMk/>
            <pc:sldMk cId="100942763" sldId="355"/>
            <ac:spMk id="33" creationId="{6AA35EBD-7635-424A-A792-5ABB6E682451}"/>
          </ac:spMkLst>
        </pc:spChg>
        <pc:spChg chg="mod">
          <ac:chgData name="MAIGNAN Victor FRSC" userId="94fc2294-f05d-4f6d-a45c-e2f1f1ee1e39" providerId="ADAL" clId="{045DEE50-0352-471B-86C0-B4349DBB0469}" dt="2023-04-25T09:31:31.245" v="2504" actId="1038"/>
          <ac:spMkLst>
            <pc:docMk/>
            <pc:sldMk cId="100942763" sldId="355"/>
            <ac:spMk id="35" creationId="{7117D2AC-990B-B046-B02C-D713F7AD8FD2}"/>
          </ac:spMkLst>
        </pc:spChg>
        <pc:spChg chg="mod">
          <ac:chgData name="MAIGNAN Victor FRSC" userId="94fc2294-f05d-4f6d-a45c-e2f1f1ee1e39" providerId="ADAL" clId="{045DEE50-0352-471B-86C0-B4349DBB0469}" dt="2023-04-25T09:31:31.245" v="2504" actId="1038"/>
          <ac:spMkLst>
            <pc:docMk/>
            <pc:sldMk cId="100942763" sldId="355"/>
            <ac:spMk id="36" creationId="{422D9DD6-7419-F14B-B38A-6F5EC57C18D8}"/>
          </ac:spMkLst>
        </pc:spChg>
        <pc:spChg chg="del mod">
          <ac:chgData name="MAIGNAN Victor FRSC" userId="94fc2294-f05d-4f6d-a45c-e2f1f1ee1e39" providerId="ADAL" clId="{045DEE50-0352-471B-86C0-B4349DBB0469}" dt="2023-04-25T09:31:18.789" v="2499" actId="478"/>
          <ac:spMkLst>
            <pc:docMk/>
            <pc:sldMk cId="100942763" sldId="355"/>
            <ac:spMk id="37" creationId="{10DEDA9A-0C72-A44D-9D14-63BD1BBA9578}"/>
          </ac:spMkLst>
        </pc:spChg>
        <pc:spChg chg="mod">
          <ac:chgData name="MAIGNAN Victor FRSC" userId="94fc2294-f05d-4f6d-a45c-e2f1f1ee1e39" providerId="ADAL" clId="{045DEE50-0352-471B-86C0-B4349DBB0469}" dt="2023-04-25T09:19:36.789" v="2433" actId="1076"/>
          <ac:spMkLst>
            <pc:docMk/>
            <pc:sldMk cId="100942763" sldId="355"/>
            <ac:spMk id="38" creationId="{543C20DD-04D8-884C-BB9D-FDBAD40BADDA}"/>
          </ac:spMkLst>
        </pc:spChg>
        <pc:spChg chg="del mod">
          <ac:chgData name="MAIGNAN Victor FRSC" userId="94fc2294-f05d-4f6d-a45c-e2f1f1ee1e39" providerId="ADAL" clId="{045DEE50-0352-471B-86C0-B4349DBB0469}" dt="2023-04-25T09:18:36.467" v="2400" actId="478"/>
          <ac:spMkLst>
            <pc:docMk/>
            <pc:sldMk cId="100942763" sldId="355"/>
            <ac:spMk id="40" creationId="{030322F3-52FC-1446-993A-2AE8DAD7A13E}"/>
          </ac:spMkLst>
        </pc:spChg>
        <pc:spChg chg="mod">
          <ac:chgData name="MAIGNAN Victor FRSC" userId="94fc2294-f05d-4f6d-a45c-e2f1f1ee1e39" providerId="ADAL" clId="{045DEE50-0352-471B-86C0-B4349DBB0469}" dt="2023-04-25T09:29:19.085" v="2465" actId="1038"/>
          <ac:spMkLst>
            <pc:docMk/>
            <pc:sldMk cId="100942763" sldId="355"/>
            <ac:spMk id="41" creationId="{3BAEC099-8752-2F4E-B044-9A8E8D92466B}"/>
          </ac:spMkLst>
        </pc:spChg>
        <pc:spChg chg="mod">
          <ac:chgData name="MAIGNAN Victor FRSC" userId="94fc2294-f05d-4f6d-a45c-e2f1f1ee1e39" providerId="ADAL" clId="{045DEE50-0352-471B-86C0-B4349DBB0469}" dt="2023-04-25T09:29:22.038" v="2469" actId="1037"/>
          <ac:spMkLst>
            <pc:docMk/>
            <pc:sldMk cId="100942763" sldId="355"/>
            <ac:spMk id="42" creationId="{BEBEA98C-C672-524A-920F-06BFBF539EA5}"/>
          </ac:spMkLst>
        </pc:spChg>
        <pc:spChg chg="del mod">
          <ac:chgData name="MAIGNAN Victor FRSC" userId="94fc2294-f05d-4f6d-a45c-e2f1f1ee1e39" providerId="ADAL" clId="{045DEE50-0352-471B-86C0-B4349DBB0469}" dt="2023-04-25T09:02:21.326" v="2378" actId="478"/>
          <ac:spMkLst>
            <pc:docMk/>
            <pc:sldMk cId="100942763" sldId="355"/>
            <ac:spMk id="45" creationId="{47285CB0-7360-F944-AF2F-E4DAB7629BAF}"/>
          </ac:spMkLst>
        </pc:spChg>
        <pc:spChg chg="mod">
          <ac:chgData name="MAIGNAN Victor FRSC" userId="94fc2294-f05d-4f6d-a45c-e2f1f1ee1e39" providerId="ADAL" clId="{045DEE50-0352-471B-86C0-B4349DBB0469}" dt="2023-04-25T09:19:33.226" v="2432" actId="1035"/>
          <ac:spMkLst>
            <pc:docMk/>
            <pc:sldMk cId="100942763" sldId="355"/>
            <ac:spMk id="65" creationId="{2C4E7D28-FA5C-0E4F-868F-B5CA465D5B8C}"/>
          </ac:spMkLst>
        </pc:spChg>
        <pc:grpChg chg="mod">
          <ac:chgData name="MAIGNAN Victor FRSC" userId="94fc2294-f05d-4f6d-a45c-e2f1f1ee1e39" providerId="ADAL" clId="{045DEE50-0352-471B-86C0-B4349DBB0469}" dt="2023-04-25T09:29:56.379" v="2479" actId="1076"/>
          <ac:grpSpMkLst>
            <pc:docMk/>
            <pc:sldMk cId="100942763" sldId="355"/>
            <ac:grpSpMk id="20" creationId="{260F8040-C2D2-024D-AF23-1E1EBA236509}"/>
          </ac:grpSpMkLst>
        </pc:grpChg>
        <pc:grpChg chg="mod">
          <ac:chgData name="MAIGNAN Victor FRSC" userId="94fc2294-f05d-4f6d-a45c-e2f1f1ee1e39" providerId="ADAL" clId="{045DEE50-0352-471B-86C0-B4349DBB0469}" dt="2023-04-25T09:29:56.379" v="2479" actId="1076"/>
          <ac:grpSpMkLst>
            <pc:docMk/>
            <pc:sldMk cId="100942763" sldId="355"/>
            <ac:grpSpMk id="22" creationId="{4D7CA832-6357-2446-87B9-EFDEC9ADFC3B}"/>
          </ac:grpSpMkLst>
        </pc:grpChg>
        <pc:grpChg chg="del mod">
          <ac:chgData name="MAIGNAN Victor FRSC" userId="94fc2294-f05d-4f6d-a45c-e2f1f1ee1e39" providerId="ADAL" clId="{045DEE50-0352-471B-86C0-B4349DBB0469}" dt="2023-04-25T09:30:16.684" v="2486" actId="478"/>
          <ac:grpSpMkLst>
            <pc:docMk/>
            <pc:sldMk cId="100942763" sldId="355"/>
            <ac:grpSpMk id="30" creationId="{2D6CE472-73F6-6848-8381-215E5E7A118A}"/>
          </ac:grpSpMkLst>
        </pc:grpChg>
        <pc:grpChg chg="mod">
          <ac:chgData name="MAIGNAN Victor FRSC" userId="94fc2294-f05d-4f6d-a45c-e2f1f1ee1e39" providerId="ADAL" clId="{045DEE50-0352-471B-86C0-B4349DBB0469}" dt="2023-04-25T09:31:31.245" v="2504" actId="1038"/>
          <ac:grpSpMkLst>
            <pc:docMk/>
            <pc:sldMk cId="100942763" sldId="355"/>
            <ac:grpSpMk id="31" creationId="{540B39F1-18B7-174C-A1B4-C18CD4715D11}"/>
          </ac:grpSpMkLst>
        </pc:grpChg>
        <pc:grpChg chg="mod">
          <ac:chgData name="MAIGNAN Victor FRSC" userId="94fc2294-f05d-4f6d-a45c-e2f1f1ee1e39" providerId="ADAL" clId="{045DEE50-0352-471B-86C0-B4349DBB0469}" dt="2023-04-25T09:31:31.245" v="2504" actId="1038"/>
          <ac:grpSpMkLst>
            <pc:docMk/>
            <pc:sldMk cId="100942763" sldId="355"/>
            <ac:grpSpMk id="34" creationId="{DF8D5418-4659-3543-9BB4-3944660532F1}"/>
          </ac:grpSpMkLst>
        </pc:grpChg>
        <pc:grpChg chg="add del mod">
          <ac:chgData name="MAIGNAN Victor FRSC" userId="94fc2294-f05d-4f6d-a45c-e2f1f1ee1e39" providerId="ADAL" clId="{045DEE50-0352-471B-86C0-B4349DBB0469}" dt="2023-04-25T09:19:16.555" v="2414" actId="14100"/>
          <ac:grpSpMkLst>
            <pc:docMk/>
            <pc:sldMk cId="100942763" sldId="355"/>
            <ac:grpSpMk id="43" creationId="{FBDBF076-EFCF-C74B-B94B-74E3F803621C}"/>
          </ac:grpSpMkLst>
        </pc:grpChg>
        <pc:grpChg chg="del mod">
          <ac:chgData name="MAIGNAN Victor FRSC" userId="94fc2294-f05d-4f6d-a45c-e2f1f1ee1e39" providerId="ADAL" clId="{045DEE50-0352-471B-86C0-B4349DBB0469}" dt="2023-04-25T09:18:53.442" v="2407" actId="478"/>
          <ac:grpSpMkLst>
            <pc:docMk/>
            <pc:sldMk cId="100942763" sldId="355"/>
            <ac:grpSpMk id="48" creationId="{354C1303-0705-0742-AE78-8C9F72F13B3F}"/>
          </ac:grpSpMkLst>
        </pc:grpChg>
        <pc:grpChg chg="del mod">
          <ac:chgData name="MAIGNAN Victor FRSC" userId="94fc2294-f05d-4f6d-a45c-e2f1f1ee1e39" providerId="ADAL" clId="{045DEE50-0352-471B-86C0-B4349DBB0469}" dt="2023-04-25T09:18:51.192" v="2405" actId="478"/>
          <ac:grpSpMkLst>
            <pc:docMk/>
            <pc:sldMk cId="100942763" sldId="355"/>
            <ac:grpSpMk id="51" creationId="{5B97D181-99F4-7841-8340-8D67E8DF240A}"/>
          </ac:grpSpMkLst>
        </pc:grpChg>
        <pc:grpChg chg="del mod">
          <ac:chgData name="MAIGNAN Victor FRSC" userId="94fc2294-f05d-4f6d-a45c-e2f1f1ee1e39" providerId="ADAL" clId="{045DEE50-0352-471B-86C0-B4349DBB0469}" dt="2023-04-25T09:18:51.192" v="2405" actId="478"/>
          <ac:grpSpMkLst>
            <pc:docMk/>
            <pc:sldMk cId="100942763" sldId="355"/>
            <ac:grpSpMk id="54" creationId="{EAFFDE7E-5F12-D44D-B960-AEDF0B6B95D7}"/>
          </ac:grpSpMkLst>
        </pc:grpChg>
        <pc:graphicFrameChg chg="mod">
          <ac:chgData name="MAIGNAN Victor FRSC" userId="94fc2294-f05d-4f6d-a45c-e2f1f1ee1e39" providerId="ADAL" clId="{045DEE50-0352-471B-86C0-B4349DBB0469}" dt="2023-04-25T09:20:09.042" v="2449"/>
          <ac:graphicFrameMkLst>
            <pc:docMk/>
            <pc:sldMk cId="100942763" sldId="355"/>
            <ac:graphicFrameMk id="15" creationId="{4EDE4B9A-8F7D-FC45-9510-A22E9323AF3C}"/>
          </ac:graphicFrameMkLst>
        </pc:graphicFrameChg>
        <pc:graphicFrameChg chg="mod modGraphic">
          <ac:chgData name="MAIGNAN Victor FRSC" userId="94fc2294-f05d-4f6d-a45c-e2f1f1ee1e39" providerId="ADAL" clId="{045DEE50-0352-471B-86C0-B4349DBB0469}" dt="2023-04-25T12:28:55.315" v="4948" actId="20577"/>
          <ac:graphicFrameMkLst>
            <pc:docMk/>
            <pc:sldMk cId="100942763" sldId="355"/>
            <ac:graphicFrameMk id="63" creationId="{E9F02CF7-A080-D24D-A042-AC46F3F5F7DE}"/>
          </ac:graphicFrameMkLst>
        </pc:graphicFrameChg>
        <pc:picChg chg="add mod">
          <ac:chgData name="MAIGNAN Victor FRSC" userId="94fc2294-f05d-4f6d-a45c-e2f1f1ee1e39" providerId="ADAL" clId="{045DEE50-0352-471B-86C0-B4349DBB0469}" dt="2023-05-05T10:24:19.319" v="11278"/>
          <ac:picMkLst>
            <pc:docMk/>
            <pc:sldMk cId="100942763" sldId="355"/>
            <ac:picMk id="2" creationId="{9C812554-CAC8-DD37-4B61-863F7A5D0014}"/>
          </ac:picMkLst>
        </pc:picChg>
        <pc:picChg chg="add mod">
          <ac:chgData name="MAIGNAN Victor FRSC" userId="94fc2294-f05d-4f6d-a45c-e2f1f1ee1e39" providerId="ADAL" clId="{045DEE50-0352-471B-86C0-B4349DBB0469}" dt="2023-05-02T13:15:03.249" v="8186" actId="1036"/>
          <ac:picMkLst>
            <pc:docMk/>
            <pc:sldMk cId="100942763" sldId="355"/>
            <ac:picMk id="5" creationId="{71263D55-5F0F-5D8D-F3D8-FD51F4D283CB}"/>
          </ac:picMkLst>
        </pc:picChg>
        <pc:picChg chg="add mod">
          <ac:chgData name="MAIGNAN Victor FRSC" userId="94fc2294-f05d-4f6d-a45c-e2f1f1ee1e39" providerId="ADAL" clId="{045DEE50-0352-471B-86C0-B4349DBB0469}" dt="2023-04-25T12:30:35.089" v="5041" actId="1038"/>
          <ac:picMkLst>
            <pc:docMk/>
            <pc:sldMk cId="100942763" sldId="355"/>
            <ac:picMk id="6" creationId="{AC5AB1AC-8C46-D976-757A-50C133C9B2B2}"/>
          </ac:picMkLst>
        </pc:picChg>
        <pc:picChg chg="add mod">
          <ac:chgData name="MAIGNAN Victor FRSC" userId="94fc2294-f05d-4f6d-a45c-e2f1f1ee1e39" providerId="ADAL" clId="{045DEE50-0352-471B-86C0-B4349DBB0469}" dt="2023-04-25T09:30:27.692" v="2491" actId="1076"/>
          <ac:picMkLst>
            <pc:docMk/>
            <pc:sldMk cId="100942763" sldId="355"/>
            <ac:picMk id="7" creationId="{880D2D9C-012F-48A9-7E3A-D0D7DD3CF3B5}"/>
          </ac:picMkLst>
        </pc:picChg>
        <pc:picChg chg="add mod">
          <ac:chgData name="MAIGNAN Victor FRSC" userId="94fc2294-f05d-4f6d-a45c-e2f1f1ee1e39" providerId="ADAL" clId="{045DEE50-0352-471B-86C0-B4349DBB0469}" dt="2023-04-25T09:31:31.245" v="2504" actId="1038"/>
          <ac:picMkLst>
            <pc:docMk/>
            <pc:sldMk cId="100942763" sldId="355"/>
            <ac:picMk id="8" creationId="{38A5EED2-F22E-0AF8-D6EF-1869B6D226EB}"/>
          </ac:picMkLst>
        </pc:picChg>
        <pc:picChg chg="del">
          <ac:chgData name="MAIGNAN Victor FRSC" userId="94fc2294-f05d-4f6d-a45c-e2f1f1ee1e39" providerId="ADAL" clId="{045DEE50-0352-471B-86C0-B4349DBB0469}" dt="2023-04-25T09:02:07.813" v="2368" actId="478"/>
          <ac:picMkLst>
            <pc:docMk/>
            <pc:sldMk cId="100942763" sldId="355"/>
            <ac:picMk id="13" creationId="{00000000-0000-0000-0000-000000000000}"/>
          </ac:picMkLst>
        </pc:picChg>
        <pc:picChg chg="mod modCrop">
          <ac:chgData name="MAIGNAN Victor FRSC" userId="94fc2294-f05d-4f6d-a45c-e2f1f1ee1e39" providerId="ADAL" clId="{045DEE50-0352-471B-86C0-B4349DBB0469}" dt="2023-04-25T12:28:00.310" v="4820" actId="1076"/>
          <ac:picMkLst>
            <pc:docMk/>
            <pc:sldMk cId="100942763" sldId="355"/>
            <ac:picMk id="19" creationId="{00000000-0000-0000-0000-000000000000}"/>
          </ac:picMkLst>
        </pc:picChg>
        <pc:picChg chg="del mod">
          <ac:chgData name="MAIGNAN Victor FRSC" userId="94fc2294-f05d-4f6d-a45c-e2f1f1ee1e39" providerId="ADAL" clId="{045DEE50-0352-471B-86C0-B4349DBB0469}" dt="2023-04-25T09:30:18.100" v="2487" actId="478"/>
          <ac:picMkLst>
            <pc:docMk/>
            <pc:sldMk cId="100942763" sldId="355"/>
            <ac:picMk id="25" creationId="{B55CAB94-9D9B-F34F-A979-ACB2F7F411D9}"/>
          </ac:picMkLst>
        </pc:picChg>
        <pc:picChg chg="del mod">
          <ac:chgData name="MAIGNAN Victor FRSC" userId="94fc2294-f05d-4f6d-a45c-e2f1f1ee1e39" providerId="ADAL" clId="{045DEE50-0352-471B-86C0-B4349DBB0469}" dt="2023-04-25T09:30:16.684" v="2486" actId="478"/>
          <ac:picMkLst>
            <pc:docMk/>
            <pc:sldMk cId="100942763" sldId="355"/>
            <ac:picMk id="32" creationId="{F727C0DC-38E7-5F4E-BADE-43B561D38926}"/>
          </ac:picMkLst>
        </pc:picChg>
        <pc:picChg chg="del">
          <ac:chgData name="MAIGNAN Victor FRSC" userId="94fc2294-f05d-4f6d-a45c-e2f1f1ee1e39" providerId="ADAL" clId="{045DEE50-0352-471B-86C0-B4349DBB0469}" dt="2023-04-25T09:19:40.691" v="2434" actId="478"/>
          <ac:picMkLst>
            <pc:docMk/>
            <pc:sldMk cId="100942763" sldId="355"/>
            <ac:picMk id="39" creationId="{94FD75CD-4303-2047-86A4-EA2F52E5F24D}"/>
          </ac:picMkLst>
        </pc:picChg>
      </pc:sldChg>
      <pc:sldChg chg="del">
        <pc:chgData name="MAIGNAN Victor FRSC" userId="94fc2294-f05d-4f6d-a45c-e2f1f1ee1e39" providerId="ADAL" clId="{045DEE50-0352-471B-86C0-B4349DBB0469}" dt="2023-05-03T07:07:26.178" v="8894" actId="47"/>
        <pc:sldMkLst>
          <pc:docMk/>
          <pc:sldMk cId="2132866643" sldId="508"/>
        </pc:sldMkLst>
      </pc:sldChg>
      <pc:sldChg chg="delSp modSp add del mod ord">
        <pc:chgData name="MAIGNAN Victor FRSC" userId="94fc2294-f05d-4f6d-a45c-e2f1f1ee1e39" providerId="ADAL" clId="{045DEE50-0352-471B-86C0-B4349DBB0469}" dt="2023-04-25T08:20:18.664" v="968" actId="47"/>
        <pc:sldMkLst>
          <pc:docMk/>
          <pc:sldMk cId="3309835210" sldId="867"/>
        </pc:sldMkLst>
        <pc:spChg chg="del mod">
          <ac:chgData name="MAIGNAN Victor FRSC" userId="94fc2294-f05d-4f6d-a45c-e2f1f1ee1e39" providerId="ADAL" clId="{045DEE50-0352-471B-86C0-B4349DBB0469}" dt="2023-04-25T08:04:35.168" v="678" actId="478"/>
          <ac:spMkLst>
            <pc:docMk/>
            <pc:sldMk cId="3309835210" sldId="867"/>
            <ac:spMk id="2" creationId="{183A4E62-D65A-4620-B61C-C535E9FB1034}"/>
          </ac:spMkLst>
        </pc:spChg>
      </pc:sldChg>
      <pc:sldChg chg="modSp add del mod">
        <pc:chgData name="MAIGNAN Victor FRSC" userId="94fc2294-f05d-4f6d-a45c-e2f1f1ee1e39" providerId="ADAL" clId="{045DEE50-0352-471B-86C0-B4349DBB0469}" dt="2023-04-25T07:58:58.395" v="638" actId="47"/>
        <pc:sldMkLst>
          <pc:docMk/>
          <pc:sldMk cId="4284279463" sldId="871"/>
        </pc:sldMkLst>
        <pc:spChg chg="mod">
          <ac:chgData name="MAIGNAN Victor FRSC" userId="94fc2294-f05d-4f6d-a45c-e2f1f1ee1e39" providerId="ADAL" clId="{045DEE50-0352-471B-86C0-B4349DBB0469}" dt="2023-04-25T07:58:23.917" v="631" actId="20577"/>
          <ac:spMkLst>
            <pc:docMk/>
            <pc:sldMk cId="4284279463" sldId="871"/>
            <ac:spMk id="3" creationId="{2031EA87-B2CC-7A0F-8E14-11638688DF5B}"/>
          </ac:spMkLst>
        </pc:spChg>
        <pc:spChg chg="mod">
          <ac:chgData name="MAIGNAN Victor FRSC" userId="94fc2294-f05d-4f6d-a45c-e2f1f1ee1e39" providerId="ADAL" clId="{045DEE50-0352-471B-86C0-B4349DBB0469}" dt="2023-04-25T07:58:54.473" v="636" actId="21"/>
          <ac:spMkLst>
            <pc:docMk/>
            <pc:sldMk cId="4284279463" sldId="871"/>
            <ac:spMk id="4" creationId="{C325935D-CBA3-AAC8-5B54-34EF399F02D0}"/>
          </ac:spMkLst>
        </pc:spChg>
      </pc:sldChg>
      <pc:sldChg chg="add del">
        <pc:chgData name="MAIGNAN Victor FRSC" userId="94fc2294-f05d-4f6d-a45c-e2f1f1ee1e39" providerId="ADAL" clId="{045DEE50-0352-471B-86C0-B4349DBB0469}" dt="2023-04-25T08:01:10.812" v="669" actId="47"/>
        <pc:sldMkLst>
          <pc:docMk/>
          <pc:sldMk cId="48959589" sldId="872"/>
        </pc:sldMkLst>
      </pc:sldChg>
      <pc:sldChg chg="add del">
        <pc:chgData name="MAIGNAN Victor FRSC" userId="94fc2294-f05d-4f6d-a45c-e2f1f1ee1e39" providerId="ADAL" clId="{045DEE50-0352-471B-86C0-B4349DBB0469}" dt="2023-04-25T08:21:22.533" v="1087" actId="47"/>
        <pc:sldMkLst>
          <pc:docMk/>
          <pc:sldMk cId="3598443211" sldId="873"/>
        </pc:sldMkLst>
      </pc:sldChg>
      <pc:sldChg chg="add del">
        <pc:chgData name="MAIGNAN Victor FRSC" userId="94fc2294-f05d-4f6d-a45c-e2f1f1ee1e39" providerId="ADAL" clId="{045DEE50-0352-471B-86C0-B4349DBB0469}" dt="2023-04-25T08:01:22.732" v="670" actId="47"/>
        <pc:sldMkLst>
          <pc:docMk/>
          <pc:sldMk cId="464362063" sldId="874"/>
        </pc:sldMkLst>
      </pc:sldChg>
      <pc:sldChg chg="add del">
        <pc:chgData name="MAIGNAN Victor FRSC" userId="94fc2294-f05d-4f6d-a45c-e2f1f1ee1e39" providerId="ADAL" clId="{045DEE50-0352-471B-86C0-B4349DBB0469}" dt="2023-04-25T08:00:23.294" v="663" actId="47"/>
        <pc:sldMkLst>
          <pc:docMk/>
          <pc:sldMk cId="205733291" sldId="875"/>
        </pc:sldMkLst>
      </pc:sldChg>
      <pc:sldChg chg="addSp delSp modSp add del mod ord modClrScheme chgLayout">
        <pc:chgData name="MAIGNAN Victor FRSC" userId="94fc2294-f05d-4f6d-a45c-e2f1f1ee1e39" providerId="ADAL" clId="{045DEE50-0352-471B-86C0-B4349DBB0469}" dt="2023-04-25T08:51:51.413" v="1977" actId="47"/>
        <pc:sldMkLst>
          <pc:docMk/>
          <pc:sldMk cId="3608816649" sldId="3087"/>
        </pc:sldMkLst>
        <pc:spChg chg="add mod ord">
          <ac:chgData name="MAIGNAN Victor FRSC" userId="94fc2294-f05d-4f6d-a45c-e2f1f1ee1e39" providerId="ADAL" clId="{045DEE50-0352-471B-86C0-B4349DBB0469}" dt="2023-04-25T08:28:44.550" v="1211" actId="20577"/>
          <ac:spMkLst>
            <pc:docMk/>
            <pc:sldMk cId="3608816649" sldId="3087"/>
            <ac:spMk id="4" creationId="{11600915-D254-D894-41D4-2C410A1F9F3A}"/>
          </ac:spMkLst>
        </pc:spChg>
        <pc:spChg chg="add del mod ord">
          <ac:chgData name="MAIGNAN Victor FRSC" userId="94fc2294-f05d-4f6d-a45c-e2f1f1ee1e39" providerId="ADAL" clId="{045DEE50-0352-471B-86C0-B4349DBB0469}" dt="2023-04-25T08:28:51.781" v="1213" actId="478"/>
          <ac:spMkLst>
            <pc:docMk/>
            <pc:sldMk cId="3608816649" sldId="3087"/>
            <ac:spMk id="5" creationId="{A0A44E32-82D3-B219-590A-62738641E5DD}"/>
          </ac:spMkLst>
        </pc:spChg>
        <pc:spChg chg="del">
          <ac:chgData name="MAIGNAN Victor FRSC" userId="94fc2294-f05d-4f6d-a45c-e2f1f1ee1e39" providerId="ADAL" clId="{045DEE50-0352-471B-86C0-B4349DBB0469}" dt="2023-04-25T08:28:47.958" v="1212" actId="478"/>
          <ac:spMkLst>
            <pc:docMk/>
            <pc:sldMk cId="3608816649" sldId="3087"/>
            <ac:spMk id="10" creationId="{FAADACA2-9DF5-2BC8-06A6-C1444D180EA0}"/>
          </ac:spMkLst>
        </pc:spChg>
        <pc:grpChg chg="mod">
          <ac:chgData name="MAIGNAN Victor FRSC" userId="94fc2294-f05d-4f6d-a45c-e2f1f1ee1e39" providerId="ADAL" clId="{045DEE50-0352-471B-86C0-B4349DBB0469}" dt="2023-04-25T08:29:34.132" v="1227" actId="1076"/>
          <ac:grpSpMkLst>
            <pc:docMk/>
            <pc:sldMk cId="3608816649" sldId="3087"/>
            <ac:grpSpMk id="14" creationId="{FA453E10-4E6C-1EFC-BBD3-54407F024E5A}"/>
          </ac:grpSpMkLst>
        </pc:grpChg>
        <pc:picChg chg="mod">
          <ac:chgData name="MAIGNAN Victor FRSC" userId="94fc2294-f05d-4f6d-a45c-e2f1f1ee1e39" providerId="ADAL" clId="{045DEE50-0352-471B-86C0-B4349DBB0469}" dt="2023-04-25T08:29:07.088" v="1218" actId="1076"/>
          <ac:picMkLst>
            <pc:docMk/>
            <pc:sldMk cId="3608816649" sldId="3087"/>
            <ac:picMk id="3" creationId="{CC822672-F46F-0665-585D-355C8C50DF44}"/>
          </ac:picMkLst>
        </pc:picChg>
        <pc:picChg chg="del">
          <ac:chgData name="MAIGNAN Victor FRSC" userId="94fc2294-f05d-4f6d-a45c-e2f1f1ee1e39" providerId="ADAL" clId="{045DEE50-0352-471B-86C0-B4349DBB0469}" dt="2023-04-25T08:28:58.637" v="1214" actId="478"/>
          <ac:picMkLst>
            <pc:docMk/>
            <pc:sldMk cId="3608816649" sldId="3087"/>
            <ac:picMk id="8" creationId="{A36BC801-3DF1-BC30-8966-FEAEFFB07223}"/>
          </ac:picMkLst>
        </pc:picChg>
        <pc:picChg chg="del">
          <ac:chgData name="MAIGNAN Victor FRSC" userId="94fc2294-f05d-4f6d-a45c-e2f1f1ee1e39" providerId="ADAL" clId="{045DEE50-0352-471B-86C0-B4349DBB0469}" dt="2023-04-25T08:29:12.557" v="1219" actId="478"/>
          <ac:picMkLst>
            <pc:docMk/>
            <pc:sldMk cId="3608816649" sldId="3087"/>
            <ac:picMk id="16" creationId="{692FD263-B69B-FF83-F488-9241C61EABC8}"/>
          </ac:picMkLst>
        </pc:picChg>
      </pc:sldChg>
      <pc:sldChg chg="modSp">
        <pc:chgData name="MAIGNAN Victor FRSC" userId="94fc2294-f05d-4f6d-a45c-e2f1f1ee1e39" providerId="ADAL" clId="{045DEE50-0352-471B-86C0-B4349DBB0469}" dt="2023-05-02T12:12:18.278" v="7535" actId="20577"/>
        <pc:sldMkLst>
          <pc:docMk/>
          <pc:sldMk cId="1357833796" sldId="2145705978"/>
        </pc:sldMkLst>
        <pc:spChg chg="mod">
          <ac:chgData name="MAIGNAN Victor FRSC" userId="94fc2294-f05d-4f6d-a45c-e2f1f1ee1e39" providerId="ADAL" clId="{045DEE50-0352-471B-86C0-B4349DBB0469}" dt="2023-05-02T12:12:18.278" v="7535" actId="20577"/>
          <ac:spMkLst>
            <pc:docMk/>
            <pc:sldMk cId="1357833796" sldId="2145705978"/>
            <ac:spMk id="3" creationId="{A4E6D977-40BD-854A-09A2-7EC25FBC8048}"/>
          </ac:spMkLst>
        </pc:spChg>
      </pc:sldChg>
      <pc:sldChg chg="modSp mod">
        <pc:chgData name="MAIGNAN Victor FRSC" userId="94fc2294-f05d-4f6d-a45c-e2f1f1ee1e39" providerId="ADAL" clId="{045DEE50-0352-471B-86C0-B4349DBB0469}" dt="2023-05-02T12:14:51.007" v="7538" actId="20577"/>
        <pc:sldMkLst>
          <pc:docMk/>
          <pc:sldMk cId="491118821" sldId="2147375913"/>
        </pc:sldMkLst>
        <pc:spChg chg="mod">
          <ac:chgData name="MAIGNAN Victor FRSC" userId="94fc2294-f05d-4f6d-a45c-e2f1f1ee1e39" providerId="ADAL" clId="{045DEE50-0352-471B-86C0-B4349DBB0469}" dt="2023-05-02T12:14:51.007" v="7538" actId="20577"/>
          <ac:spMkLst>
            <pc:docMk/>
            <pc:sldMk cId="491118821" sldId="2147375913"/>
            <ac:spMk id="3" creationId="{97888BE1-3C8C-49FE-B3B6-C721301F8F7F}"/>
          </ac:spMkLst>
        </pc:spChg>
      </pc:sldChg>
      <pc:sldChg chg="addSp modSp del mod">
        <pc:chgData name="MAIGNAN Victor FRSC" userId="94fc2294-f05d-4f6d-a45c-e2f1f1ee1e39" providerId="ADAL" clId="{045DEE50-0352-471B-86C0-B4349DBB0469}" dt="2023-04-26T06:53:39.504" v="6083" actId="47"/>
        <pc:sldMkLst>
          <pc:docMk/>
          <pc:sldMk cId="1085719839" sldId="2147375915"/>
        </pc:sldMkLst>
        <pc:spChg chg="add mod">
          <ac:chgData name="MAIGNAN Victor FRSC" userId="94fc2294-f05d-4f6d-a45c-e2f1f1ee1e39" providerId="ADAL" clId="{045DEE50-0352-471B-86C0-B4349DBB0469}" dt="2023-04-26T06:31:24.016" v="5769" actId="1076"/>
          <ac:spMkLst>
            <pc:docMk/>
            <pc:sldMk cId="1085719839" sldId="2147375915"/>
            <ac:spMk id="2" creationId="{919DBE53-B15A-8AC3-2A83-C43C401E3D7F}"/>
          </ac:spMkLst>
        </pc:spChg>
        <pc:spChg chg="mod">
          <ac:chgData name="MAIGNAN Victor FRSC" userId="94fc2294-f05d-4f6d-a45c-e2f1f1ee1e39" providerId="ADAL" clId="{045DEE50-0352-471B-86C0-B4349DBB0469}" dt="2023-04-26T06:19:58.845" v="5651" actId="20577"/>
          <ac:spMkLst>
            <pc:docMk/>
            <pc:sldMk cId="1085719839" sldId="2147375915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045DEE50-0352-471B-86C0-B4349DBB0469}" dt="2023-04-26T06:43:54.927" v="5798"/>
          <ac:spMkLst>
            <pc:docMk/>
            <pc:sldMk cId="1085719839" sldId="2147375915"/>
            <ac:spMk id="16" creationId="{F94A5A19-E3CA-A172-5D46-7908698DB5D6}"/>
          </ac:spMkLst>
        </pc:spChg>
      </pc:sldChg>
      <pc:sldChg chg="modSp mod">
        <pc:chgData name="MAIGNAN Victor FRSC" userId="94fc2294-f05d-4f6d-a45c-e2f1f1ee1e39" providerId="ADAL" clId="{045DEE50-0352-471B-86C0-B4349DBB0469}" dt="2023-05-15T12:02:43.984" v="16480" actId="20577"/>
        <pc:sldMkLst>
          <pc:docMk/>
          <pc:sldMk cId="2720721065" sldId="2147375919"/>
        </pc:sldMkLst>
        <pc:spChg chg="mod">
          <ac:chgData name="MAIGNAN Victor FRSC" userId="94fc2294-f05d-4f6d-a45c-e2f1f1ee1e39" providerId="ADAL" clId="{045DEE50-0352-471B-86C0-B4349DBB0469}" dt="2023-05-02T12:16:07.328" v="7540" actId="20577"/>
          <ac:spMkLst>
            <pc:docMk/>
            <pc:sldMk cId="2720721065" sldId="2147375919"/>
            <ac:spMk id="3" creationId="{97888BE1-3C8C-49FE-B3B6-C721301F8F7F}"/>
          </ac:spMkLst>
        </pc:spChg>
        <pc:spChg chg="mod">
          <ac:chgData name="MAIGNAN Victor FRSC" userId="94fc2294-f05d-4f6d-a45c-e2f1f1ee1e39" providerId="ADAL" clId="{045DEE50-0352-471B-86C0-B4349DBB0469}" dt="2023-05-15T12:02:43.984" v="16480" actId="20577"/>
          <ac:spMkLst>
            <pc:docMk/>
            <pc:sldMk cId="2720721065" sldId="2147375919"/>
            <ac:spMk id="10" creationId="{77E51ED8-3D99-4F13-9849-195CD9EE81EA}"/>
          </ac:spMkLst>
        </pc:spChg>
      </pc:sldChg>
      <pc:sldChg chg="addSp delSp modSp mod modShow">
        <pc:chgData name="MAIGNAN Victor FRSC" userId="94fc2294-f05d-4f6d-a45c-e2f1f1ee1e39" providerId="ADAL" clId="{045DEE50-0352-471B-86C0-B4349DBB0469}" dt="2023-05-12T14:53:53.837" v="15221" actId="729"/>
        <pc:sldMkLst>
          <pc:docMk/>
          <pc:sldMk cId="1305824439" sldId="2147375922"/>
        </pc:sldMkLst>
        <pc:spChg chg="add del mod">
          <ac:chgData name="MAIGNAN Victor FRSC" userId="94fc2294-f05d-4f6d-a45c-e2f1f1ee1e39" providerId="ADAL" clId="{045DEE50-0352-471B-86C0-B4349DBB0469}" dt="2023-04-26T06:22:37.501" v="5750" actId="21"/>
          <ac:spMkLst>
            <pc:docMk/>
            <pc:sldMk cId="1305824439" sldId="2147375922"/>
            <ac:spMk id="2" creationId="{860F2E8C-92B9-E03E-F537-B252E5DF5371}"/>
          </ac:spMkLst>
        </pc:spChg>
        <pc:spChg chg="mod">
          <ac:chgData name="MAIGNAN Victor FRSC" userId="94fc2294-f05d-4f6d-a45c-e2f1f1ee1e39" providerId="ADAL" clId="{045DEE50-0352-471B-86C0-B4349DBB0469}" dt="2023-04-26T06:43:45.732" v="5794"/>
          <ac:spMkLst>
            <pc:docMk/>
            <pc:sldMk cId="1305824439" sldId="2147375922"/>
            <ac:spMk id="16" creationId="{F94A5A19-E3CA-A172-5D46-7908698DB5D6}"/>
          </ac:spMkLst>
        </pc:spChg>
        <pc:spChg chg="mod">
          <ac:chgData name="MAIGNAN Victor FRSC" userId="94fc2294-f05d-4f6d-a45c-e2f1f1ee1e39" providerId="ADAL" clId="{045DEE50-0352-471B-86C0-B4349DBB0469}" dt="2023-04-26T06:41:32.795" v="5774" actId="20577"/>
          <ac:spMkLst>
            <pc:docMk/>
            <pc:sldMk cId="1305824439" sldId="2147375922"/>
            <ac:spMk id="40" creationId="{3E088DE1-2C73-4485-BE1B-3875867AB3D7}"/>
          </ac:spMkLst>
        </pc:spChg>
      </pc:sldChg>
      <pc:sldChg chg="addSp delSp modSp mod modShow">
        <pc:chgData name="MAIGNAN Victor FRSC" userId="94fc2294-f05d-4f6d-a45c-e2f1f1ee1e39" providerId="ADAL" clId="{045DEE50-0352-471B-86C0-B4349DBB0469}" dt="2023-05-15T12:00:53.377" v="16344" actId="478"/>
        <pc:sldMkLst>
          <pc:docMk/>
          <pc:sldMk cId="2744713839" sldId="2147375930"/>
        </pc:sldMkLst>
        <pc:spChg chg="add del mod">
          <ac:chgData name="MAIGNAN Victor FRSC" userId="94fc2294-f05d-4f6d-a45c-e2f1f1ee1e39" providerId="ADAL" clId="{045DEE50-0352-471B-86C0-B4349DBB0469}" dt="2023-05-15T12:00:53.377" v="16344" actId="478"/>
          <ac:spMkLst>
            <pc:docMk/>
            <pc:sldMk cId="2744713839" sldId="2147375930"/>
            <ac:spMk id="2" creationId="{88F65A6E-C335-5702-ACBA-A6049A828F47}"/>
          </ac:spMkLst>
        </pc:spChg>
        <pc:spChg chg="mod">
          <ac:chgData name="MAIGNAN Victor FRSC" userId="94fc2294-f05d-4f6d-a45c-e2f1f1ee1e39" providerId="ADAL" clId="{045DEE50-0352-471B-86C0-B4349DBB0469}" dt="2023-04-26T06:44:45.376" v="5816" actId="20577"/>
          <ac:spMkLst>
            <pc:docMk/>
            <pc:sldMk cId="2744713839" sldId="2147375930"/>
            <ac:spMk id="5" creationId="{AF29A3C1-A7ED-458B-9326-8FE3A3AAF49E}"/>
          </ac:spMkLst>
        </pc:spChg>
        <pc:graphicFrameChg chg="mod">
          <ac:chgData name="MAIGNAN Victor FRSC" userId="94fc2294-f05d-4f6d-a45c-e2f1f1ee1e39" providerId="ADAL" clId="{045DEE50-0352-471B-86C0-B4349DBB0469}" dt="2023-04-27T15:54:21.285" v="7451" actId="207"/>
          <ac:graphicFrameMkLst>
            <pc:docMk/>
            <pc:sldMk cId="2744713839" sldId="2147375930"/>
            <ac:graphicFrameMk id="11" creationId="{1169E93B-5701-4A17-9A83-6D8AB03AEF19}"/>
          </ac:graphicFrameMkLst>
        </pc:graphicFrameChg>
      </pc:sldChg>
      <pc:sldChg chg="modSp mod modShow">
        <pc:chgData name="MAIGNAN Victor FRSC" userId="94fc2294-f05d-4f6d-a45c-e2f1f1ee1e39" providerId="ADAL" clId="{045DEE50-0352-471B-86C0-B4349DBB0469}" dt="2023-05-12T12:48:55.536" v="14503" actId="729"/>
        <pc:sldMkLst>
          <pc:docMk/>
          <pc:sldMk cId="168458481" sldId="2147375931"/>
        </pc:sldMkLst>
        <pc:spChg chg="mod">
          <ac:chgData name="MAIGNAN Victor FRSC" userId="94fc2294-f05d-4f6d-a45c-e2f1f1ee1e39" providerId="ADAL" clId="{045DEE50-0352-471B-86C0-B4349DBB0469}" dt="2023-04-26T06:44:57.918" v="5823" actId="20577"/>
          <ac:spMkLst>
            <pc:docMk/>
            <pc:sldMk cId="168458481" sldId="2147375931"/>
            <ac:spMk id="5" creationId="{AF29A3C1-A7ED-458B-9326-8FE3A3AAF49E}"/>
          </ac:spMkLst>
        </pc:spChg>
        <pc:graphicFrameChg chg="mod">
          <ac:chgData name="MAIGNAN Victor FRSC" userId="94fc2294-f05d-4f6d-a45c-e2f1f1ee1e39" providerId="ADAL" clId="{045DEE50-0352-471B-86C0-B4349DBB0469}" dt="2023-04-27T15:54:32.743" v="7455" actId="207"/>
          <ac:graphicFrameMkLst>
            <pc:docMk/>
            <pc:sldMk cId="168458481" sldId="2147375931"/>
            <ac:graphicFrameMk id="4" creationId="{FE617583-6A17-4ABC-BB34-7747D3E6C756}"/>
          </ac:graphicFrameMkLst>
        </pc:graphicFrameChg>
        <pc:graphicFrameChg chg="mod">
          <ac:chgData name="MAIGNAN Victor FRSC" userId="94fc2294-f05d-4f6d-a45c-e2f1f1ee1e39" providerId="ADAL" clId="{045DEE50-0352-471B-86C0-B4349DBB0469}" dt="2023-04-27T15:54:30.562" v="7454" actId="207"/>
          <ac:graphicFrameMkLst>
            <pc:docMk/>
            <pc:sldMk cId="168458481" sldId="2147375931"/>
            <ac:graphicFrameMk id="21" creationId="{EDF55607-DC1C-486E-981E-3F3A6286B795}"/>
          </ac:graphicFrameMkLst>
        </pc:graphicFrameChg>
        <pc:graphicFrameChg chg="mod">
          <ac:chgData name="MAIGNAN Victor FRSC" userId="94fc2294-f05d-4f6d-a45c-e2f1f1ee1e39" providerId="ADAL" clId="{045DEE50-0352-471B-86C0-B4349DBB0469}" dt="2023-04-27T15:54:40.927" v="7457" actId="207"/>
          <ac:graphicFrameMkLst>
            <pc:docMk/>
            <pc:sldMk cId="168458481" sldId="2147375931"/>
            <ac:graphicFrameMk id="23" creationId="{80A09D9D-EA43-4C72-A5C1-665A51D52699}"/>
          </ac:graphicFrameMkLst>
        </pc:graphicFrameChg>
      </pc:sldChg>
      <pc:sldChg chg="addSp delSp modSp mod modNotesTx">
        <pc:chgData name="MAIGNAN Victor FRSC" userId="94fc2294-f05d-4f6d-a45c-e2f1f1ee1e39" providerId="ADAL" clId="{045DEE50-0352-471B-86C0-B4349DBB0469}" dt="2023-05-12T16:39:30.995" v="16330" actId="20577"/>
        <pc:sldMkLst>
          <pc:docMk/>
          <pc:sldMk cId="2618901588" sldId="2147375932"/>
        </pc:sldMkLst>
        <pc:spChg chg="add mod">
          <ac:chgData name="MAIGNAN Victor FRSC" userId="94fc2294-f05d-4f6d-a45c-e2f1f1ee1e39" providerId="ADAL" clId="{045DEE50-0352-471B-86C0-B4349DBB0469}" dt="2023-05-12T10:19:51.309" v="14139" actId="1076"/>
          <ac:spMkLst>
            <pc:docMk/>
            <pc:sldMk cId="2618901588" sldId="2147375932"/>
            <ac:spMk id="3" creationId="{F971818E-13B7-6413-8717-B88E6043446A}"/>
          </ac:spMkLst>
        </pc:spChg>
        <pc:spChg chg="mod">
          <ac:chgData name="MAIGNAN Victor FRSC" userId="94fc2294-f05d-4f6d-a45c-e2f1f1ee1e39" providerId="ADAL" clId="{045DEE50-0352-471B-86C0-B4349DBB0469}" dt="2023-04-26T06:44:33.271" v="5810" actId="6549"/>
          <ac:spMkLst>
            <pc:docMk/>
            <pc:sldMk cId="2618901588" sldId="2147375932"/>
            <ac:spMk id="5" creationId="{AF29A3C1-A7ED-458B-9326-8FE3A3AAF49E}"/>
          </ac:spMkLst>
        </pc:spChg>
        <pc:spChg chg="mod">
          <ac:chgData name="MAIGNAN Victor FRSC" userId="94fc2294-f05d-4f6d-a45c-e2f1f1ee1e39" providerId="ADAL" clId="{045DEE50-0352-471B-86C0-B4349DBB0469}" dt="2023-05-12T10:20:27.993" v="14194" actId="14100"/>
          <ac:spMkLst>
            <pc:docMk/>
            <pc:sldMk cId="2618901588" sldId="2147375932"/>
            <ac:spMk id="6" creationId="{7C125C9E-BEDD-4C5A-A7DB-3C5DAA7D366D}"/>
          </ac:spMkLst>
        </pc:spChg>
        <pc:spChg chg="add del mod">
          <ac:chgData name="MAIGNAN Victor FRSC" userId="94fc2294-f05d-4f6d-a45c-e2f1f1ee1e39" providerId="ADAL" clId="{045DEE50-0352-471B-86C0-B4349DBB0469}" dt="2023-05-12T10:15:25.130" v="14040" actId="22"/>
          <ac:spMkLst>
            <pc:docMk/>
            <pc:sldMk cId="2618901588" sldId="2147375932"/>
            <ac:spMk id="8" creationId="{FFDA0950-0C39-8A8B-B0C1-1E4D6CB1E771}"/>
          </ac:spMkLst>
        </pc:spChg>
        <pc:spChg chg="add del mod">
          <ac:chgData name="MAIGNAN Victor FRSC" userId="94fc2294-f05d-4f6d-a45c-e2f1f1ee1e39" providerId="ADAL" clId="{045DEE50-0352-471B-86C0-B4349DBB0469}" dt="2023-05-12T10:15:34.752" v="14043" actId="478"/>
          <ac:spMkLst>
            <pc:docMk/>
            <pc:sldMk cId="2618901588" sldId="2147375932"/>
            <ac:spMk id="10" creationId="{D2223362-D6CA-4CF1-B78C-C52FCFC842E3}"/>
          </ac:spMkLst>
        </pc:spChg>
        <pc:spChg chg="mod">
          <ac:chgData name="MAIGNAN Victor FRSC" userId="94fc2294-f05d-4f6d-a45c-e2f1f1ee1e39" providerId="ADAL" clId="{045DEE50-0352-471B-86C0-B4349DBB0469}" dt="2023-05-12T10:20:09.347" v="14190" actId="14100"/>
          <ac:spMkLst>
            <pc:docMk/>
            <pc:sldMk cId="2618901588" sldId="2147375932"/>
            <ac:spMk id="17" creationId="{E0B41E24-E0D2-4CE1-ADBB-4DF2F6C658D9}"/>
          </ac:spMkLst>
        </pc:spChg>
        <pc:spChg chg="mod">
          <ac:chgData name="MAIGNAN Victor FRSC" userId="94fc2294-f05d-4f6d-a45c-e2f1f1ee1e39" providerId="ADAL" clId="{045DEE50-0352-471B-86C0-B4349DBB0469}" dt="2023-05-12T13:07:58.370" v="14859" actId="20577"/>
          <ac:spMkLst>
            <pc:docMk/>
            <pc:sldMk cId="2618901588" sldId="2147375932"/>
            <ac:spMk id="18" creationId="{B587DA40-35C6-445B-95B3-5E969B0782A4}"/>
          </ac:spMkLst>
        </pc:spChg>
        <pc:spChg chg="mod ord">
          <ac:chgData name="MAIGNAN Victor FRSC" userId="94fc2294-f05d-4f6d-a45c-e2f1f1ee1e39" providerId="ADAL" clId="{045DEE50-0352-471B-86C0-B4349DBB0469}" dt="2023-05-12T10:18:01.334" v="14106" actId="1076"/>
          <ac:spMkLst>
            <pc:docMk/>
            <pc:sldMk cId="2618901588" sldId="2147375932"/>
            <ac:spMk id="23" creationId="{98EBCCF0-3CA2-41DA-9C6E-60623CCBB1DD}"/>
          </ac:spMkLst>
        </pc:spChg>
        <pc:grpChg chg="mod">
          <ac:chgData name="MAIGNAN Victor FRSC" userId="94fc2294-f05d-4f6d-a45c-e2f1f1ee1e39" providerId="ADAL" clId="{045DEE50-0352-471B-86C0-B4349DBB0469}" dt="2023-05-12T10:20:21.578" v="14193" actId="1076"/>
          <ac:grpSpMkLst>
            <pc:docMk/>
            <pc:sldMk cId="2618901588" sldId="2147375932"/>
            <ac:grpSpMk id="14" creationId="{A6B0C363-D07A-4BE5-85F1-53DBF9E3DE27}"/>
          </ac:grpSpMkLst>
        </pc:grpChg>
        <pc:graphicFrameChg chg="add mod">
          <ac:chgData name="MAIGNAN Victor FRSC" userId="94fc2294-f05d-4f6d-a45c-e2f1f1ee1e39" providerId="ADAL" clId="{045DEE50-0352-471B-86C0-B4349DBB0469}" dt="2023-05-12T13:07:49.699" v="14858"/>
          <ac:graphicFrameMkLst>
            <pc:docMk/>
            <pc:sldMk cId="2618901588" sldId="2147375932"/>
            <ac:graphicFrameMk id="2" creationId="{C537710B-B048-3727-FA41-D087BFE22C7A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12T10:16:42.235" v="14045"/>
          <ac:graphicFrameMkLst>
            <pc:docMk/>
            <pc:sldMk cId="2618901588" sldId="2147375932"/>
            <ac:graphicFrameMk id="11" creationId="{03587760-9796-7C28-5C4E-FA3978FDB841}"/>
          </ac:graphicFrameMkLst>
        </pc:graphicFrameChg>
        <pc:graphicFrameChg chg="add del mod modGraphic">
          <ac:chgData name="MAIGNAN Victor FRSC" userId="94fc2294-f05d-4f6d-a45c-e2f1f1ee1e39" providerId="ADAL" clId="{045DEE50-0352-471B-86C0-B4349DBB0469}" dt="2023-05-12T10:19:17.805" v="14123" actId="478"/>
          <ac:graphicFrameMkLst>
            <pc:docMk/>
            <pc:sldMk cId="2618901588" sldId="2147375932"/>
            <ac:graphicFrameMk id="12" creationId="{78F80428-132D-66A5-C0DA-F943EB3B648F}"/>
          </ac:graphicFrameMkLst>
        </pc:graphicFrameChg>
        <pc:graphicFrameChg chg="add mod modGraphic">
          <ac:chgData name="MAIGNAN Victor FRSC" userId="94fc2294-f05d-4f6d-a45c-e2f1f1ee1e39" providerId="ADAL" clId="{045DEE50-0352-471B-86C0-B4349DBB0469}" dt="2023-05-12T10:19:49.125" v="14138" actId="1076"/>
          <ac:graphicFrameMkLst>
            <pc:docMk/>
            <pc:sldMk cId="2618901588" sldId="2147375932"/>
            <ac:graphicFrameMk id="13" creationId="{EE580914-F321-2037-F8F5-DB574968174C}"/>
          </ac:graphicFrameMkLst>
        </pc:graphicFrameChg>
        <pc:graphicFrameChg chg="del">
          <ac:chgData name="MAIGNAN Victor FRSC" userId="94fc2294-f05d-4f6d-a45c-e2f1f1ee1e39" providerId="ADAL" clId="{045DEE50-0352-471B-86C0-B4349DBB0469}" dt="2023-04-27T15:51:06.847" v="7418" actId="478"/>
          <ac:graphicFrameMkLst>
            <pc:docMk/>
            <pc:sldMk cId="2618901588" sldId="2147375932"/>
            <ac:graphicFrameMk id="22" creationId="{3C5B54AA-BB3D-4C5E-8D8B-93B664B8CE48}"/>
          </ac:graphicFrameMkLst>
        </pc:graphicFrameChg>
        <pc:picChg chg="mod">
          <ac:chgData name="MAIGNAN Victor FRSC" userId="94fc2294-f05d-4f6d-a45c-e2f1f1ee1e39" providerId="ADAL" clId="{045DEE50-0352-471B-86C0-B4349DBB0469}" dt="2023-05-12T10:20:18.646" v="14192" actId="1076"/>
          <ac:picMkLst>
            <pc:docMk/>
            <pc:sldMk cId="2618901588" sldId="2147375932"/>
            <ac:picMk id="16" creationId="{8B071D85-51A7-450C-8B5B-9D7A99381408}"/>
          </ac:picMkLst>
        </pc:picChg>
      </pc:sldChg>
      <pc:sldChg chg="addSp delSp modSp mod modShow">
        <pc:chgData name="MAIGNAN Victor FRSC" userId="94fc2294-f05d-4f6d-a45c-e2f1f1ee1e39" providerId="ADAL" clId="{045DEE50-0352-471B-86C0-B4349DBB0469}" dt="2023-05-12T16:23:58.444" v="16151" actId="729"/>
        <pc:sldMkLst>
          <pc:docMk/>
          <pc:sldMk cId="2243182367" sldId="2147375933"/>
        </pc:sldMkLst>
        <pc:spChg chg="add del mod">
          <ac:chgData name="MAIGNAN Victor FRSC" userId="94fc2294-f05d-4f6d-a45c-e2f1f1ee1e39" providerId="ADAL" clId="{045DEE50-0352-471B-86C0-B4349DBB0469}" dt="2023-04-26T06:22:45.284" v="5752" actId="478"/>
          <ac:spMkLst>
            <pc:docMk/>
            <pc:sldMk cId="2243182367" sldId="2147375933"/>
            <ac:spMk id="2" creationId="{5C3A21AD-EE8B-CCE6-784D-0D2D506E844C}"/>
          </ac:spMkLst>
        </pc:spChg>
        <pc:spChg chg="mod">
          <ac:chgData name="MAIGNAN Victor FRSC" userId="94fc2294-f05d-4f6d-a45c-e2f1f1ee1e39" providerId="ADAL" clId="{045DEE50-0352-471B-86C0-B4349DBB0469}" dt="2023-04-26T06:43:17.117" v="5790" actId="1076"/>
          <ac:spMkLst>
            <pc:docMk/>
            <pc:sldMk cId="2243182367" sldId="2147375933"/>
            <ac:spMk id="11" creationId="{A1BEEA3D-C069-37C5-4644-3301BF3AB496}"/>
          </ac:spMkLst>
        </pc:spChg>
        <pc:spChg chg="mod">
          <ac:chgData name="MAIGNAN Victor FRSC" userId="94fc2294-f05d-4f6d-a45c-e2f1f1ee1e39" providerId="ADAL" clId="{045DEE50-0352-471B-86C0-B4349DBB0469}" dt="2023-04-26T06:43:17.117" v="5790" actId="1076"/>
          <ac:spMkLst>
            <pc:docMk/>
            <pc:sldMk cId="2243182367" sldId="2147375933"/>
            <ac:spMk id="12" creationId="{520A5BB1-D362-8585-3150-BDD5855250E9}"/>
          </ac:spMkLst>
        </pc:spChg>
        <pc:spChg chg="mod">
          <ac:chgData name="MAIGNAN Victor FRSC" userId="94fc2294-f05d-4f6d-a45c-e2f1f1ee1e39" providerId="ADAL" clId="{045DEE50-0352-471B-86C0-B4349DBB0469}" dt="2023-04-26T06:43:31.607" v="5791" actId="13926"/>
          <ac:spMkLst>
            <pc:docMk/>
            <pc:sldMk cId="2243182367" sldId="2147375933"/>
            <ac:spMk id="16" creationId="{F94A5A19-E3CA-A172-5D46-7908698DB5D6}"/>
          </ac:spMkLst>
        </pc:spChg>
        <pc:graphicFrameChg chg="add mod">
          <ac:chgData name="MAIGNAN Victor FRSC" userId="94fc2294-f05d-4f6d-a45c-e2f1f1ee1e39" providerId="ADAL" clId="{045DEE50-0352-471B-86C0-B4349DBB0469}" dt="2023-04-26T06:42:39.481" v="5778"/>
          <ac:graphicFrameMkLst>
            <pc:docMk/>
            <pc:sldMk cId="2243182367" sldId="2147375933"/>
            <ac:graphicFrameMk id="5" creationId="{D812614C-AAED-452B-85DA-3F6696A089FF}"/>
          </ac:graphicFrameMkLst>
        </pc:graphicFrameChg>
        <pc:graphicFrameChg chg="del">
          <ac:chgData name="MAIGNAN Victor FRSC" userId="94fc2294-f05d-4f6d-a45c-e2f1f1ee1e39" providerId="ADAL" clId="{045DEE50-0352-471B-86C0-B4349DBB0469}" dt="2023-04-26T06:42:36.641" v="5775" actId="478"/>
          <ac:graphicFrameMkLst>
            <pc:docMk/>
            <pc:sldMk cId="2243182367" sldId="2147375933"/>
            <ac:graphicFrameMk id="6" creationId="{2B94EEFD-D351-43AC-9D80-37FC9A843969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4-26T06:56:32.653" v="6091" actId="20577"/>
          <ac:graphicFrameMkLst>
            <pc:docMk/>
            <pc:sldMk cId="2243182367" sldId="2147375933"/>
            <ac:graphicFrameMk id="8" creationId="{D812614C-AAED-452B-85DA-3F6696A089FF}"/>
          </ac:graphicFrameMkLst>
        </pc:graphicFrameChg>
      </pc:sldChg>
      <pc:sldChg chg="modSp del mod">
        <pc:chgData name="MAIGNAN Victor FRSC" userId="94fc2294-f05d-4f6d-a45c-e2f1f1ee1e39" providerId="ADAL" clId="{045DEE50-0352-471B-86C0-B4349DBB0469}" dt="2023-04-26T06:53:40.282" v="6084" actId="47"/>
        <pc:sldMkLst>
          <pc:docMk/>
          <pc:sldMk cId="4098709704" sldId="2147375937"/>
        </pc:sldMkLst>
        <pc:spChg chg="mod">
          <ac:chgData name="MAIGNAN Victor FRSC" userId="94fc2294-f05d-4f6d-a45c-e2f1f1ee1e39" providerId="ADAL" clId="{045DEE50-0352-471B-86C0-B4349DBB0469}" dt="2023-04-26T06:21:14.408" v="5695" actId="20577"/>
          <ac:spMkLst>
            <pc:docMk/>
            <pc:sldMk cId="4098709704" sldId="2147375937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045DEE50-0352-471B-86C0-B4349DBB0469}" dt="2023-04-26T06:43:52.334" v="5796"/>
          <ac:spMkLst>
            <pc:docMk/>
            <pc:sldMk cId="4098709704" sldId="2147375937"/>
            <ac:spMk id="16" creationId="{F94A5A19-E3CA-A172-5D46-7908698DB5D6}"/>
          </ac:spMkLst>
        </pc:spChg>
      </pc:sldChg>
      <pc:sldChg chg="modSp del mod">
        <pc:chgData name="MAIGNAN Victor FRSC" userId="94fc2294-f05d-4f6d-a45c-e2f1f1ee1e39" providerId="ADAL" clId="{045DEE50-0352-471B-86C0-B4349DBB0469}" dt="2023-04-26T06:44:06.285" v="5799" actId="47"/>
        <pc:sldMkLst>
          <pc:docMk/>
          <pc:sldMk cId="1886724830" sldId="2147375938"/>
        </pc:sldMkLst>
        <pc:spChg chg="mod">
          <ac:chgData name="MAIGNAN Victor FRSC" userId="94fc2294-f05d-4f6d-a45c-e2f1f1ee1e39" providerId="ADAL" clId="{045DEE50-0352-471B-86C0-B4349DBB0469}" dt="2023-04-26T06:19:38.157" v="5643" actId="20577"/>
          <ac:spMkLst>
            <pc:docMk/>
            <pc:sldMk cId="1886724830" sldId="2147375938"/>
            <ac:spMk id="10" creationId="{CE2E7CF8-008E-45A6-54E5-9630EDC60DCB}"/>
          </ac:spMkLst>
        </pc:spChg>
      </pc:sldChg>
      <pc:sldChg chg="addSp delSp modSp mod ord">
        <pc:chgData name="MAIGNAN Victor FRSC" userId="94fc2294-f05d-4f6d-a45c-e2f1f1ee1e39" providerId="ADAL" clId="{045DEE50-0352-471B-86C0-B4349DBB0469}" dt="2023-05-15T12:10:02.683" v="16947" actId="20577"/>
        <pc:sldMkLst>
          <pc:docMk/>
          <pc:sldMk cId="935220072" sldId="2147375939"/>
        </pc:sldMkLst>
        <pc:spChg chg="mod">
          <ac:chgData name="MAIGNAN Victor FRSC" userId="94fc2294-f05d-4f6d-a45c-e2f1f1ee1e39" providerId="ADAL" clId="{045DEE50-0352-471B-86C0-B4349DBB0469}" dt="2023-05-15T12:10:02.683" v="16947" actId="20577"/>
          <ac:spMkLst>
            <pc:docMk/>
            <pc:sldMk cId="935220072" sldId="2147375939"/>
            <ac:spMk id="3" creationId="{0FF16D08-FCC4-4CC3-C5AB-75C2766A4BB9}"/>
          </ac:spMkLst>
        </pc:spChg>
        <pc:spChg chg="add del mod">
          <ac:chgData name="MAIGNAN Victor FRSC" userId="94fc2294-f05d-4f6d-a45c-e2f1f1ee1e39" providerId="ADAL" clId="{045DEE50-0352-471B-86C0-B4349DBB0469}" dt="2023-05-03T08:26:23.191" v="9122" actId="21"/>
          <ac:spMkLst>
            <pc:docMk/>
            <pc:sldMk cId="935220072" sldId="2147375939"/>
            <ac:spMk id="4" creationId="{9DB17635-9FFA-96F0-55DE-445421948E82}"/>
          </ac:spMkLst>
        </pc:spChg>
      </pc:sldChg>
      <pc:sldChg chg="addSp delSp modSp mod modShow modNotesTx">
        <pc:chgData name="MAIGNAN Victor FRSC" userId="94fc2294-f05d-4f6d-a45c-e2f1f1ee1e39" providerId="ADAL" clId="{045DEE50-0352-471B-86C0-B4349DBB0469}" dt="2023-05-15T12:05:01.283" v="16648" actId="729"/>
        <pc:sldMkLst>
          <pc:docMk/>
          <pc:sldMk cId="1928566800" sldId="2147375941"/>
        </pc:sldMkLst>
        <pc:spChg chg="mod">
          <ac:chgData name="MAIGNAN Victor FRSC" userId="94fc2294-f05d-4f6d-a45c-e2f1f1ee1e39" providerId="ADAL" clId="{045DEE50-0352-471B-86C0-B4349DBB0469}" dt="2023-04-26T06:43:40.166" v="5792"/>
          <ac:spMkLst>
            <pc:docMk/>
            <pc:sldMk cId="1928566800" sldId="2147375941"/>
            <ac:spMk id="2" creationId="{154A990B-9016-9B9B-6675-0945AA7328AA}"/>
          </ac:spMkLst>
        </pc:spChg>
        <pc:spChg chg="add del mod">
          <ac:chgData name="MAIGNAN Victor FRSC" userId="94fc2294-f05d-4f6d-a45c-e2f1f1ee1e39" providerId="ADAL" clId="{045DEE50-0352-471B-86C0-B4349DBB0469}" dt="2023-05-12T09:58:46.940" v="13651" actId="478"/>
          <ac:spMkLst>
            <pc:docMk/>
            <pc:sldMk cId="1928566800" sldId="2147375941"/>
            <ac:spMk id="4" creationId="{E2CB91B2-4F85-2401-4EE5-5A53CAC07686}"/>
          </ac:spMkLst>
        </pc:spChg>
        <pc:spChg chg="mod">
          <ac:chgData name="MAIGNAN Victor FRSC" userId="94fc2294-f05d-4f6d-a45c-e2f1f1ee1e39" providerId="ADAL" clId="{045DEE50-0352-471B-86C0-B4349DBB0469}" dt="2023-05-12T10:01:19.274" v="13703" actId="1035"/>
          <ac:spMkLst>
            <pc:docMk/>
            <pc:sldMk cId="1928566800" sldId="2147375941"/>
            <ac:spMk id="8" creationId="{626C5DA9-9D55-1163-3940-B32F622B28D4}"/>
          </ac:spMkLst>
        </pc:spChg>
        <pc:spChg chg="mod">
          <ac:chgData name="MAIGNAN Victor FRSC" userId="94fc2294-f05d-4f6d-a45c-e2f1f1ee1e39" providerId="ADAL" clId="{045DEE50-0352-471B-86C0-B4349DBB0469}" dt="2023-05-12T10:01:23.686" v="13706" actId="1035"/>
          <ac:spMkLst>
            <pc:docMk/>
            <pc:sldMk cId="1928566800" sldId="2147375941"/>
            <ac:spMk id="10" creationId="{BD1C1B3C-96CE-BAA8-9921-E6FB712FDB50}"/>
          </ac:spMkLst>
        </pc:spChg>
        <pc:spChg chg="mod">
          <ac:chgData name="MAIGNAN Victor FRSC" userId="94fc2294-f05d-4f6d-a45c-e2f1f1ee1e39" providerId="ADAL" clId="{045DEE50-0352-471B-86C0-B4349DBB0469}" dt="2023-05-12T09:59:03.361" v="13659" actId="1038"/>
          <ac:spMkLst>
            <pc:docMk/>
            <pc:sldMk cId="1928566800" sldId="2147375941"/>
            <ac:spMk id="11" creationId="{F420C364-4DBE-8F6A-891E-137233254DFE}"/>
          </ac:spMkLst>
        </pc:spChg>
        <pc:spChg chg="mod">
          <ac:chgData name="MAIGNAN Victor FRSC" userId="94fc2294-f05d-4f6d-a45c-e2f1f1ee1e39" providerId="ADAL" clId="{045DEE50-0352-471B-86C0-B4349DBB0469}" dt="2023-05-12T09:59:10.461" v="13672" actId="1038"/>
          <ac:spMkLst>
            <pc:docMk/>
            <pc:sldMk cId="1928566800" sldId="2147375941"/>
            <ac:spMk id="12" creationId="{E7146F88-ABBF-7963-6EFF-9607C614F09B}"/>
          </ac:spMkLst>
        </pc:spChg>
        <pc:spChg chg="mod">
          <ac:chgData name="MAIGNAN Victor FRSC" userId="94fc2294-f05d-4f6d-a45c-e2f1f1ee1e39" providerId="ADAL" clId="{045DEE50-0352-471B-86C0-B4349DBB0469}" dt="2023-05-12T09:59:07.370" v="13666" actId="1038"/>
          <ac:spMkLst>
            <pc:docMk/>
            <pc:sldMk cId="1928566800" sldId="2147375941"/>
            <ac:spMk id="13" creationId="{6995AF75-B806-9CC0-1C84-F6D947157AFC}"/>
          </ac:spMkLst>
        </pc:spChg>
        <pc:spChg chg="mod">
          <ac:chgData name="MAIGNAN Victor FRSC" userId="94fc2294-f05d-4f6d-a45c-e2f1f1ee1e39" providerId="ADAL" clId="{045DEE50-0352-471B-86C0-B4349DBB0469}" dt="2023-05-12T09:59:17.917" v="13680" actId="1038"/>
          <ac:spMkLst>
            <pc:docMk/>
            <pc:sldMk cId="1928566800" sldId="2147375941"/>
            <ac:spMk id="14" creationId="{1AD088FB-4F03-CB67-D040-12A296C545FE}"/>
          </ac:spMkLst>
        </pc:spChg>
        <pc:spChg chg="mod">
          <ac:chgData name="MAIGNAN Victor FRSC" userId="94fc2294-f05d-4f6d-a45c-e2f1f1ee1e39" providerId="ADAL" clId="{045DEE50-0352-471B-86C0-B4349DBB0469}" dt="2023-05-12T09:58:24.453" v="13512" actId="1037"/>
          <ac:spMkLst>
            <pc:docMk/>
            <pc:sldMk cId="1928566800" sldId="2147375941"/>
            <ac:spMk id="16" creationId="{9D74F0F4-3667-69C6-0C97-0FB517BFAC9B}"/>
          </ac:spMkLst>
        </pc:spChg>
        <pc:spChg chg="mod">
          <ac:chgData name="MAIGNAN Victor FRSC" userId="94fc2294-f05d-4f6d-a45c-e2f1f1ee1e39" providerId="ADAL" clId="{045DEE50-0352-471B-86C0-B4349DBB0469}" dt="2023-05-12T09:58:28.035" v="13549" actId="1037"/>
          <ac:spMkLst>
            <pc:docMk/>
            <pc:sldMk cId="1928566800" sldId="2147375941"/>
            <ac:spMk id="17" creationId="{14E16CB8-B6C6-F1A0-C3C4-430BE1229C94}"/>
          </ac:spMkLst>
        </pc:spChg>
        <pc:spChg chg="del">
          <ac:chgData name="MAIGNAN Victor FRSC" userId="94fc2294-f05d-4f6d-a45c-e2f1f1ee1e39" providerId="ADAL" clId="{045DEE50-0352-471B-86C0-B4349DBB0469}" dt="2023-05-12T09:59:43.614" v="13686" actId="478"/>
          <ac:spMkLst>
            <pc:docMk/>
            <pc:sldMk cId="1928566800" sldId="2147375941"/>
            <ac:spMk id="19" creationId="{3D8A62A8-3B8D-216A-DA93-B3441DA26051}"/>
          </ac:spMkLst>
        </pc:spChg>
        <pc:graphicFrameChg chg="add mod">
          <ac:chgData name="MAIGNAN Victor FRSC" userId="94fc2294-f05d-4f6d-a45c-e2f1f1ee1e39" providerId="ADAL" clId="{045DEE50-0352-471B-86C0-B4349DBB0469}" dt="2023-05-12T10:01:05.153" v="13693" actId="207"/>
          <ac:graphicFrameMkLst>
            <pc:docMk/>
            <pc:sldMk cId="1928566800" sldId="2147375941"/>
            <ac:graphicFrameMk id="3" creationId="{C8B0383D-A311-13F8-9299-4B1FB6ECC995}"/>
          </ac:graphicFrameMkLst>
        </pc:graphicFrameChg>
        <pc:graphicFrameChg chg="del mod">
          <ac:chgData name="MAIGNAN Victor FRSC" userId="94fc2294-f05d-4f6d-a45c-e2f1f1ee1e39" providerId="ADAL" clId="{045DEE50-0352-471B-86C0-B4349DBB0469}" dt="2023-04-20T14:44:00.082" v="28" actId="478"/>
          <ac:graphicFrameMkLst>
            <pc:docMk/>
            <pc:sldMk cId="1928566800" sldId="2147375941"/>
            <ac:graphicFrameMk id="4" creationId="{C8B0383D-A311-13F8-9299-4B1FB6ECC995}"/>
          </ac:graphicFrameMkLst>
        </pc:graphicFrameChg>
        <pc:graphicFrameChg chg="del mod">
          <ac:chgData name="MAIGNAN Victor FRSC" userId="94fc2294-f05d-4f6d-a45c-e2f1f1ee1e39" providerId="ADAL" clId="{045DEE50-0352-471B-86C0-B4349DBB0469}" dt="2023-04-20T14:45:22.116" v="80" actId="478"/>
          <ac:graphicFrameMkLst>
            <pc:docMk/>
            <pc:sldMk cId="1928566800" sldId="2147375941"/>
            <ac:graphicFrameMk id="5" creationId="{20E1732B-3CC3-4033-AFAD-6CF1E79B4A83}"/>
          </ac:graphicFrameMkLst>
        </pc:graphicFrameChg>
        <pc:graphicFrameChg chg="mod">
          <ac:chgData name="MAIGNAN Victor FRSC" userId="94fc2294-f05d-4f6d-a45c-e2f1f1ee1e39" providerId="ADAL" clId="{045DEE50-0352-471B-86C0-B4349DBB0469}" dt="2023-05-12T10:01:03.502" v="13692" actId="207"/>
          <ac:graphicFrameMkLst>
            <pc:docMk/>
            <pc:sldMk cId="1928566800" sldId="2147375941"/>
            <ac:graphicFrameMk id="6" creationId="{AFF899D4-EB5B-46EB-8D9A-9EE01CFEBEB0}"/>
          </ac:graphicFrameMkLst>
        </pc:graphicFrameChg>
        <pc:graphicFrameChg chg="mod">
          <ac:chgData name="MAIGNAN Victor FRSC" userId="94fc2294-f05d-4f6d-a45c-e2f1f1ee1e39" providerId="ADAL" clId="{045DEE50-0352-471B-86C0-B4349DBB0469}" dt="2023-05-12T10:01:07.014" v="13694" actId="207"/>
          <ac:graphicFrameMkLst>
            <pc:docMk/>
            <pc:sldMk cId="1928566800" sldId="2147375941"/>
            <ac:graphicFrameMk id="7" creationId="{479787E1-D8D7-42C8-8FB7-0FBF5F4EC868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0:01:09.878" v="13695" actId="207"/>
          <ac:graphicFrameMkLst>
            <pc:docMk/>
            <pc:sldMk cId="1928566800" sldId="2147375941"/>
            <ac:graphicFrameMk id="9" creationId="{20E1732B-3CC3-4033-AFAD-6CF1E79B4A83}"/>
          </ac:graphicFrameMkLst>
        </pc:graphicFrameChg>
        <pc:picChg chg="mod">
          <ac:chgData name="MAIGNAN Victor FRSC" userId="94fc2294-f05d-4f6d-a45c-e2f1f1ee1e39" providerId="ADAL" clId="{045DEE50-0352-471B-86C0-B4349DBB0469}" dt="2023-05-12T10:01:43.485" v="13711" actId="1076"/>
          <ac:picMkLst>
            <pc:docMk/>
            <pc:sldMk cId="1928566800" sldId="2147375941"/>
            <ac:picMk id="20" creationId="{986A2188-241E-2786-3752-D2B1389B1877}"/>
          </ac:picMkLst>
        </pc:picChg>
        <pc:picChg chg="mod ord">
          <ac:chgData name="MAIGNAN Victor FRSC" userId="94fc2294-f05d-4f6d-a45c-e2f1f1ee1e39" providerId="ADAL" clId="{045DEE50-0352-471B-86C0-B4349DBB0469}" dt="2023-05-12T10:01:43.485" v="13711" actId="1076"/>
          <ac:picMkLst>
            <pc:docMk/>
            <pc:sldMk cId="1928566800" sldId="2147375941"/>
            <ac:picMk id="21" creationId="{83EBDBB0-06B2-AAE0-CD07-555DF891C56F}"/>
          </ac:picMkLst>
        </pc:picChg>
      </pc:sldChg>
      <pc:sldChg chg="addSp delSp modSp add mod">
        <pc:chgData name="MAIGNAN Victor FRSC" userId="94fc2294-f05d-4f6d-a45c-e2f1f1ee1e39" providerId="ADAL" clId="{045DEE50-0352-471B-86C0-B4349DBB0469}" dt="2023-04-24T15:24:56.628" v="149" actId="1076"/>
        <pc:sldMkLst>
          <pc:docMk/>
          <pc:sldMk cId="2246650496" sldId="2147375942"/>
        </pc:sldMkLst>
        <pc:picChg chg="add mod">
          <ac:chgData name="MAIGNAN Victor FRSC" userId="94fc2294-f05d-4f6d-a45c-e2f1f1ee1e39" providerId="ADAL" clId="{045DEE50-0352-471B-86C0-B4349DBB0469}" dt="2023-04-24T15:24:56.628" v="149" actId="1076"/>
          <ac:picMkLst>
            <pc:docMk/>
            <pc:sldMk cId="2246650496" sldId="2147375942"/>
            <ac:picMk id="3" creationId="{A94AF789-7175-D42D-ACE4-E625FC87C7D5}"/>
          </ac:picMkLst>
        </pc:picChg>
        <pc:picChg chg="del">
          <ac:chgData name="MAIGNAN Victor FRSC" userId="94fc2294-f05d-4f6d-a45c-e2f1f1ee1e39" providerId="ADAL" clId="{045DEE50-0352-471B-86C0-B4349DBB0469}" dt="2023-04-19T06:57:04.908" v="1" actId="478"/>
          <ac:picMkLst>
            <pc:docMk/>
            <pc:sldMk cId="2246650496" sldId="2147375942"/>
            <ac:picMk id="3" creationId="{AA8ADDDD-FFFA-DE43-BEB1-3DF5A1BF0239}"/>
          </ac:picMkLst>
        </pc:picChg>
      </pc:sldChg>
      <pc:sldChg chg="addSp delSp modSp new mod ord">
        <pc:chgData name="MAIGNAN Victor FRSC" userId="94fc2294-f05d-4f6d-a45c-e2f1f1ee1e39" providerId="ADAL" clId="{045DEE50-0352-471B-86C0-B4349DBB0469}" dt="2023-05-02T13:02:32.094" v="7976" actId="1038"/>
        <pc:sldMkLst>
          <pc:docMk/>
          <pc:sldMk cId="372069765" sldId="2147375943"/>
        </pc:sldMkLst>
        <pc:spChg chg="mod">
          <ac:chgData name="MAIGNAN Victor FRSC" userId="94fc2294-f05d-4f6d-a45c-e2f1f1ee1e39" providerId="ADAL" clId="{045DEE50-0352-471B-86C0-B4349DBB0469}" dt="2023-04-24T15:31:15.606" v="395" actId="20577"/>
          <ac:spMkLst>
            <pc:docMk/>
            <pc:sldMk cId="372069765" sldId="2147375943"/>
            <ac:spMk id="2" creationId="{9C2ADD6F-1C78-032E-8EC3-1BE863721784}"/>
          </ac:spMkLst>
        </pc:spChg>
        <pc:spChg chg="del">
          <ac:chgData name="MAIGNAN Victor FRSC" userId="94fc2294-f05d-4f6d-a45c-e2f1f1ee1e39" providerId="ADAL" clId="{045DEE50-0352-471B-86C0-B4349DBB0469}" dt="2023-04-24T15:25:16.184" v="152" actId="478"/>
          <ac:spMkLst>
            <pc:docMk/>
            <pc:sldMk cId="372069765" sldId="2147375943"/>
            <ac:spMk id="3" creationId="{1C8BB147-D4CE-09BA-7BD4-526ADDD962B9}"/>
          </ac:spMkLst>
        </pc:spChg>
        <pc:spChg chg="add mod">
          <ac:chgData name="MAIGNAN Victor FRSC" userId="94fc2294-f05d-4f6d-a45c-e2f1f1ee1e39" providerId="ADAL" clId="{045DEE50-0352-471B-86C0-B4349DBB0469}" dt="2023-05-02T13:02:32.094" v="7976" actId="1038"/>
          <ac:spMkLst>
            <pc:docMk/>
            <pc:sldMk cId="372069765" sldId="2147375943"/>
            <ac:spMk id="7" creationId="{A98FAAE5-F85A-2D67-76B9-8EC569DFD5B5}"/>
          </ac:spMkLst>
        </pc:spChg>
        <pc:spChg chg="add mod">
          <ac:chgData name="MAIGNAN Victor FRSC" userId="94fc2294-f05d-4f6d-a45c-e2f1f1ee1e39" providerId="ADAL" clId="{045DEE50-0352-471B-86C0-B4349DBB0469}" dt="2023-05-02T13:02:32.094" v="7976" actId="1038"/>
          <ac:spMkLst>
            <pc:docMk/>
            <pc:sldMk cId="372069765" sldId="2147375943"/>
            <ac:spMk id="8" creationId="{C05780A9-0D43-5DC5-8384-8A98227BED19}"/>
          </ac:spMkLst>
        </pc:spChg>
        <pc:spChg chg="add del mod">
          <ac:chgData name="MAIGNAN Victor FRSC" userId="94fc2294-f05d-4f6d-a45c-e2f1f1ee1e39" providerId="ADAL" clId="{045DEE50-0352-471B-86C0-B4349DBB0469}" dt="2023-05-02T13:02:32.094" v="7976" actId="1038"/>
          <ac:spMkLst>
            <pc:docMk/>
            <pc:sldMk cId="372069765" sldId="2147375943"/>
            <ac:spMk id="9" creationId="{20461F84-A549-F6A5-7312-0CE01D12A785}"/>
          </ac:spMkLst>
        </pc:spChg>
        <pc:spChg chg="add mod">
          <ac:chgData name="MAIGNAN Victor FRSC" userId="94fc2294-f05d-4f6d-a45c-e2f1f1ee1e39" providerId="ADAL" clId="{045DEE50-0352-471B-86C0-B4349DBB0469}" dt="2023-05-02T13:02:32.094" v="7976" actId="1038"/>
          <ac:spMkLst>
            <pc:docMk/>
            <pc:sldMk cId="372069765" sldId="2147375943"/>
            <ac:spMk id="10" creationId="{987121A2-EA08-47C4-2D17-914115701E05}"/>
          </ac:spMkLst>
        </pc:spChg>
        <pc:spChg chg="add mod">
          <ac:chgData name="MAIGNAN Victor FRSC" userId="94fc2294-f05d-4f6d-a45c-e2f1f1ee1e39" providerId="ADAL" clId="{045DEE50-0352-471B-86C0-B4349DBB0469}" dt="2023-05-02T13:02:32.094" v="7976" actId="1038"/>
          <ac:spMkLst>
            <pc:docMk/>
            <pc:sldMk cId="372069765" sldId="2147375943"/>
            <ac:spMk id="12" creationId="{E4557BDA-76D6-7163-6A95-97F5356752F5}"/>
          </ac:spMkLst>
        </pc:spChg>
        <pc:picChg chg="add mod">
          <ac:chgData name="MAIGNAN Victor FRSC" userId="94fc2294-f05d-4f6d-a45c-e2f1f1ee1e39" providerId="ADAL" clId="{045DEE50-0352-471B-86C0-B4349DBB0469}" dt="2023-05-02T13:02:32.094" v="7976" actId="1038"/>
          <ac:picMkLst>
            <pc:docMk/>
            <pc:sldMk cId="372069765" sldId="2147375943"/>
            <ac:picMk id="3" creationId="{F4CBF872-B8DD-F02F-1A33-66CE82E99B50}"/>
          </ac:picMkLst>
        </pc:picChg>
        <pc:picChg chg="add mod">
          <ac:chgData name="MAIGNAN Victor FRSC" userId="94fc2294-f05d-4f6d-a45c-e2f1f1ee1e39" providerId="ADAL" clId="{045DEE50-0352-471B-86C0-B4349DBB0469}" dt="2023-05-02T13:02:32.094" v="7976" actId="1038"/>
          <ac:picMkLst>
            <pc:docMk/>
            <pc:sldMk cId="372069765" sldId="2147375943"/>
            <ac:picMk id="4" creationId="{87623211-3F64-989B-736A-F9CFBC354D08}"/>
          </ac:picMkLst>
        </pc:picChg>
        <pc:picChg chg="add mod">
          <ac:chgData name="MAIGNAN Victor FRSC" userId="94fc2294-f05d-4f6d-a45c-e2f1f1ee1e39" providerId="ADAL" clId="{045DEE50-0352-471B-86C0-B4349DBB0469}" dt="2023-05-02T13:02:32.094" v="7976" actId="1038"/>
          <ac:picMkLst>
            <pc:docMk/>
            <pc:sldMk cId="372069765" sldId="2147375943"/>
            <ac:picMk id="5" creationId="{17F15D71-68B0-CF24-5382-E8D2A434F162}"/>
          </ac:picMkLst>
        </pc:picChg>
        <pc:picChg chg="add mod">
          <ac:chgData name="MAIGNAN Victor FRSC" userId="94fc2294-f05d-4f6d-a45c-e2f1f1ee1e39" providerId="ADAL" clId="{045DEE50-0352-471B-86C0-B4349DBB0469}" dt="2023-05-02T13:02:32.094" v="7976" actId="1038"/>
          <ac:picMkLst>
            <pc:docMk/>
            <pc:sldMk cId="372069765" sldId="2147375943"/>
            <ac:picMk id="6" creationId="{6979436F-6526-BBFD-81CE-66765E3E8549}"/>
          </ac:picMkLst>
        </pc:picChg>
        <pc:picChg chg="add del mod">
          <ac:chgData name="MAIGNAN Victor FRSC" userId="94fc2294-f05d-4f6d-a45c-e2f1f1ee1e39" providerId="ADAL" clId="{045DEE50-0352-471B-86C0-B4349DBB0469}" dt="2023-04-24T15:29:55.575" v="363" actId="478"/>
          <ac:picMkLst>
            <pc:docMk/>
            <pc:sldMk cId="372069765" sldId="2147375943"/>
            <ac:picMk id="9" creationId="{103305C0-74EE-CD4D-3D21-236CB7A3324C}"/>
          </ac:picMkLst>
        </pc:picChg>
        <pc:picChg chg="add mod">
          <ac:chgData name="MAIGNAN Victor FRSC" userId="94fc2294-f05d-4f6d-a45c-e2f1f1ee1e39" providerId="ADAL" clId="{045DEE50-0352-471B-86C0-B4349DBB0469}" dt="2023-05-02T13:02:32.094" v="7976" actId="1038"/>
          <ac:picMkLst>
            <pc:docMk/>
            <pc:sldMk cId="372069765" sldId="2147375943"/>
            <ac:picMk id="11" creationId="{AC4592D9-292D-3D76-30BF-3F229BEAD835}"/>
          </ac:picMkLst>
        </pc:picChg>
        <pc:picChg chg="add del mod">
          <ac:chgData name="MAIGNAN Victor FRSC" userId="94fc2294-f05d-4f6d-a45c-e2f1f1ee1e39" providerId="ADAL" clId="{045DEE50-0352-471B-86C0-B4349DBB0469}" dt="2023-04-25T14:44:38.918" v="5630" actId="478"/>
          <ac:picMkLst>
            <pc:docMk/>
            <pc:sldMk cId="372069765" sldId="2147375943"/>
            <ac:picMk id="12" creationId="{CB36CEB7-314D-FDBB-A2DA-9C2D9A58F26C}"/>
          </ac:picMkLst>
        </pc:picChg>
        <pc:picChg chg="add del mod">
          <ac:chgData name="MAIGNAN Victor FRSC" userId="94fc2294-f05d-4f6d-a45c-e2f1f1ee1e39" providerId="ADAL" clId="{045DEE50-0352-471B-86C0-B4349DBB0469}" dt="2023-04-25T14:44:48.118" v="5632" actId="478"/>
          <ac:picMkLst>
            <pc:docMk/>
            <pc:sldMk cId="372069765" sldId="2147375943"/>
            <ac:picMk id="13" creationId="{23FCF7D6-8D9E-24B8-D1FE-840B522BD913}"/>
          </ac:picMkLst>
        </pc:picChg>
      </pc:sldChg>
      <pc:sldChg chg="addSp delSp modSp new mod ord">
        <pc:chgData name="MAIGNAN Victor FRSC" userId="94fc2294-f05d-4f6d-a45c-e2f1f1ee1e39" providerId="ADAL" clId="{045DEE50-0352-471B-86C0-B4349DBB0469}" dt="2023-05-02T13:21:42.653" v="8315"/>
        <pc:sldMkLst>
          <pc:docMk/>
          <pc:sldMk cId="698000389" sldId="2147375944"/>
        </pc:sldMkLst>
        <pc:spChg chg="mod">
          <ac:chgData name="MAIGNAN Victor FRSC" userId="94fc2294-f05d-4f6d-a45c-e2f1f1ee1e39" providerId="ADAL" clId="{045DEE50-0352-471B-86C0-B4349DBB0469}" dt="2023-04-24T15:26:52.234" v="269" actId="20577"/>
          <ac:spMkLst>
            <pc:docMk/>
            <pc:sldMk cId="698000389" sldId="2147375944"/>
            <ac:spMk id="2" creationId="{BB9F8BBA-98BA-64E3-141B-DACAC5BC3180}"/>
          </ac:spMkLst>
        </pc:spChg>
        <pc:spChg chg="del">
          <ac:chgData name="MAIGNAN Victor FRSC" userId="94fc2294-f05d-4f6d-a45c-e2f1f1ee1e39" providerId="ADAL" clId="{045DEE50-0352-471B-86C0-B4349DBB0469}" dt="2023-04-24T07:40:03.967" v="102" actId="478"/>
          <ac:spMkLst>
            <pc:docMk/>
            <pc:sldMk cId="698000389" sldId="2147375944"/>
            <ac:spMk id="3" creationId="{590346B0-F937-08D9-F94A-A8E72979DC1E}"/>
          </ac:spMkLst>
        </pc:spChg>
        <pc:spChg chg="add mod">
          <ac:chgData name="MAIGNAN Victor FRSC" userId="94fc2294-f05d-4f6d-a45c-e2f1f1ee1e39" providerId="ADAL" clId="{045DEE50-0352-471B-86C0-B4349DBB0469}" dt="2023-05-02T13:21:42.653" v="8315"/>
          <ac:spMkLst>
            <pc:docMk/>
            <pc:sldMk cId="698000389" sldId="2147375944"/>
            <ac:spMk id="3" creationId="{A83EF1A4-BDAD-8E9A-9B69-821C73EF805B}"/>
          </ac:spMkLst>
        </pc:spChg>
        <pc:spChg chg="add mod">
          <ac:chgData name="MAIGNAN Victor FRSC" userId="94fc2294-f05d-4f6d-a45c-e2f1f1ee1e39" providerId="ADAL" clId="{045DEE50-0352-471B-86C0-B4349DBB0469}" dt="2023-04-24T15:28:08.632" v="333" actId="1035"/>
          <ac:spMkLst>
            <pc:docMk/>
            <pc:sldMk cId="698000389" sldId="2147375944"/>
            <ac:spMk id="6" creationId="{4DF2A3CE-21A4-171A-C0E1-596FA45A8752}"/>
          </ac:spMkLst>
        </pc:spChg>
        <pc:picChg chg="add mod">
          <ac:chgData name="MAIGNAN Victor FRSC" userId="94fc2294-f05d-4f6d-a45c-e2f1f1ee1e39" providerId="ADAL" clId="{045DEE50-0352-471B-86C0-B4349DBB0469}" dt="2023-04-24T15:28:08.632" v="333" actId="1035"/>
          <ac:picMkLst>
            <pc:docMk/>
            <pc:sldMk cId="698000389" sldId="2147375944"/>
            <ac:picMk id="4" creationId="{07ECA350-4A80-388F-E619-FA3D867CCCC1}"/>
          </ac:picMkLst>
        </pc:picChg>
        <pc:picChg chg="add mod">
          <ac:chgData name="MAIGNAN Victor FRSC" userId="94fc2294-f05d-4f6d-a45c-e2f1f1ee1e39" providerId="ADAL" clId="{045DEE50-0352-471B-86C0-B4349DBB0469}" dt="2023-04-25T12:58:30.683" v="5545" actId="1035"/>
          <ac:picMkLst>
            <pc:docMk/>
            <pc:sldMk cId="698000389" sldId="2147375944"/>
            <ac:picMk id="5" creationId="{1E7094AA-E6F6-3F13-DFA5-AD3CD869C38D}"/>
          </ac:picMkLst>
        </pc:picChg>
        <pc:picChg chg="add mod">
          <ac:chgData name="MAIGNAN Victor FRSC" userId="94fc2294-f05d-4f6d-a45c-e2f1f1ee1e39" providerId="ADAL" clId="{045DEE50-0352-471B-86C0-B4349DBB0469}" dt="2023-04-25T12:58:28.492" v="5541" actId="1035"/>
          <ac:picMkLst>
            <pc:docMk/>
            <pc:sldMk cId="698000389" sldId="2147375944"/>
            <ac:picMk id="1026" creationId="{FEB3E3F6-839A-0AAD-99C6-AA5A24650CCB}"/>
          </ac:picMkLst>
        </pc:picChg>
      </pc:sldChg>
      <pc:sldChg chg="addSp delSp modSp new mod ord modClrScheme chgLayout">
        <pc:chgData name="MAIGNAN Victor FRSC" userId="94fc2294-f05d-4f6d-a45c-e2f1f1ee1e39" providerId="ADAL" clId="{045DEE50-0352-471B-86C0-B4349DBB0469}" dt="2023-05-11T15:25:28.337" v="12704" actId="20577"/>
        <pc:sldMkLst>
          <pc:docMk/>
          <pc:sldMk cId="226024793" sldId="2147375945"/>
        </pc:sldMkLst>
        <pc:spChg chg="del mod ord">
          <ac:chgData name="MAIGNAN Victor FRSC" userId="94fc2294-f05d-4f6d-a45c-e2f1f1ee1e39" providerId="ADAL" clId="{045DEE50-0352-471B-86C0-B4349DBB0469}" dt="2023-04-24T13:12:02.396" v="122" actId="700"/>
          <ac:spMkLst>
            <pc:docMk/>
            <pc:sldMk cId="226024793" sldId="2147375945"/>
            <ac:spMk id="2" creationId="{B910B854-AF20-4BDA-83ED-A60B6D855479}"/>
          </ac:spMkLst>
        </pc:spChg>
        <pc:spChg chg="add del mod">
          <ac:chgData name="MAIGNAN Victor FRSC" userId="94fc2294-f05d-4f6d-a45c-e2f1f1ee1e39" providerId="ADAL" clId="{045DEE50-0352-471B-86C0-B4349DBB0469}" dt="2023-04-25T12:18:53.662" v="4344"/>
          <ac:spMkLst>
            <pc:docMk/>
            <pc:sldMk cId="226024793" sldId="2147375945"/>
            <ac:spMk id="2" creationId="{E1A53C08-312D-2D29-E307-F278ACA2FB5A}"/>
          </ac:spMkLst>
        </pc:spChg>
        <pc:spChg chg="add mod ord">
          <ac:chgData name="MAIGNAN Victor FRSC" userId="94fc2294-f05d-4f6d-a45c-e2f1f1ee1e39" providerId="ADAL" clId="{045DEE50-0352-471B-86C0-B4349DBB0469}" dt="2023-04-25T12:35:07.942" v="5164" actId="20577"/>
          <ac:spMkLst>
            <pc:docMk/>
            <pc:sldMk cId="226024793" sldId="2147375945"/>
            <ac:spMk id="3" creationId="{C0D810A2-6773-3A5F-CFD7-FFCC9916F9BA}"/>
          </ac:spMkLst>
        </pc:spChg>
        <pc:spChg chg="add del mod ord">
          <ac:chgData name="MAIGNAN Victor FRSC" userId="94fc2294-f05d-4f6d-a45c-e2f1f1ee1e39" providerId="ADAL" clId="{045DEE50-0352-471B-86C0-B4349DBB0469}" dt="2023-04-25T12:19:26.971" v="4382" actId="478"/>
          <ac:spMkLst>
            <pc:docMk/>
            <pc:sldMk cId="226024793" sldId="2147375945"/>
            <ac:spMk id="4" creationId="{87A80F98-43AA-E3A4-A377-5AE3BF228C82}"/>
          </ac:spMkLst>
        </pc:spChg>
        <pc:spChg chg="add del mod">
          <ac:chgData name="MAIGNAN Victor FRSC" userId="94fc2294-f05d-4f6d-a45c-e2f1f1ee1e39" providerId="ADAL" clId="{045DEE50-0352-471B-86C0-B4349DBB0469}" dt="2023-04-25T12:18:53.662" v="4344"/>
          <ac:spMkLst>
            <pc:docMk/>
            <pc:sldMk cId="226024793" sldId="2147375945"/>
            <ac:spMk id="5" creationId="{76BAC0CB-E27B-2C70-67E7-3203BC419577}"/>
          </ac:spMkLst>
        </pc:spChg>
        <pc:spChg chg="add del mod">
          <ac:chgData name="MAIGNAN Victor FRSC" userId="94fc2294-f05d-4f6d-a45c-e2f1f1ee1e39" providerId="ADAL" clId="{045DEE50-0352-471B-86C0-B4349DBB0469}" dt="2023-04-25T12:18:53.662" v="4344"/>
          <ac:spMkLst>
            <pc:docMk/>
            <pc:sldMk cId="226024793" sldId="2147375945"/>
            <ac:spMk id="7" creationId="{6B0F814F-1DAA-42C2-ACC9-20303F5C2660}"/>
          </ac:spMkLst>
        </pc:spChg>
        <pc:spChg chg="add del mod">
          <ac:chgData name="MAIGNAN Victor FRSC" userId="94fc2294-f05d-4f6d-a45c-e2f1f1ee1e39" providerId="ADAL" clId="{045DEE50-0352-471B-86C0-B4349DBB0469}" dt="2023-04-25T12:18:53.662" v="4344"/>
          <ac:spMkLst>
            <pc:docMk/>
            <pc:sldMk cId="226024793" sldId="2147375945"/>
            <ac:spMk id="9" creationId="{2492AF03-1DA9-A71D-7E1B-A8FBB80EC53B}"/>
          </ac:spMkLst>
        </pc:spChg>
        <pc:spChg chg="add mod">
          <ac:chgData name="MAIGNAN Victor FRSC" userId="94fc2294-f05d-4f6d-a45c-e2f1f1ee1e39" providerId="ADAL" clId="{045DEE50-0352-471B-86C0-B4349DBB0469}" dt="2023-04-25T12:25:33.997" v="4796" actId="20577"/>
          <ac:spMkLst>
            <pc:docMk/>
            <pc:sldMk cId="226024793" sldId="2147375945"/>
            <ac:spMk id="10" creationId="{1CC80363-1844-82BD-2323-ACDF3FC4E1B9}"/>
          </ac:spMkLst>
        </pc:spChg>
        <pc:spChg chg="add del mod">
          <ac:chgData name="MAIGNAN Victor FRSC" userId="94fc2294-f05d-4f6d-a45c-e2f1f1ee1e39" providerId="ADAL" clId="{045DEE50-0352-471B-86C0-B4349DBB0469}" dt="2023-04-25T12:19:15.356" v="4349" actId="478"/>
          <ac:spMkLst>
            <pc:docMk/>
            <pc:sldMk cId="226024793" sldId="2147375945"/>
            <ac:spMk id="11" creationId="{EA31D0AC-1417-D682-F370-92C732AF1B6D}"/>
          </ac:spMkLst>
        </pc:spChg>
        <pc:spChg chg="add del mod">
          <ac:chgData name="MAIGNAN Victor FRSC" userId="94fc2294-f05d-4f6d-a45c-e2f1f1ee1e39" providerId="ADAL" clId="{045DEE50-0352-471B-86C0-B4349DBB0469}" dt="2023-04-25T12:19:40.780" v="4385" actId="478"/>
          <ac:spMkLst>
            <pc:docMk/>
            <pc:sldMk cId="226024793" sldId="2147375945"/>
            <ac:spMk id="13" creationId="{1B240601-7008-2A6F-45DD-FA48BCD1A36B}"/>
          </ac:spMkLst>
        </pc:spChg>
        <pc:spChg chg="add mod">
          <ac:chgData name="MAIGNAN Victor FRSC" userId="94fc2294-f05d-4f6d-a45c-e2f1f1ee1e39" providerId="ADAL" clId="{045DEE50-0352-471B-86C0-B4349DBB0469}" dt="2023-05-11T15:24:52.823" v="12683" actId="27636"/>
          <ac:spMkLst>
            <pc:docMk/>
            <pc:sldMk cId="226024793" sldId="2147375945"/>
            <ac:spMk id="15" creationId="{B08D9861-3E49-7F2D-0E38-F554E482204C}"/>
          </ac:spMkLst>
        </pc:spChg>
        <pc:graphicFrameChg chg="add del mod">
          <ac:chgData name="MAIGNAN Victor FRSC" userId="94fc2294-f05d-4f6d-a45c-e2f1f1ee1e39" providerId="ADAL" clId="{045DEE50-0352-471B-86C0-B4349DBB0469}" dt="2023-04-25T12:18:53.662" v="4344"/>
          <ac:graphicFrameMkLst>
            <pc:docMk/>
            <pc:sldMk cId="226024793" sldId="2147375945"/>
            <ac:graphicFrameMk id="6" creationId="{ED0088B0-6BEB-6525-DD3F-B4EECCBE25CC}"/>
          </ac:graphicFrameMkLst>
        </pc:graphicFrameChg>
        <pc:graphicFrameChg chg="add mod modGraphic">
          <ac:chgData name="MAIGNAN Victor FRSC" userId="94fc2294-f05d-4f6d-a45c-e2f1f1ee1e39" providerId="ADAL" clId="{045DEE50-0352-471B-86C0-B4349DBB0469}" dt="2023-05-11T15:25:28.337" v="12704" actId="20577"/>
          <ac:graphicFrameMkLst>
            <pc:docMk/>
            <pc:sldMk cId="226024793" sldId="2147375945"/>
            <ac:graphicFrameMk id="12" creationId="{6B5AB091-31CE-0867-062C-1F625FB4D828}"/>
          </ac:graphicFrameMkLst>
        </pc:graphicFrameChg>
        <pc:picChg chg="add del mod">
          <ac:chgData name="MAIGNAN Victor FRSC" userId="94fc2294-f05d-4f6d-a45c-e2f1f1ee1e39" providerId="ADAL" clId="{045DEE50-0352-471B-86C0-B4349DBB0469}" dt="2023-04-25T12:18:53.662" v="4344"/>
          <ac:picMkLst>
            <pc:docMk/>
            <pc:sldMk cId="226024793" sldId="2147375945"/>
            <ac:picMk id="8" creationId="{6708CE0D-B10A-D40D-87D8-A844B7DB3DC1}"/>
          </ac:picMkLst>
        </pc:picChg>
        <pc:picChg chg="add del mod">
          <ac:chgData name="MAIGNAN Victor FRSC" userId="94fc2294-f05d-4f6d-a45c-e2f1f1ee1e39" providerId="ADAL" clId="{045DEE50-0352-471B-86C0-B4349DBB0469}" dt="2023-04-25T12:19:10.163" v="4347" actId="478"/>
          <ac:picMkLst>
            <pc:docMk/>
            <pc:sldMk cId="226024793" sldId="2147375945"/>
            <ac:picMk id="14" creationId="{E525C82F-6F0B-C1FA-16E7-A43F8AA4AC41}"/>
          </ac:picMkLst>
        </pc:picChg>
        <pc:picChg chg="add mod">
          <ac:chgData name="MAIGNAN Victor FRSC" userId="94fc2294-f05d-4f6d-a45c-e2f1f1ee1e39" providerId="ADAL" clId="{045DEE50-0352-471B-86C0-B4349DBB0469}" dt="2023-04-25T12:19:04.498" v="4346"/>
          <ac:picMkLst>
            <pc:docMk/>
            <pc:sldMk cId="226024793" sldId="2147375945"/>
            <ac:picMk id="16" creationId="{F6372D30-5C7A-BEAE-523E-A5C2F4167811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12T11:46:24.691" v="14502" actId="1076"/>
        <pc:sldMkLst>
          <pc:docMk/>
          <pc:sldMk cId="3272111692" sldId="2147375946"/>
        </pc:sldMkLst>
        <pc:spChg chg="mod">
          <ac:chgData name="MAIGNAN Victor FRSC" userId="94fc2294-f05d-4f6d-a45c-e2f1f1ee1e39" providerId="ADAL" clId="{045DEE50-0352-471B-86C0-B4349DBB0469}" dt="2023-04-25T11:42:06.045" v="4009" actId="20577"/>
          <ac:spMkLst>
            <pc:docMk/>
            <pc:sldMk cId="3272111692" sldId="2147375946"/>
            <ac:spMk id="2" creationId="{26261B7F-07FF-CE8A-2576-4BF281D38569}"/>
          </ac:spMkLst>
        </pc:spChg>
        <pc:spChg chg="del">
          <ac:chgData name="MAIGNAN Victor FRSC" userId="94fc2294-f05d-4f6d-a45c-e2f1f1ee1e39" providerId="ADAL" clId="{045DEE50-0352-471B-86C0-B4349DBB0469}" dt="2023-04-24T15:35:00.739" v="406" actId="478"/>
          <ac:spMkLst>
            <pc:docMk/>
            <pc:sldMk cId="3272111692" sldId="2147375946"/>
            <ac:spMk id="3" creationId="{3AD35B49-B09C-080C-6564-16B51B4330EF}"/>
          </ac:spMkLst>
        </pc:spChg>
        <pc:picChg chg="add mod">
          <ac:chgData name="MAIGNAN Victor FRSC" userId="94fc2294-f05d-4f6d-a45c-e2f1f1ee1e39" providerId="ADAL" clId="{045DEE50-0352-471B-86C0-B4349DBB0469}" dt="2023-05-12T11:46:24.691" v="14502" actId="1076"/>
          <ac:picMkLst>
            <pc:docMk/>
            <pc:sldMk cId="3272111692" sldId="2147375946"/>
            <ac:picMk id="4" creationId="{6E5B2BF6-95CA-98D5-104E-A024ACC06692}"/>
          </ac:picMkLst>
        </pc:picChg>
        <pc:picChg chg="add del mod modCrop">
          <ac:chgData name="MAIGNAN Victor FRSC" userId="94fc2294-f05d-4f6d-a45c-e2f1f1ee1e39" providerId="ADAL" clId="{045DEE50-0352-471B-86C0-B4349DBB0469}" dt="2023-05-12T10:24:16.116" v="14483" actId="478"/>
          <ac:picMkLst>
            <pc:docMk/>
            <pc:sldMk cId="3272111692" sldId="2147375946"/>
            <ac:picMk id="5" creationId="{46583A60-EF03-D01C-1578-C035ACDDE957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5T12:45:02.691" v="11393" actId="14100"/>
        <pc:sldMkLst>
          <pc:docMk/>
          <pc:sldMk cId="1710178859" sldId="2147375947"/>
        </pc:sldMkLst>
        <pc:spChg chg="mod">
          <ac:chgData name="MAIGNAN Victor FRSC" userId="94fc2294-f05d-4f6d-a45c-e2f1f1ee1e39" providerId="ADAL" clId="{045DEE50-0352-471B-86C0-B4349DBB0469}" dt="2023-04-25T11:42:32.213" v="4021" actId="6549"/>
          <ac:spMkLst>
            <pc:docMk/>
            <pc:sldMk cId="1710178859" sldId="2147375947"/>
            <ac:spMk id="2" creationId="{B0EBFA00-952B-E9B2-ED31-4E507FC396D2}"/>
          </ac:spMkLst>
        </pc:spChg>
        <pc:spChg chg="del">
          <ac:chgData name="MAIGNAN Victor FRSC" userId="94fc2294-f05d-4f6d-a45c-e2f1f1ee1e39" providerId="ADAL" clId="{045DEE50-0352-471B-86C0-B4349DBB0469}" dt="2023-04-24T15:37:08.720" v="439" actId="478"/>
          <ac:spMkLst>
            <pc:docMk/>
            <pc:sldMk cId="1710178859" sldId="2147375947"/>
            <ac:spMk id="3" creationId="{4C5F2919-3056-5214-7260-351284A5E929}"/>
          </ac:spMkLst>
        </pc:spChg>
        <pc:picChg chg="add mod">
          <ac:chgData name="MAIGNAN Victor FRSC" userId="94fc2294-f05d-4f6d-a45c-e2f1f1ee1e39" providerId="ADAL" clId="{045DEE50-0352-471B-86C0-B4349DBB0469}" dt="2023-05-05T12:45:02.691" v="11393" actId="14100"/>
          <ac:picMkLst>
            <pc:docMk/>
            <pc:sldMk cId="1710178859" sldId="2147375947"/>
            <ac:picMk id="4" creationId="{8836F9AC-CF2F-E64E-D043-D4EB12177FC7}"/>
          </ac:picMkLst>
        </pc:picChg>
        <pc:picChg chg="add del mod">
          <ac:chgData name="MAIGNAN Victor FRSC" userId="94fc2294-f05d-4f6d-a45c-e2f1f1ee1e39" providerId="ADAL" clId="{045DEE50-0352-471B-86C0-B4349DBB0469}" dt="2023-04-24T15:37:15.780" v="440" actId="478"/>
          <ac:picMkLst>
            <pc:docMk/>
            <pc:sldMk cId="1710178859" sldId="2147375947"/>
            <ac:picMk id="5" creationId="{1DC1CE04-728A-3386-FEB3-497ABC9FE88F}"/>
          </ac:picMkLst>
        </pc:picChg>
        <pc:picChg chg="add del mod">
          <ac:chgData name="MAIGNAN Victor FRSC" userId="94fc2294-f05d-4f6d-a45c-e2f1f1ee1e39" providerId="ADAL" clId="{045DEE50-0352-471B-86C0-B4349DBB0469}" dt="2023-05-05T12:44:55.215" v="11389" actId="478"/>
          <ac:picMkLst>
            <pc:docMk/>
            <pc:sldMk cId="1710178859" sldId="2147375947"/>
            <ac:picMk id="7" creationId="{BB4711B8-7C5C-5E97-C175-6486F5A82D90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4-25T11:43:24.803" v="4023" actId="20577"/>
        <pc:sldMkLst>
          <pc:docMk/>
          <pc:sldMk cId="322422313" sldId="2147375948"/>
        </pc:sldMkLst>
        <pc:spChg chg="mod">
          <ac:chgData name="MAIGNAN Victor FRSC" userId="94fc2294-f05d-4f6d-a45c-e2f1f1ee1e39" providerId="ADAL" clId="{045DEE50-0352-471B-86C0-B4349DBB0469}" dt="2023-04-25T11:43:24.803" v="4023" actId="20577"/>
          <ac:spMkLst>
            <pc:docMk/>
            <pc:sldMk cId="322422313" sldId="2147375948"/>
            <ac:spMk id="2" creationId="{2C701079-B566-7CDA-E8E3-54F7448A4FF7}"/>
          </ac:spMkLst>
        </pc:spChg>
        <pc:spChg chg="del">
          <ac:chgData name="MAIGNAN Victor FRSC" userId="94fc2294-f05d-4f6d-a45c-e2f1f1ee1e39" providerId="ADAL" clId="{045DEE50-0352-471B-86C0-B4349DBB0469}" dt="2023-04-24T15:49:51.363" v="483" actId="478"/>
          <ac:spMkLst>
            <pc:docMk/>
            <pc:sldMk cId="322422313" sldId="2147375948"/>
            <ac:spMk id="3" creationId="{B6CE2423-E529-0E11-1C34-9762B7ED6927}"/>
          </ac:spMkLst>
        </pc:spChg>
        <pc:picChg chg="add mod modCrop">
          <ac:chgData name="MAIGNAN Victor FRSC" userId="94fc2294-f05d-4f6d-a45c-e2f1f1ee1e39" providerId="ADAL" clId="{045DEE50-0352-471B-86C0-B4349DBB0469}" dt="2023-04-24T15:50:07.779" v="488" actId="732"/>
          <ac:picMkLst>
            <pc:docMk/>
            <pc:sldMk cId="322422313" sldId="2147375948"/>
            <ac:picMk id="5" creationId="{60DD3AE3-4CAE-2D19-F12D-4D8313CFA8C0}"/>
          </ac:picMkLst>
        </pc:picChg>
      </pc:sldChg>
      <pc:sldChg chg="addSp delSp modSp new del mod">
        <pc:chgData name="MAIGNAN Victor FRSC" userId="94fc2294-f05d-4f6d-a45c-e2f1f1ee1e39" providerId="ADAL" clId="{045DEE50-0352-471B-86C0-B4349DBB0469}" dt="2023-04-25T11:41:55.475" v="4003" actId="47"/>
        <pc:sldMkLst>
          <pc:docMk/>
          <pc:sldMk cId="1944127992" sldId="2147375949"/>
        </pc:sldMkLst>
        <pc:spChg chg="mod">
          <ac:chgData name="MAIGNAN Victor FRSC" userId="94fc2294-f05d-4f6d-a45c-e2f1f1ee1e39" providerId="ADAL" clId="{045DEE50-0352-471B-86C0-B4349DBB0469}" dt="2023-04-25T11:41:52.669" v="4002" actId="20577"/>
          <ac:spMkLst>
            <pc:docMk/>
            <pc:sldMk cId="1944127992" sldId="2147375949"/>
            <ac:spMk id="2" creationId="{5FB198A9-0AA0-1C03-4DE1-EE2B4DCF31F4}"/>
          </ac:spMkLst>
        </pc:spChg>
        <pc:spChg chg="del">
          <ac:chgData name="MAIGNAN Victor FRSC" userId="94fc2294-f05d-4f6d-a45c-e2f1f1ee1e39" providerId="ADAL" clId="{045DEE50-0352-471B-86C0-B4349DBB0469}" dt="2023-04-25T07:14:57.632" v="566" actId="478"/>
          <ac:spMkLst>
            <pc:docMk/>
            <pc:sldMk cId="1944127992" sldId="2147375949"/>
            <ac:spMk id="3" creationId="{61194DDE-E8D5-06E1-EB1C-45B30D4EA0D5}"/>
          </ac:spMkLst>
        </pc:spChg>
        <pc:picChg chg="add mod">
          <ac:chgData name="MAIGNAN Victor FRSC" userId="94fc2294-f05d-4f6d-a45c-e2f1f1ee1e39" providerId="ADAL" clId="{045DEE50-0352-471B-86C0-B4349DBB0469}" dt="2023-04-25T07:15:18.304" v="571" actId="1076"/>
          <ac:picMkLst>
            <pc:docMk/>
            <pc:sldMk cId="1944127992" sldId="2147375949"/>
            <ac:picMk id="5" creationId="{E1F49926-7372-032E-DFBC-E59BEB01C06D}"/>
          </ac:picMkLst>
        </pc:picChg>
      </pc:sldChg>
      <pc:sldChg chg="modSp new mod">
        <pc:chgData name="MAIGNAN Victor FRSC" userId="94fc2294-f05d-4f6d-a45c-e2f1f1ee1e39" providerId="ADAL" clId="{045DEE50-0352-471B-86C0-B4349DBB0469}" dt="2023-04-25T07:57:34.965" v="609" actId="20577"/>
        <pc:sldMkLst>
          <pc:docMk/>
          <pc:sldMk cId="886494589" sldId="2147375950"/>
        </pc:sldMkLst>
        <pc:spChg chg="mod">
          <ac:chgData name="MAIGNAN Victor FRSC" userId="94fc2294-f05d-4f6d-a45c-e2f1f1ee1e39" providerId="ADAL" clId="{045DEE50-0352-471B-86C0-B4349DBB0469}" dt="2023-04-25T07:57:34.965" v="609" actId="20577"/>
          <ac:spMkLst>
            <pc:docMk/>
            <pc:sldMk cId="886494589" sldId="2147375950"/>
            <ac:spMk id="2" creationId="{BC713212-9B40-0AE4-3BCB-6689DA78C778}"/>
          </ac:spMkLst>
        </pc:spChg>
      </pc:sldChg>
      <pc:sldChg chg="new del">
        <pc:chgData name="MAIGNAN Victor FRSC" userId="94fc2294-f05d-4f6d-a45c-e2f1f1ee1e39" providerId="ADAL" clId="{045DEE50-0352-471B-86C0-B4349DBB0469}" dt="2023-04-25T07:57:44.765" v="612" actId="47"/>
        <pc:sldMkLst>
          <pc:docMk/>
          <pc:sldMk cId="1421843808" sldId="2147375951"/>
        </pc:sldMkLst>
      </pc:sldChg>
      <pc:sldChg chg="new del">
        <pc:chgData name="MAIGNAN Victor FRSC" userId="94fc2294-f05d-4f6d-a45c-e2f1f1ee1e39" providerId="ADAL" clId="{045DEE50-0352-471B-86C0-B4349DBB0469}" dt="2023-04-25T07:58:10.940" v="614" actId="47"/>
        <pc:sldMkLst>
          <pc:docMk/>
          <pc:sldMk cId="468781876" sldId="2147375952"/>
        </pc:sldMkLst>
      </pc:sldChg>
      <pc:sldChg chg="addSp modSp add del mod">
        <pc:chgData name="MAIGNAN Victor FRSC" userId="94fc2294-f05d-4f6d-a45c-e2f1f1ee1e39" providerId="ADAL" clId="{045DEE50-0352-471B-86C0-B4349DBB0469}" dt="2023-04-25T08:20:16.863" v="967" actId="47"/>
        <pc:sldMkLst>
          <pc:docMk/>
          <pc:sldMk cId="1295174389" sldId="2147470678"/>
        </pc:sldMkLst>
        <pc:spChg chg="mod">
          <ac:chgData name="MAIGNAN Victor FRSC" userId="94fc2294-f05d-4f6d-a45c-e2f1f1ee1e39" providerId="ADAL" clId="{045DEE50-0352-471B-86C0-B4349DBB0469}" dt="2023-04-25T07:59:49.195" v="661" actId="14100"/>
          <ac:spMkLst>
            <pc:docMk/>
            <pc:sldMk cId="1295174389" sldId="2147470678"/>
            <ac:spMk id="3" creationId="{8AB9183D-E9C8-FC33-5A1A-6C77DFB0BE4D}"/>
          </ac:spMkLst>
        </pc:spChg>
        <pc:spChg chg="mod">
          <ac:chgData name="MAIGNAN Victor FRSC" userId="94fc2294-f05d-4f6d-a45c-e2f1f1ee1e39" providerId="ADAL" clId="{045DEE50-0352-471B-86C0-B4349DBB0469}" dt="2023-04-25T07:59:27.235" v="652" actId="1035"/>
          <ac:spMkLst>
            <pc:docMk/>
            <pc:sldMk cId="1295174389" sldId="2147470678"/>
            <ac:spMk id="6" creationId="{5068AC66-EF71-424C-8591-CC283334572A}"/>
          </ac:spMkLst>
        </pc:spChg>
        <pc:spChg chg="add mod">
          <ac:chgData name="MAIGNAN Victor FRSC" userId="94fc2294-f05d-4f6d-a45c-e2f1f1ee1e39" providerId="ADAL" clId="{045DEE50-0352-471B-86C0-B4349DBB0469}" dt="2023-04-25T07:59:40.315" v="659" actId="1076"/>
          <ac:spMkLst>
            <pc:docMk/>
            <pc:sldMk cId="1295174389" sldId="2147470678"/>
            <ac:spMk id="7" creationId="{0C8E3EA1-7BAC-AF48-7C77-692CD47D6DFA}"/>
          </ac:spMkLst>
        </pc:spChg>
        <pc:picChg chg="mod">
          <ac:chgData name="MAIGNAN Victor FRSC" userId="94fc2294-f05d-4f6d-a45c-e2f1f1ee1e39" providerId="ADAL" clId="{045DEE50-0352-471B-86C0-B4349DBB0469}" dt="2023-04-25T07:59:27.235" v="652" actId="1035"/>
          <ac:picMkLst>
            <pc:docMk/>
            <pc:sldMk cId="1295174389" sldId="2147470678"/>
            <ac:picMk id="5" creationId="{D99D57CB-6BC6-4790-AF96-A2FCA072A0D6}"/>
          </ac:picMkLst>
        </pc:picChg>
      </pc:sldChg>
      <pc:sldChg chg="add del">
        <pc:chgData name="MAIGNAN Victor FRSC" userId="94fc2294-f05d-4f6d-a45c-e2f1f1ee1e39" providerId="ADAL" clId="{045DEE50-0352-471B-86C0-B4349DBB0469}" dt="2023-04-25T08:00:15.204" v="662" actId="47"/>
        <pc:sldMkLst>
          <pc:docMk/>
          <pc:sldMk cId="2555742084" sldId="2147470679"/>
        </pc:sldMkLst>
      </pc:sldChg>
      <pc:sldChg chg="modSp add del mod">
        <pc:chgData name="MAIGNAN Victor FRSC" userId="94fc2294-f05d-4f6d-a45c-e2f1f1ee1e39" providerId="ADAL" clId="{045DEE50-0352-471B-86C0-B4349DBB0469}" dt="2023-04-25T08:00:58.187" v="668" actId="47"/>
        <pc:sldMkLst>
          <pc:docMk/>
          <pc:sldMk cId="2903735629" sldId="2147470680"/>
        </pc:sldMkLst>
        <pc:spChg chg="mod">
          <ac:chgData name="MAIGNAN Victor FRSC" userId="94fc2294-f05d-4f6d-a45c-e2f1f1ee1e39" providerId="ADAL" clId="{045DEE50-0352-471B-86C0-B4349DBB0469}" dt="2023-04-25T08:00:51.271" v="666" actId="21"/>
          <ac:spMkLst>
            <pc:docMk/>
            <pc:sldMk cId="2903735629" sldId="2147470680"/>
            <ac:spMk id="3" creationId="{4B72A57F-0012-C443-5DE2-6E7F0295DEA9}"/>
          </ac:spMkLst>
        </pc:spChg>
      </pc:sldChg>
      <pc:sldChg chg="modSp add del mod">
        <pc:chgData name="MAIGNAN Victor FRSC" userId="94fc2294-f05d-4f6d-a45c-e2f1f1ee1e39" providerId="ADAL" clId="{045DEE50-0352-471B-86C0-B4349DBB0469}" dt="2023-04-25T08:01:56.186" v="674" actId="47"/>
        <pc:sldMkLst>
          <pc:docMk/>
          <pc:sldMk cId="4003239576" sldId="2147470681"/>
        </pc:sldMkLst>
        <pc:spChg chg="mod">
          <ac:chgData name="MAIGNAN Victor FRSC" userId="94fc2294-f05d-4f6d-a45c-e2f1f1ee1e39" providerId="ADAL" clId="{045DEE50-0352-471B-86C0-B4349DBB0469}" dt="2023-04-25T08:00:54.568" v="667"/>
          <ac:spMkLst>
            <pc:docMk/>
            <pc:sldMk cId="4003239576" sldId="2147470681"/>
            <ac:spMk id="3" creationId="{7236776C-6C97-787F-031D-FA97B3820998}"/>
          </ac:spMkLst>
        </pc:spChg>
      </pc:sldChg>
      <pc:sldChg chg="add del">
        <pc:chgData name="MAIGNAN Victor FRSC" userId="94fc2294-f05d-4f6d-a45c-e2f1f1ee1e39" providerId="ADAL" clId="{045DEE50-0352-471B-86C0-B4349DBB0469}" dt="2023-04-25T08:01:33.950" v="671" actId="47"/>
        <pc:sldMkLst>
          <pc:docMk/>
          <pc:sldMk cId="3232708562" sldId="2147470682"/>
        </pc:sldMkLst>
      </pc:sldChg>
      <pc:sldChg chg="add del">
        <pc:chgData name="MAIGNAN Victor FRSC" userId="94fc2294-f05d-4f6d-a45c-e2f1f1ee1e39" providerId="ADAL" clId="{045DEE50-0352-471B-86C0-B4349DBB0469}" dt="2023-04-25T08:21:48.892" v="1089" actId="47"/>
        <pc:sldMkLst>
          <pc:docMk/>
          <pc:sldMk cId="3078830633" sldId="2147470683"/>
        </pc:sldMkLst>
      </pc:sldChg>
      <pc:sldChg chg="add del">
        <pc:chgData name="MAIGNAN Victor FRSC" userId="94fc2294-f05d-4f6d-a45c-e2f1f1ee1e39" providerId="ADAL" clId="{045DEE50-0352-471B-86C0-B4349DBB0469}" dt="2023-04-25T08:01:36.643" v="672" actId="47"/>
        <pc:sldMkLst>
          <pc:docMk/>
          <pc:sldMk cId="2537318413" sldId="2147470684"/>
        </pc:sldMkLst>
      </pc:sldChg>
      <pc:sldChg chg="modSp add mod">
        <pc:chgData name="MAIGNAN Victor FRSC" userId="94fc2294-f05d-4f6d-a45c-e2f1f1ee1e39" providerId="ADAL" clId="{045DEE50-0352-471B-86C0-B4349DBB0469}" dt="2023-05-02T14:15:08.613" v="8452" actId="13926"/>
        <pc:sldMkLst>
          <pc:docMk/>
          <pc:sldMk cId="2663922965" sldId="2147470685"/>
        </pc:sldMkLst>
        <pc:spChg chg="mod">
          <ac:chgData name="MAIGNAN Victor FRSC" userId="94fc2294-f05d-4f6d-a45c-e2f1f1ee1e39" providerId="ADAL" clId="{045DEE50-0352-471B-86C0-B4349DBB0469}" dt="2023-05-02T14:15:08.613" v="8452" actId="13926"/>
          <ac:spMkLst>
            <pc:docMk/>
            <pc:sldMk cId="2663922965" sldId="2147470685"/>
            <ac:spMk id="40" creationId="{7970124F-501D-EECF-D7AE-CECFE77CB7A9}"/>
          </ac:spMkLst>
        </pc:spChg>
      </pc:sldChg>
      <pc:sldChg chg="add del">
        <pc:chgData name="MAIGNAN Victor FRSC" userId="94fc2294-f05d-4f6d-a45c-e2f1f1ee1e39" providerId="ADAL" clId="{045DEE50-0352-471B-86C0-B4349DBB0469}" dt="2023-04-25T08:21:53.318" v="1090" actId="47"/>
        <pc:sldMkLst>
          <pc:docMk/>
          <pc:sldMk cId="929833471" sldId="2147470686"/>
        </pc:sldMkLst>
      </pc:sldChg>
      <pc:sldChg chg="modSp mod">
        <pc:chgData name="MAIGNAN Victor FRSC" userId="94fc2294-f05d-4f6d-a45c-e2f1f1ee1e39" providerId="ADAL" clId="{045DEE50-0352-471B-86C0-B4349DBB0469}" dt="2023-05-11T14:51:30.085" v="12284" actId="113"/>
        <pc:sldMkLst>
          <pc:docMk/>
          <pc:sldMk cId="2538592555" sldId="2147470687"/>
        </pc:sldMkLst>
        <pc:graphicFrameChg chg="mod modGraphic">
          <ac:chgData name="MAIGNAN Victor FRSC" userId="94fc2294-f05d-4f6d-a45c-e2f1f1ee1e39" providerId="ADAL" clId="{045DEE50-0352-471B-86C0-B4349DBB0469}" dt="2023-05-11T14:51:30.085" v="12284" actId="113"/>
          <ac:graphicFrameMkLst>
            <pc:docMk/>
            <pc:sldMk cId="2538592555" sldId="2147470687"/>
            <ac:graphicFrameMk id="23" creationId="{6123D656-051B-7847-A05A-6DA4BC9D4427}"/>
          </ac:graphicFrameMkLst>
        </pc:graphicFrameChg>
      </pc:sldChg>
      <pc:sldChg chg="add del">
        <pc:chgData name="MAIGNAN Victor FRSC" userId="94fc2294-f05d-4f6d-a45c-e2f1f1ee1e39" providerId="ADAL" clId="{045DEE50-0352-471B-86C0-B4349DBB0469}" dt="2023-04-25T08:21:44.161" v="1088" actId="47"/>
        <pc:sldMkLst>
          <pc:docMk/>
          <pc:sldMk cId="3812872026" sldId="2147470687"/>
        </pc:sldMkLst>
      </pc:sldChg>
      <pc:sldChg chg="add del">
        <pc:chgData name="MAIGNAN Victor FRSC" userId="94fc2294-f05d-4f6d-a45c-e2f1f1ee1e39" providerId="ADAL" clId="{045DEE50-0352-471B-86C0-B4349DBB0469}" dt="2023-04-25T08:01:37.610" v="673" actId="47"/>
        <pc:sldMkLst>
          <pc:docMk/>
          <pc:sldMk cId="1585262710" sldId="2147470688"/>
        </pc:sldMkLst>
      </pc:sldChg>
      <pc:sldChg chg="addSp delSp modSp add mod ord modNotesTx">
        <pc:chgData name="MAIGNAN Victor FRSC" userId="94fc2294-f05d-4f6d-a45c-e2f1f1ee1e39" providerId="ADAL" clId="{045DEE50-0352-471B-86C0-B4349DBB0469}" dt="2023-04-25T11:28:10.307" v="3779" actId="14100"/>
        <pc:sldMkLst>
          <pc:docMk/>
          <pc:sldMk cId="1945177798" sldId="2147470688"/>
        </pc:sldMkLst>
        <pc:spChg chg="mod">
          <ac:chgData name="MAIGNAN Victor FRSC" userId="94fc2294-f05d-4f6d-a45c-e2f1f1ee1e39" providerId="ADAL" clId="{045DEE50-0352-471B-86C0-B4349DBB0469}" dt="2023-04-25T08:18:46.406" v="901" actId="313"/>
          <ac:spMkLst>
            <pc:docMk/>
            <pc:sldMk cId="1945177798" sldId="2147470688"/>
            <ac:spMk id="2" creationId="{9C2ADD6F-1C78-032E-8EC3-1BE863721784}"/>
          </ac:spMkLst>
        </pc:spChg>
        <pc:spChg chg="add mod">
          <ac:chgData name="MAIGNAN Victor FRSC" userId="94fc2294-f05d-4f6d-a45c-e2f1f1ee1e39" providerId="ADAL" clId="{045DEE50-0352-471B-86C0-B4349DBB0469}" dt="2023-04-25T11:28:09.947" v="3778" actId="14100"/>
          <ac:spMkLst>
            <pc:docMk/>
            <pc:sldMk cId="1945177798" sldId="2147470688"/>
            <ac:spMk id="3" creationId="{B4DF293A-A681-9432-CAA3-26997B5CB1B5}"/>
          </ac:spMkLst>
        </pc:spChg>
        <pc:spChg chg="del">
          <ac:chgData name="MAIGNAN Victor FRSC" userId="94fc2294-f05d-4f6d-a45c-e2f1f1ee1e39" providerId="ADAL" clId="{045DEE50-0352-471B-86C0-B4349DBB0469}" dt="2023-04-25T08:05:23.683" v="686" actId="478"/>
          <ac:spMkLst>
            <pc:docMk/>
            <pc:sldMk cId="1945177798" sldId="2147470688"/>
            <ac:spMk id="7" creationId="{A98FAAE5-F85A-2D67-76B9-8EC569DFD5B5}"/>
          </ac:spMkLst>
        </pc:spChg>
        <pc:spChg chg="mod">
          <ac:chgData name="MAIGNAN Victor FRSC" userId="94fc2294-f05d-4f6d-a45c-e2f1f1ee1e39" providerId="ADAL" clId="{045DEE50-0352-471B-86C0-B4349DBB0469}" dt="2023-04-25T08:21:14.524" v="1086" actId="1036"/>
          <ac:spMkLst>
            <pc:docMk/>
            <pc:sldMk cId="1945177798" sldId="2147470688"/>
            <ac:spMk id="8" creationId="{C05780A9-0D43-5DC5-8384-8A98227BED19}"/>
          </ac:spMkLst>
        </pc:spChg>
        <pc:spChg chg="add mod">
          <ac:chgData name="MAIGNAN Victor FRSC" userId="94fc2294-f05d-4f6d-a45c-e2f1f1ee1e39" providerId="ADAL" clId="{045DEE50-0352-471B-86C0-B4349DBB0469}" dt="2023-04-25T11:28:10.307" v="3779" actId="14100"/>
          <ac:spMkLst>
            <pc:docMk/>
            <pc:sldMk cId="1945177798" sldId="2147470688"/>
            <ac:spMk id="9" creationId="{729F9F8F-F975-CF99-EDA8-A4BF16449B04}"/>
          </ac:spMkLst>
        </pc:spChg>
        <pc:spChg chg="del">
          <ac:chgData name="MAIGNAN Victor FRSC" userId="94fc2294-f05d-4f6d-a45c-e2f1f1ee1e39" providerId="ADAL" clId="{045DEE50-0352-471B-86C0-B4349DBB0469}" dt="2023-04-25T08:05:23.683" v="686" actId="478"/>
          <ac:spMkLst>
            <pc:docMk/>
            <pc:sldMk cId="1945177798" sldId="2147470688"/>
            <ac:spMk id="10" creationId="{987121A2-EA08-47C4-2D17-914115701E05}"/>
          </ac:spMkLst>
        </pc:spChg>
        <pc:spChg chg="add del mod">
          <ac:chgData name="MAIGNAN Victor FRSC" userId="94fc2294-f05d-4f6d-a45c-e2f1f1ee1e39" providerId="ADAL" clId="{045DEE50-0352-471B-86C0-B4349DBB0469}" dt="2023-04-25T08:12:06.325" v="730"/>
          <ac:spMkLst>
            <pc:docMk/>
            <pc:sldMk cId="1945177798" sldId="2147470688"/>
            <ac:spMk id="12" creationId="{658E06F1-5BBD-D3E3-5C69-C0846F014966}"/>
          </ac:spMkLst>
        </pc:spChg>
        <pc:spChg chg="add mod">
          <ac:chgData name="MAIGNAN Victor FRSC" userId="94fc2294-f05d-4f6d-a45c-e2f1f1ee1e39" providerId="ADAL" clId="{045DEE50-0352-471B-86C0-B4349DBB0469}" dt="2023-04-25T08:21:14.524" v="1086" actId="1036"/>
          <ac:spMkLst>
            <pc:docMk/>
            <pc:sldMk cId="1945177798" sldId="2147470688"/>
            <ac:spMk id="13" creationId="{5AB3496D-6A7D-F214-AAFC-9664880D69A0}"/>
          </ac:spMkLst>
        </pc:spChg>
        <pc:spChg chg="add mod">
          <ac:chgData name="MAIGNAN Victor FRSC" userId="94fc2294-f05d-4f6d-a45c-e2f1f1ee1e39" providerId="ADAL" clId="{045DEE50-0352-471B-86C0-B4349DBB0469}" dt="2023-04-25T08:21:14.524" v="1086" actId="1036"/>
          <ac:spMkLst>
            <pc:docMk/>
            <pc:sldMk cId="1945177798" sldId="2147470688"/>
            <ac:spMk id="15" creationId="{66CF8CA5-0AB6-2C3E-9EA7-92341BF3D3E0}"/>
          </ac:spMkLst>
        </pc:spChg>
        <pc:spChg chg="add mod">
          <ac:chgData name="MAIGNAN Victor FRSC" userId="94fc2294-f05d-4f6d-a45c-e2f1f1ee1e39" providerId="ADAL" clId="{045DEE50-0352-471B-86C0-B4349DBB0469}" dt="2023-04-25T08:21:14.524" v="1086" actId="1036"/>
          <ac:spMkLst>
            <pc:docMk/>
            <pc:sldMk cId="1945177798" sldId="2147470688"/>
            <ac:spMk id="16" creationId="{CB77425F-F3A2-9369-FB21-558BC1C36559}"/>
          </ac:spMkLst>
        </pc:spChg>
        <pc:spChg chg="add mod">
          <ac:chgData name="MAIGNAN Victor FRSC" userId="94fc2294-f05d-4f6d-a45c-e2f1f1ee1e39" providerId="ADAL" clId="{045DEE50-0352-471B-86C0-B4349DBB0469}" dt="2023-04-25T08:21:14.524" v="1086" actId="1036"/>
          <ac:spMkLst>
            <pc:docMk/>
            <pc:sldMk cId="1945177798" sldId="2147470688"/>
            <ac:spMk id="17" creationId="{8D298518-BC0C-D3B9-304D-AFA33AC34069}"/>
          </ac:spMkLst>
        </pc:spChg>
        <pc:picChg chg="mod modCrop">
          <ac:chgData name="MAIGNAN Victor FRSC" userId="94fc2294-f05d-4f6d-a45c-e2f1f1ee1e39" providerId="ADAL" clId="{045DEE50-0352-471B-86C0-B4349DBB0469}" dt="2023-04-25T08:21:14.524" v="1086" actId="1036"/>
          <ac:picMkLst>
            <pc:docMk/>
            <pc:sldMk cId="1945177798" sldId="2147470688"/>
            <ac:picMk id="4" creationId="{87623211-3F64-989B-736A-F9CFBC354D08}"/>
          </ac:picMkLst>
        </pc:picChg>
        <pc:picChg chg="del">
          <ac:chgData name="MAIGNAN Victor FRSC" userId="94fc2294-f05d-4f6d-a45c-e2f1f1ee1e39" providerId="ADAL" clId="{045DEE50-0352-471B-86C0-B4349DBB0469}" dt="2023-04-25T08:05:23.683" v="686" actId="478"/>
          <ac:picMkLst>
            <pc:docMk/>
            <pc:sldMk cId="1945177798" sldId="2147470688"/>
            <ac:picMk id="5" creationId="{17F15D71-68B0-CF24-5382-E8D2A434F162}"/>
          </ac:picMkLst>
        </pc:picChg>
        <pc:picChg chg="del">
          <ac:chgData name="MAIGNAN Victor FRSC" userId="94fc2294-f05d-4f6d-a45c-e2f1f1ee1e39" providerId="ADAL" clId="{045DEE50-0352-471B-86C0-B4349DBB0469}" dt="2023-04-25T08:05:23.683" v="686" actId="478"/>
          <ac:picMkLst>
            <pc:docMk/>
            <pc:sldMk cId="1945177798" sldId="2147470688"/>
            <ac:picMk id="6" creationId="{6979436F-6526-BBFD-81CE-66765E3E8549}"/>
          </ac:picMkLst>
        </pc:picChg>
        <pc:picChg chg="del">
          <ac:chgData name="MAIGNAN Victor FRSC" userId="94fc2294-f05d-4f6d-a45c-e2f1f1ee1e39" providerId="ADAL" clId="{045DEE50-0352-471B-86C0-B4349DBB0469}" dt="2023-04-25T08:05:23.683" v="686" actId="478"/>
          <ac:picMkLst>
            <pc:docMk/>
            <pc:sldMk cId="1945177798" sldId="2147470688"/>
            <ac:picMk id="11" creationId="{AC4592D9-292D-3D76-30BF-3F229BEAD835}"/>
          </ac:picMkLst>
        </pc:picChg>
      </pc:sldChg>
      <pc:sldChg chg="add del">
        <pc:chgData name="MAIGNAN Victor FRSC" userId="94fc2294-f05d-4f6d-a45c-e2f1f1ee1e39" providerId="ADAL" clId="{045DEE50-0352-471B-86C0-B4349DBB0469}" dt="2023-04-25T08:05:08.833" v="680"/>
        <pc:sldMkLst>
          <pc:docMk/>
          <pc:sldMk cId="4183551234" sldId="2147470688"/>
        </pc:sldMkLst>
      </pc:sldChg>
      <pc:sldChg chg="addSp delSp modSp add mod">
        <pc:chgData name="MAIGNAN Victor FRSC" userId="94fc2294-f05d-4f6d-a45c-e2f1f1ee1e39" providerId="ADAL" clId="{045DEE50-0352-471B-86C0-B4349DBB0469}" dt="2023-05-11T15:27:25.135" v="12777" actId="207"/>
        <pc:sldMkLst>
          <pc:docMk/>
          <pc:sldMk cId="235493720" sldId="2147470689"/>
        </pc:sldMkLst>
        <pc:spChg chg="add mod">
          <ac:chgData name="MAIGNAN Victor FRSC" userId="94fc2294-f05d-4f6d-a45c-e2f1f1ee1e39" providerId="ADAL" clId="{045DEE50-0352-471B-86C0-B4349DBB0469}" dt="2023-05-11T15:27:25.135" v="12777" actId="207"/>
          <ac:spMkLst>
            <pc:docMk/>
            <pc:sldMk cId="235493720" sldId="2147470689"/>
            <ac:spMk id="3" creationId="{40B7BEBF-80AB-D9EE-D8F0-26FC00E280C3}"/>
          </ac:spMkLst>
        </pc:spChg>
        <pc:spChg chg="mod">
          <ac:chgData name="MAIGNAN Victor FRSC" userId="94fc2294-f05d-4f6d-a45c-e2f1f1ee1e39" providerId="ADAL" clId="{045DEE50-0352-471B-86C0-B4349DBB0469}" dt="2023-04-25T08:48:38.643" v="1714" actId="20577"/>
          <ac:spMkLst>
            <pc:docMk/>
            <pc:sldMk cId="235493720" sldId="2147470689"/>
            <ac:spMk id="4" creationId="{00000000-0000-0000-0000-000000000000}"/>
          </ac:spMkLst>
        </pc:spChg>
        <pc:spChg chg="mod">
          <ac:chgData name="MAIGNAN Victor FRSC" userId="94fc2294-f05d-4f6d-a45c-e2f1f1ee1e39" providerId="ADAL" clId="{045DEE50-0352-471B-86C0-B4349DBB0469}" dt="2023-04-25T09:00:40.453" v="2354" actId="20577"/>
          <ac:spMkLst>
            <pc:docMk/>
            <pc:sldMk cId="235493720" sldId="2147470689"/>
            <ac:spMk id="10" creationId="{1B650EC5-4477-6DA9-CC68-99A382F4CE2D}"/>
          </ac:spMkLst>
        </pc:spChg>
        <pc:spChg chg="mod">
          <ac:chgData name="MAIGNAN Victor FRSC" userId="94fc2294-f05d-4f6d-a45c-e2f1f1ee1e39" providerId="ADAL" clId="{045DEE50-0352-471B-86C0-B4349DBB0469}" dt="2023-05-02T14:16:54.754" v="8644" actId="13926"/>
          <ac:spMkLst>
            <pc:docMk/>
            <pc:sldMk cId="235493720" sldId="2147470689"/>
            <ac:spMk id="20" creationId="{E8F3C876-667F-89B8-22FA-3A73E6FB1480}"/>
          </ac:spMkLst>
        </pc:spChg>
        <pc:picChg chg="add mod">
          <ac:chgData name="MAIGNAN Victor FRSC" userId="94fc2294-f05d-4f6d-a45c-e2f1f1ee1e39" providerId="ADAL" clId="{045DEE50-0352-471B-86C0-B4349DBB0469}" dt="2023-05-05T10:24:11.566" v="11275" actId="1035"/>
          <ac:picMkLst>
            <pc:docMk/>
            <pc:sldMk cId="235493720" sldId="2147470689"/>
            <ac:picMk id="2" creationId="{B0C4D79D-1E22-64E6-FAFE-BD1045B88248}"/>
          </ac:picMkLst>
        </pc:picChg>
        <pc:picChg chg="mod">
          <ac:chgData name="MAIGNAN Victor FRSC" userId="94fc2294-f05d-4f6d-a45c-e2f1f1ee1e39" providerId="ADAL" clId="{045DEE50-0352-471B-86C0-B4349DBB0469}" dt="2023-05-05T10:24:13.470" v="11277" actId="1035"/>
          <ac:picMkLst>
            <pc:docMk/>
            <pc:sldMk cId="235493720" sldId="2147470689"/>
            <ac:picMk id="13" creationId="{00000000-0000-0000-0000-000000000000}"/>
          </ac:picMkLst>
        </pc:picChg>
        <pc:picChg chg="del">
          <ac:chgData name="MAIGNAN Victor FRSC" userId="94fc2294-f05d-4f6d-a45c-e2f1f1ee1e39" providerId="ADAL" clId="{045DEE50-0352-471B-86C0-B4349DBB0469}" dt="2023-04-25T08:49:32.561" v="1777" actId="478"/>
          <ac:picMkLst>
            <pc:docMk/>
            <pc:sldMk cId="235493720" sldId="2147470689"/>
            <ac:picMk id="18" creationId="{D5C77F70-0646-9552-0747-55289FA751D5}"/>
          </ac:picMkLst>
        </pc:picChg>
      </pc:sldChg>
      <pc:sldChg chg="modSp new del mod">
        <pc:chgData name="MAIGNAN Victor FRSC" userId="94fc2294-f05d-4f6d-a45c-e2f1f1ee1e39" providerId="ADAL" clId="{045DEE50-0352-471B-86C0-B4349DBB0469}" dt="2023-05-03T09:43:47.360" v="9699" actId="47"/>
        <pc:sldMkLst>
          <pc:docMk/>
          <pc:sldMk cId="2036359395" sldId="2147470690"/>
        </pc:sldMkLst>
        <pc:spChg chg="mod">
          <ac:chgData name="MAIGNAN Victor FRSC" userId="94fc2294-f05d-4f6d-a45c-e2f1f1ee1e39" providerId="ADAL" clId="{045DEE50-0352-471B-86C0-B4349DBB0469}" dt="2023-04-25T12:30:20.129" v="5021" actId="20577"/>
          <ac:spMkLst>
            <pc:docMk/>
            <pc:sldMk cId="2036359395" sldId="2147470690"/>
            <ac:spMk id="2" creationId="{00B0D867-025C-1F7C-3E30-878280C56257}"/>
          </ac:spMkLst>
        </pc:spChg>
        <pc:spChg chg="mod">
          <ac:chgData name="MAIGNAN Victor FRSC" userId="94fc2294-f05d-4f6d-a45c-e2f1f1ee1e39" providerId="ADAL" clId="{045DEE50-0352-471B-86C0-B4349DBB0469}" dt="2023-05-02T13:29:51.526" v="8338" actId="20577"/>
          <ac:spMkLst>
            <pc:docMk/>
            <pc:sldMk cId="2036359395" sldId="2147470690"/>
            <ac:spMk id="3" creationId="{8E56D5A9-988B-193E-D0DE-1B42BF283E57}"/>
          </ac:spMkLst>
        </pc:spChg>
      </pc:sldChg>
      <pc:sldChg chg="addSp delSp modSp new mod modNotesTx">
        <pc:chgData name="MAIGNAN Victor FRSC" userId="94fc2294-f05d-4f6d-a45c-e2f1f1ee1e39" providerId="ADAL" clId="{045DEE50-0352-471B-86C0-B4349DBB0469}" dt="2023-05-11T15:30:53.055" v="12901" actId="20577"/>
        <pc:sldMkLst>
          <pc:docMk/>
          <pc:sldMk cId="1499347504" sldId="2147470691"/>
        </pc:sldMkLst>
        <pc:spChg chg="mod">
          <ac:chgData name="MAIGNAN Victor FRSC" userId="94fc2294-f05d-4f6d-a45c-e2f1f1ee1e39" providerId="ADAL" clId="{045DEE50-0352-471B-86C0-B4349DBB0469}" dt="2023-04-25T09:52:14.097" v="3048" actId="20577"/>
          <ac:spMkLst>
            <pc:docMk/>
            <pc:sldMk cId="1499347504" sldId="2147470691"/>
            <ac:spMk id="2" creationId="{F8EC9384-8015-BC61-26B6-319B4D446903}"/>
          </ac:spMkLst>
        </pc:spChg>
        <pc:spChg chg="del">
          <ac:chgData name="MAIGNAN Victor FRSC" userId="94fc2294-f05d-4f6d-a45c-e2f1f1ee1e39" providerId="ADAL" clId="{045DEE50-0352-471B-86C0-B4349DBB0469}" dt="2023-04-25T09:39:57.831" v="2800" actId="478"/>
          <ac:spMkLst>
            <pc:docMk/>
            <pc:sldMk cId="1499347504" sldId="2147470691"/>
            <ac:spMk id="3" creationId="{7312862E-6E8F-ED6F-6E8D-576C49B789BA}"/>
          </ac:spMkLst>
        </pc:spChg>
        <pc:spChg chg="add mod">
          <ac:chgData name="MAIGNAN Victor FRSC" userId="94fc2294-f05d-4f6d-a45c-e2f1f1ee1e39" providerId="ADAL" clId="{045DEE50-0352-471B-86C0-B4349DBB0469}" dt="2023-05-02T14:06:08.314" v="8377" actId="14100"/>
          <ac:spMkLst>
            <pc:docMk/>
            <pc:sldMk cId="1499347504" sldId="2147470691"/>
            <ac:spMk id="7" creationId="{C06CF569-D2F3-B9CB-B580-438EBD93621A}"/>
          </ac:spMkLst>
        </pc:spChg>
        <pc:spChg chg="add del mod">
          <ac:chgData name="MAIGNAN Victor FRSC" userId="94fc2294-f05d-4f6d-a45c-e2f1f1ee1e39" providerId="ADAL" clId="{045DEE50-0352-471B-86C0-B4349DBB0469}" dt="2023-04-25T09:51:58.560" v="3006" actId="478"/>
          <ac:spMkLst>
            <pc:docMk/>
            <pc:sldMk cId="1499347504" sldId="2147470691"/>
            <ac:spMk id="8" creationId="{C040307D-D054-B805-AE71-E86AF9A85857}"/>
          </ac:spMkLst>
        </pc:spChg>
        <pc:spChg chg="add del mod">
          <ac:chgData name="MAIGNAN Victor FRSC" userId="94fc2294-f05d-4f6d-a45c-e2f1f1ee1e39" providerId="ADAL" clId="{045DEE50-0352-471B-86C0-B4349DBB0469}" dt="2023-04-25T09:50:43.890" v="2982" actId="478"/>
          <ac:spMkLst>
            <pc:docMk/>
            <pc:sldMk cId="1499347504" sldId="2147470691"/>
            <ac:spMk id="15" creationId="{F06B2B1D-511F-6DF6-A853-26520BC36148}"/>
          </ac:spMkLst>
        </pc:spChg>
        <pc:spChg chg="add mod">
          <ac:chgData name="MAIGNAN Victor FRSC" userId="94fc2294-f05d-4f6d-a45c-e2f1f1ee1e39" providerId="ADAL" clId="{045DEE50-0352-471B-86C0-B4349DBB0469}" dt="2023-05-02T14:07:13.784" v="8414" actId="20577"/>
          <ac:spMkLst>
            <pc:docMk/>
            <pc:sldMk cId="1499347504" sldId="2147470691"/>
            <ac:spMk id="16" creationId="{DCD1D42A-380B-44B6-CFED-BA72DF865E96}"/>
          </ac:spMkLst>
        </pc:spChg>
        <pc:spChg chg="add mod">
          <ac:chgData name="MAIGNAN Victor FRSC" userId="94fc2294-f05d-4f6d-a45c-e2f1f1ee1e39" providerId="ADAL" clId="{045DEE50-0352-471B-86C0-B4349DBB0469}" dt="2023-05-02T14:08:22.352" v="8451" actId="20577"/>
          <ac:spMkLst>
            <pc:docMk/>
            <pc:sldMk cId="1499347504" sldId="2147470691"/>
            <ac:spMk id="23" creationId="{F97A5F0C-6F8B-E4C1-5124-1C98C6C6075E}"/>
          </ac:spMkLst>
        </pc:spChg>
        <pc:picChg chg="add mod">
          <ac:chgData name="MAIGNAN Victor FRSC" userId="94fc2294-f05d-4f6d-a45c-e2f1f1ee1e39" providerId="ADAL" clId="{045DEE50-0352-471B-86C0-B4349DBB0469}" dt="2023-05-02T14:05:50.410" v="8373" actId="1076"/>
          <ac:picMkLst>
            <pc:docMk/>
            <pc:sldMk cId="1499347504" sldId="2147470691"/>
            <ac:picMk id="4" creationId="{B86DB5C6-438D-51E1-7D3E-9EBAFC3A013B}"/>
          </ac:picMkLst>
        </pc:picChg>
        <pc:picChg chg="add del">
          <ac:chgData name="MAIGNAN Victor FRSC" userId="94fc2294-f05d-4f6d-a45c-e2f1f1ee1e39" providerId="ADAL" clId="{045DEE50-0352-471B-86C0-B4349DBB0469}" dt="2023-04-25T09:37:54.847" v="2759" actId="478"/>
          <ac:picMkLst>
            <pc:docMk/>
            <pc:sldMk cId="1499347504" sldId="2147470691"/>
            <ac:picMk id="5" creationId="{7A466D85-AC67-2858-9B36-1B1EF678BDFB}"/>
          </ac:picMkLst>
        </pc:picChg>
        <pc:picChg chg="add mod ord">
          <ac:chgData name="MAIGNAN Victor FRSC" userId="94fc2294-f05d-4f6d-a45c-e2f1f1ee1e39" providerId="ADAL" clId="{045DEE50-0352-471B-86C0-B4349DBB0469}" dt="2023-05-02T14:05:43.894" v="8370" actId="14100"/>
          <ac:picMkLst>
            <pc:docMk/>
            <pc:sldMk cId="1499347504" sldId="2147470691"/>
            <ac:picMk id="6" creationId="{045316DC-1DD9-88A3-A153-E4E4A192C5D3}"/>
          </ac:picMkLst>
        </pc:picChg>
        <pc:picChg chg="add del mod">
          <ac:chgData name="MAIGNAN Victor FRSC" userId="94fc2294-f05d-4f6d-a45c-e2f1f1ee1e39" providerId="ADAL" clId="{045DEE50-0352-471B-86C0-B4349DBB0469}" dt="2023-04-25T09:48:40.517" v="2970" actId="478"/>
          <ac:picMkLst>
            <pc:docMk/>
            <pc:sldMk cId="1499347504" sldId="2147470691"/>
            <ac:picMk id="7" creationId="{E2E0DB4E-F630-EB26-E315-B2B52961AA5C}"/>
          </ac:picMkLst>
        </pc:picChg>
        <pc:picChg chg="add del mod">
          <ac:chgData name="MAIGNAN Victor FRSC" userId="94fc2294-f05d-4f6d-a45c-e2f1f1ee1e39" providerId="ADAL" clId="{045DEE50-0352-471B-86C0-B4349DBB0469}" dt="2023-04-25T09:51:22.425" v="2987" actId="478"/>
          <ac:picMkLst>
            <pc:docMk/>
            <pc:sldMk cId="1499347504" sldId="2147470691"/>
            <ac:picMk id="14" creationId="{873CE02B-1059-68B3-4D66-7E3A502892C7}"/>
          </ac:picMkLst>
        </pc:picChg>
        <pc:picChg chg="add del mod ord modCrop">
          <ac:chgData name="MAIGNAN Victor FRSC" userId="94fc2294-f05d-4f6d-a45c-e2f1f1ee1e39" providerId="ADAL" clId="{045DEE50-0352-471B-86C0-B4349DBB0469}" dt="2023-05-02T13:06:05.750" v="8010" actId="478"/>
          <ac:picMkLst>
            <pc:docMk/>
            <pc:sldMk cId="1499347504" sldId="2147470691"/>
            <ac:picMk id="18" creationId="{7BF906F1-37BA-4BBD-8171-1E9C1674ADFB}"/>
          </ac:picMkLst>
        </pc:picChg>
        <pc:picChg chg="add del mod modCrop">
          <ac:chgData name="MAIGNAN Victor FRSC" userId="94fc2294-f05d-4f6d-a45c-e2f1f1ee1e39" providerId="ADAL" clId="{045DEE50-0352-471B-86C0-B4349DBB0469}" dt="2023-05-02T14:05:00.607" v="8357" actId="478"/>
          <ac:picMkLst>
            <pc:docMk/>
            <pc:sldMk cId="1499347504" sldId="2147470691"/>
            <ac:picMk id="22" creationId="{7EACCA53-AFCF-7F13-EA89-907DCBF26C60}"/>
          </ac:picMkLst>
        </pc:picChg>
        <pc:cxnChg chg="add del mod">
          <ac:chgData name="MAIGNAN Victor FRSC" userId="94fc2294-f05d-4f6d-a45c-e2f1f1ee1e39" providerId="ADAL" clId="{045DEE50-0352-471B-86C0-B4349DBB0469}" dt="2023-04-25T09:50:23.827" v="2977" actId="478"/>
          <ac:cxnSpMkLst>
            <pc:docMk/>
            <pc:sldMk cId="1499347504" sldId="2147470691"/>
            <ac:cxnSpMk id="10" creationId="{37044FF9-1713-B17E-DC58-017C9D86FBBA}"/>
          </ac:cxnSpMkLst>
        </pc:cxnChg>
        <pc:cxnChg chg="add mod">
          <ac:chgData name="MAIGNAN Victor FRSC" userId="94fc2294-f05d-4f6d-a45c-e2f1f1ee1e39" providerId="ADAL" clId="{045DEE50-0352-471B-86C0-B4349DBB0469}" dt="2023-04-25T09:55:01.143" v="3140" actId="1076"/>
          <ac:cxnSpMkLst>
            <pc:docMk/>
            <pc:sldMk cId="1499347504" sldId="2147470691"/>
            <ac:cxnSpMk id="20" creationId="{D6BC7C72-168F-B76F-C642-66C6C9DC6876}"/>
          </ac:cxnSpMkLst>
        </pc:cxnChg>
      </pc:sldChg>
      <pc:sldChg chg="addSp delSp modSp new del mod">
        <pc:chgData name="MAIGNAN Victor FRSC" userId="94fc2294-f05d-4f6d-a45c-e2f1f1ee1e39" providerId="ADAL" clId="{045DEE50-0352-471B-86C0-B4349DBB0469}" dt="2023-04-25T09:56:55.052" v="3238" actId="47"/>
        <pc:sldMkLst>
          <pc:docMk/>
          <pc:sldMk cId="2388658051" sldId="2147470692"/>
        </pc:sldMkLst>
        <pc:spChg chg="del">
          <ac:chgData name="MAIGNAN Victor FRSC" userId="94fc2294-f05d-4f6d-a45c-e2f1f1ee1e39" providerId="ADAL" clId="{045DEE50-0352-471B-86C0-B4349DBB0469}" dt="2023-04-25T09:39:54.152" v="2799" actId="478"/>
          <ac:spMkLst>
            <pc:docMk/>
            <pc:sldMk cId="2388658051" sldId="2147470692"/>
            <ac:spMk id="3" creationId="{1D483A30-5548-B659-0F6A-EBD5389CEAC5}"/>
          </ac:spMkLst>
        </pc:spChg>
        <pc:spChg chg="add del mod">
          <ac:chgData name="MAIGNAN Victor FRSC" userId="94fc2294-f05d-4f6d-a45c-e2f1f1ee1e39" providerId="ADAL" clId="{045DEE50-0352-471B-86C0-B4349DBB0469}" dt="2023-04-25T09:56:53.173" v="3237" actId="478"/>
          <ac:spMkLst>
            <pc:docMk/>
            <pc:sldMk cId="2388658051" sldId="2147470692"/>
            <ac:spMk id="6" creationId="{1AE966DF-BC7D-112C-061D-DE0851C98E4D}"/>
          </ac:spMkLst>
        </pc:spChg>
        <pc:picChg chg="add del mod modCrop">
          <ac:chgData name="MAIGNAN Victor FRSC" userId="94fc2294-f05d-4f6d-a45c-e2f1f1ee1e39" providerId="ADAL" clId="{045DEE50-0352-471B-86C0-B4349DBB0469}" dt="2023-04-25T09:48:39.188" v="2969" actId="478"/>
          <ac:picMkLst>
            <pc:docMk/>
            <pc:sldMk cId="2388658051" sldId="2147470692"/>
            <ac:picMk id="5" creationId="{796A75BB-E08D-8ABA-D47C-D66310F966CB}"/>
          </ac:picMkLst>
        </pc:picChg>
      </pc:sldChg>
      <pc:sldChg chg="addSp delSp modSp add mod modNotesTx">
        <pc:chgData name="MAIGNAN Victor FRSC" userId="94fc2294-f05d-4f6d-a45c-e2f1f1ee1e39" providerId="ADAL" clId="{045DEE50-0352-471B-86C0-B4349DBB0469}" dt="2023-05-11T15:30:59.707" v="12904"/>
        <pc:sldMkLst>
          <pc:docMk/>
          <pc:sldMk cId="3763620474" sldId="2147470692"/>
        </pc:sldMkLst>
        <pc:spChg chg="mod">
          <ac:chgData name="MAIGNAN Victor FRSC" userId="94fc2294-f05d-4f6d-a45c-e2f1f1ee1e39" providerId="ADAL" clId="{045DEE50-0352-471B-86C0-B4349DBB0469}" dt="2023-04-25T11:23:41.848" v="3676" actId="113"/>
          <ac:spMkLst>
            <pc:docMk/>
            <pc:sldMk cId="3763620474" sldId="2147470692"/>
            <ac:spMk id="16" creationId="{DCD1D42A-380B-44B6-CFED-BA72DF865E96}"/>
          </ac:spMkLst>
        </pc:spChg>
        <pc:spChg chg="mod">
          <ac:chgData name="MAIGNAN Victor FRSC" userId="94fc2294-f05d-4f6d-a45c-e2f1f1ee1e39" providerId="ADAL" clId="{045DEE50-0352-471B-86C0-B4349DBB0469}" dt="2023-04-25T09:59:36.143" v="3312" actId="20577"/>
          <ac:spMkLst>
            <pc:docMk/>
            <pc:sldMk cId="3763620474" sldId="2147470692"/>
            <ac:spMk id="23" creationId="{F97A5F0C-6F8B-E4C1-5124-1C98C6C6075E}"/>
          </ac:spMkLst>
        </pc:spChg>
        <pc:picChg chg="add del mod ord modCrop">
          <ac:chgData name="MAIGNAN Victor FRSC" userId="94fc2294-f05d-4f6d-a45c-e2f1f1ee1e39" providerId="ADAL" clId="{045DEE50-0352-471B-86C0-B4349DBB0469}" dt="2023-04-25T09:58:44.805" v="3262" actId="478"/>
          <ac:picMkLst>
            <pc:docMk/>
            <pc:sldMk cId="3763620474" sldId="2147470692"/>
            <ac:picMk id="4" creationId="{416A9687-7208-24B7-C0D5-0C346A710A7F}"/>
          </ac:picMkLst>
        </pc:picChg>
        <pc:picChg chg="add mod ord">
          <ac:chgData name="MAIGNAN Victor FRSC" userId="94fc2294-f05d-4f6d-a45c-e2f1f1ee1e39" providerId="ADAL" clId="{045DEE50-0352-471B-86C0-B4349DBB0469}" dt="2023-04-25T09:59:11.636" v="3267" actId="167"/>
          <ac:picMkLst>
            <pc:docMk/>
            <pc:sldMk cId="3763620474" sldId="2147470692"/>
            <ac:picMk id="6" creationId="{865A0FFA-9FC7-0C5E-8CBE-603BCE06AFAB}"/>
          </ac:picMkLst>
        </pc:picChg>
        <pc:picChg chg="del">
          <ac:chgData name="MAIGNAN Victor FRSC" userId="94fc2294-f05d-4f6d-a45c-e2f1f1ee1e39" providerId="ADAL" clId="{045DEE50-0352-471B-86C0-B4349DBB0469}" dt="2023-04-25T09:57:03.270" v="3240" actId="478"/>
          <ac:picMkLst>
            <pc:docMk/>
            <pc:sldMk cId="3763620474" sldId="2147470692"/>
            <ac:picMk id="18" creationId="{7BF906F1-37BA-4BBD-8171-1E9C1674ADFB}"/>
          </ac:picMkLst>
        </pc:picChg>
        <pc:cxnChg chg="del">
          <ac:chgData name="MAIGNAN Victor FRSC" userId="94fc2294-f05d-4f6d-a45c-e2f1f1ee1e39" providerId="ADAL" clId="{045DEE50-0352-471B-86C0-B4349DBB0469}" dt="2023-04-25T09:57:35.349" v="3246" actId="478"/>
          <ac:cxnSpMkLst>
            <pc:docMk/>
            <pc:sldMk cId="3763620474" sldId="2147470692"/>
            <ac:cxnSpMk id="20" creationId="{D6BC7C72-168F-B76F-C642-66C6C9DC6876}"/>
          </ac:cxnSpMkLst>
        </pc:cxnChg>
      </pc:sldChg>
      <pc:sldChg chg="addSp delSp modSp add mod modShow modNotesTx">
        <pc:chgData name="MAIGNAN Victor FRSC" userId="94fc2294-f05d-4f6d-a45c-e2f1f1ee1e39" providerId="ADAL" clId="{045DEE50-0352-471B-86C0-B4349DBB0469}" dt="2023-05-11T15:31:01.412" v="12905"/>
        <pc:sldMkLst>
          <pc:docMk/>
          <pc:sldMk cId="4280468014" sldId="2147470693"/>
        </pc:sldMkLst>
        <pc:spChg chg="mod">
          <ac:chgData name="MAIGNAN Victor FRSC" userId="94fc2294-f05d-4f6d-a45c-e2f1f1ee1e39" providerId="ADAL" clId="{045DEE50-0352-471B-86C0-B4349DBB0469}" dt="2023-04-25T11:24:07.792" v="3704" actId="113"/>
          <ac:spMkLst>
            <pc:docMk/>
            <pc:sldMk cId="4280468014" sldId="2147470693"/>
            <ac:spMk id="16" creationId="{DCD1D42A-380B-44B6-CFED-BA72DF865E96}"/>
          </ac:spMkLst>
        </pc:spChg>
        <pc:spChg chg="mod">
          <ac:chgData name="MAIGNAN Victor FRSC" userId="94fc2294-f05d-4f6d-a45c-e2f1f1ee1e39" providerId="ADAL" clId="{045DEE50-0352-471B-86C0-B4349DBB0469}" dt="2023-04-25T10:02:44.647" v="3547" actId="20577"/>
          <ac:spMkLst>
            <pc:docMk/>
            <pc:sldMk cId="4280468014" sldId="2147470693"/>
            <ac:spMk id="23" creationId="{F97A5F0C-6F8B-E4C1-5124-1C98C6C6075E}"/>
          </ac:spMkLst>
        </pc:spChg>
        <pc:picChg chg="add mod ord modCrop">
          <ac:chgData name="MAIGNAN Victor FRSC" userId="94fc2294-f05d-4f6d-a45c-e2f1f1ee1e39" providerId="ADAL" clId="{045DEE50-0352-471B-86C0-B4349DBB0469}" dt="2023-04-25T10:00:46.649" v="3327" actId="14100"/>
          <ac:picMkLst>
            <pc:docMk/>
            <pc:sldMk cId="4280468014" sldId="2147470693"/>
            <ac:picMk id="4" creationId="{761F21F4-EBF1-2D5B-18B9-A1E244190D11}"/>
          </ac:picMkLst>
        </pc:picChg>
        <pc:picChg chg="del">
          <ac:chgData name="MAIGNAN Victor FRSC" userId="94fc2294-f05d-4f6d-a45c-e2f1f1ee1e39" providerId="ADAL" clId="{045DEE50-0352-471B-86C0-B4349DBB0469}" dt="2023-04-25T10:00:07.319" v="3314" actId="478"/>
          <ac:picMkLst>
            <pc:docMk/>
            <pc:sldMk cId="4280468014" sldId="2147470693"/>
            <ac:picMk id="6" creationId="{865A0FFA-9FC7-0C5E-8CBE-603BCE06AFAB}"/>
          </ac:picMkLst>
        </pc:picChg>
      </pc:sldChg>
      <pc:sldChg chg="addSp delSp modSp add mod modShow modNotesTx">
        <pc:chgData name="MAIGNAN Victor FRSC" userId="94fc2294-f05d-4f6d-a45c-e2f1f1ee1e39" providerId="ADAL" clId="{045DEE50-0352-471B-86C0-B4349DBB0469}" dt="2023-05-11T15:31:03.035" v="12906"/>
        <pc:sldMkLst>
          <pc:docMk/>
          <pc:sldMk cId="334733873" sldId="2147470694"/>
        </pc:sldMkLst>
        <pc:spChg chg="mod">
          <ac:chgData name="MAIGNAN Victor FRSC" userId="94fc2294-f05d-4f6d-a45c-e2f1f1ee1e39" providerId="ADAL" clId="{045DEE50-0352-471B-86C0-B4349DBB0469}" dt="2023-04-25T11:25:34.404" v="3732" actId="115"/>
          <ac:spMkLst>
            <pc:docMk/>
            <pc:sldMk cId="334733873" sldId="2147470694"/>
            <ac:spMk id="16" creationId="{DCD1D42A-380B-44B6-CFED-BA72DF865E96}"/>
          </ac:spMkLst>
        </pc:spChg>
        <pc:spChg chg="mod">
          <ac:chgData name="MAIGNAN Victor FRSC" userId="94fc2294-f05d-4f6d-a45c-e2f1f1ee1e39" providerId="ADAL" clId="{045DEE50-0352-471B-86C0-B4349DBB0469}" dt="2023-04-25T10:08:08.008" v="3654" actId="20577"/>
          <ac:spMkLst>
            <pc:docMk/>
            <pc:sldMk cId="334733873" sldId="2147470694"/>
            <ac:spMk id="23" creationId="{F97A5F0C-6F8B-E4C1-5124-1C98C6C6075E}"/>
          </ac:spMkLst>
        </pc:spChg>
        <pc:picChg chg="del">
          <ac:chgData name="MAIGNAN Victor FRSC" userId="94fc2294-f05d-4f6d-a45c-e2f1f1ee1e39" providerId="ADAL" clId="{045DEE50-0352-471B-86C0-B4349DBB0469}" dt="2023-04-25T10:03:04.488" v="3549" actId="478"/>
          <ac:picMkLst>
            <pc:docMk/>
            <pc:sldMk cId="334733873" sldId="2147470694"/>
            <ac:picMk id="4" creationId="{761F21F4-EBF1-2D5B-18B9-A1E244190D11}"/>
          </ac:picMkLst>
        </pc:picChg>
        <pc:picChg chg="add mod ord modCrop">
          <ac:chgData name="MAIGNAN Victor FRSC" userId="94fc2294-f05d-4f6d-a45c-e2f1f1ee1e39" providerId="ADAL" clId="{045DEE50-0352-471B-86C0-B4349DBB0469}" dt="2023-04-25T10:03:42.215" v="3572" actId="1036"/>
          <ac:picMkLst>
            <pc:docMk/>
            <pc:sldMk cId="334733873" sldId="2147470694"/>
            <ac:picMk id="5" creationId="{79AB1FA7-A9C0-D214-1F99-5A697D2EC9E1}"/>
          </ac:picMkLst>
        </pc:picChg>
      </pc:sldChg>
      <pc:sldChg chg="addSp delSp modSp add mod modShow modNotesTx">
        <pc:chgData name="MAIGNAN Victor FRSC" userId="94fc2294-f05d-4f6d-a45c-e2f1f1ee1e39" providerId="ADAL" clId="{045DEE50-0352-471B-86C0-B4349DBB0469}" dt="2023-05-11T15:31:04.659" v="12907"/>
        <pc:sldMkLst>
          <pc:docMk/>
          <pc:sldMk cId="870889919" sldId="2147470695"/>
        </pc:sldMkLst>
        <pc:spChg chg="mod">
          <ac:chgData name="MAIGNAN Victor FRSC" userId="94fc2294-f05d-4f6d-a45c-e2f1f1ee1e39" providerId="ADAL" clId="{045DEE50-0352-471B-86C0-B4349DBB0469}" dt="2023-04-25T11:27:09.217" v="3774" actId="20577"/>
          <ac:spMkLst>
            <pc:docMk/>
            <pc:sldMk cId="870889919" sldId="2147470695"/>
            <ac:spMk id="16" creationId="{DCD1D42A-380B-44B6-CFED-BA72DF865E96}"/>
          </ac:spMkLst>
        </pc:spChg>
        <pc:spChg chg="mod">
          <ac:chgData name="MAIGNAN Victor FRSC" userId="94fc2294-f05d-4f6d-a45c-e2f1f1ee1e39" providerId="ADAL" clId="{045DEE50-0352-471B-86C0-B4349DBB0469}" dt="2023-04-25T11:29:56.785" v="3873" actId="20577"/>
          <ac:spMkLst>
            <pc:docMk/>
            <pc:sldMk cId="870889919" sldId="2147470695"/>
            <ac:spMk id="23" creationId="{F97A5F0C-6F8B-E4C1-5124-1C98C6C6075E}"/>
          </ac:spMkLst>
        </pc:spChg>
        <pc:picChg chg="add mod ord modCrop">
          <ac:chgData name="MAIGNAN Victor FRSC" userId="94fc2294-f05d-4f6d-a45c-e2f1f1ee1e39" providerId="ADAL" clId="{045DEE50-0352-471B-86C0-B4349DBB0469}" dt="2023-04-25T11:26:37.945" v="3751" actId="1035"/>
          <ac:picMkLst>
            <pc:docMk/>
            <pc:sldMk cId="870889919" sldId="2147470695"/>
            <ac:picMk id="4" creationId="{2E3C91AE-EC3A-974F-8FD5-B308B4C52976}"/>
          </ac:picMkLst>
        </pc:picChg>
        <pc:picChg chg="del">
          <ac:chgData name="MAIGNAN Victor FRSC" userId="94fc2294-f05d-4f6d-a45c-e2f1f1ee1e39" providerId="ADAL" clId="{045DEE50-0352-471B-86C0-B4349DBB0469}" dt="2023-04-25T11:26:16.649" v="3738" actId="478"/>
          <ac:picMkLst>
            <pc:docMk/>
            <pc:sldMk cId="870889919" sldId="2147470695"/>
            <ac:picMk id="5" creationId="{79AB1FA7-A9C0-D214-1F99-5A697D2EC9E1}"/>
          </ac:picMkLst>
        </pc:picChg>
        <pc:picChg chg="add mod modCrop">
          <ac:chgData name="MAIGNAN Victor FRSC" userId="94fc2294-f05d-4f6d-a45c-e2f1f1ee1e39" providerId="ADAL" clId="{045DEE50-0352-471B-86C0-B4349DBB0469}" dt="2023-04-25T11:29:20.975" v="3819" actId="1037"/>
          <ac:picMkLst>
            <pc:docMk/>
            <pc:sldMk cId="870889919" sldId="2147470695"/>
            <ac:picMk id="7" creationId="{9A3C2B87-D6A7-6482-D364-9E6100614A84}"/>
          </ac:picMkLst>
        </pc:picChg>
        <pc:picChg chg="del">
          <ac:chgData name="MAIGNAN Victor FRSC" userId="94fc2294-f05d-4f6d-a45c-e2f1f1ee1e39" providerId="ADAL" clId="{045DEE50-0352-471B-86C0-B4349DBB0469}" dt="2023-04-25T11:27:14.856" v="3775" actId="478"/>
          <ac:picMkLst>
            <pc:docMk/>
            <pc:sldMk cId="870889919" sldId="2147470695"/>
            <ac:picMk id="22" creationId="{7EACCA53-AFCF-7F13-EA89-907DCBF26C60}"/>
          </ac:picMkLst>
        </pc:picChg>
      </pc:sldChg>
      <pc:sldChg chg="addSp delSp modSp mod ord modNotesTx">
        <pc:chgData name="MAIGNAN Victor FRSC" userId="94fc2294-f05d-4f6d-a45c-e2f1f1ee1e39" providerId="ADAL" clId="{045DEE50-0352-471B-86C0-B4349DBB0469}" dt="2023-05-15T12:10:58.897" v="16948" actId="20577"/>
        <pc:sldMkLst>
          <pc:docMk/>
          <pc:sldMk cId="3276502487" sldId="2147470744"/>
        </pc:sldMkLst>
        <pc:spChg chg="add del mod">
          <ac:chgData name="MAIGNAN Victor FRSC" userId="94fc2294-f05d-4f6d-a45c-e2f1f1ee1e39" providerId="ADAL" clId="{045DEE50-0352-471B-86C0-B4349DBB0469}" dt="2023-05-12T10:09:57.701" v="13986" actId="478"/>
          <ac:spMkLst>
            <pc:docMk/>
            <pc:sldMk cId="3276502487" sldId="2147470744"/>
            <ac:spMk id="4" creationId="{2FE966E0-0463-FFB2-87A0-B8AE23100579}"/>
          </ac:spMkLst>
        </pc:spChg>
        <pc:spChg chg="add mod">
          <ac:chgData name="MAIGNAN Victor FRSC" userId="94fc2294-f05d-4f6d-a45c-e2f1f1ee1e39" providerId="ADAL" clId="{045DEE50-0352-471B-86C0-B4349DBB0469}" dt="2023-05-12T16:22:39.698" v="16136" actId="1076"/>
          <ac:spMkLst>
            <pc:docMk/>
            <pc:sldMk cId="3276502487" sldId="2147470744"/>
            <ac:spMk id="5" creationId="{1F46B523-253F-F6D7-897A-2F6E2E3E1E15}"/>
          </ac:spMkLst>
        </pc:spChg>
        <pc:spChg chg="mod">
          <ac:chgData name="MAIGNAN Victor FRSC" userId="94fc2294-f05d-4f6d-a45c-e2f1f1ee1e39" providerId="ADAL" clId="{045DEE50-0352-471B-86C0-B4349DBB0469}" dt="2023-04-25T11:41:31.684" v="3993" actId="1035"/>
          <ac:spMkLst>
            <pc:docMk/>
            <pc:sldMk cId="3276502487" sldId="2147470744"/>
            <ac:spMk id="10" creationId="{AE5F7335-B37D-49DA-AC3B-2199A8028B39}"/>
          </ac:spMkLst>
        </pc:spChg>
        <pc:spChg chg="mod">
          <ac:chgData name="MAIGNAN Victor FRSC" userId="94fc2294-f05d-4f6d-a45c-e2f1f1ee1e39" providerId="ADAL" clId="{045DEE50-0352-471B-86C0-B4349DBB0469}" dt="2023-04-25T11:41:31.684" v="3993" actId="1035"/>
          <ac:spMkLst>
            <pc:docMk/>
            <pc:sldMk cId="3276502487" sldId="2147470744"/>
            <ac:spMk id="12" creationId="{8BFA4EE7-BDCA-473E-B7B4-A680FCC4C0ED}"/>
          </ac:spMkLst>
        </pc:spChg>
        <pc:spChg chg="mod">
          <ac:chgData name="MAIGNAN Victor FRSC" userId="94fc2294-f05d-4f6d-a45c-e2f1f1ee1e39" providerId="ADAL" clId="{045DEE50-0352-471B-86C0-B4349DBB0469}" dt="2023-05-12T10:11:51.560" v="14035" actId="242"/>
          <ac:spMkLst>
            <pc:docMk/>
            <pc:sldMk cId="3276502487" sldId="2147470744"/>
            <ac:spMk id="13" creationId="{53821A3B-4BE9-B4B8-8474-ED85A804F587}"/>
          </ac:spMkLst>
        </pc:spChg>
        <pc:spChg chg="mod">
          <ac:chgData name="MAIGNAN Victor FRSC" userId="94fc2294-f05d-4f6d-a45c-e2f1f1ee1e39" providerId="ADAL" clId="{045DEE50-0352-471B-86C0-B4349DBB0469}" dt="2023-04-25T11:41:31.684" v="3993" actId="1035"/>
          <ac:spMkLst>
            <pc:docMk/>
            <pc:sldMk cId="3276502487" sldId="2147470744"/>
            <ac:spMk id="14" creationId="{C4757801-9728-6CFF-5B3A-670602AF290A}"/>
          </ac:spMkLst>
        </pc:spChg>
        <pc:spChg chg="mod">
          <ac:chgData name="MAIGNAN Victor FRSC" userId="94fc2294-f05d-4f6d-a45c-e2f1f1ee1e39" providerId="ADAL" clId="{045DEE50-0352-471B-86C0-B4349DBB0469}" dt="2023-04-25T11:41:31.684" v="3993" actId="1035"/>
          <ac:spMkLst>
            <pc:docMk/>
            <pc:sldMk cId="3276502487" sldId="2147470744"/>
            <ac:spMk id="15" creationId="{F059FA83-3B18-7BDF-696F-8D527FDA3F10}"/>
          </ac:spMkLst>
        </pc:spChg>
        <pc:picChg chg="mod">
          <ac:chgData name="MAIGNAN Victor FRSC" userId="94fc2294-f05d-4f6d-a45c-e2f1f1ee1e39" providerId="ADAL" clId="{045DEE50-0352-471B-86C0-B4349DBB0469}" dt="2023-04-25T11:41:31.684" v="3993" actId="1035"/>
          <ac:picMkLst>
            <pc:docMk/>
            <pc:sldMk cId="3276502487" sldId="2147470744"/>
            <ac:picMk id="3" creationId="{4452B22A-384E-7316-AFA5-660EE2B0DE82}"/>
          </ac:picMkLst>
        </pc:picChg>
        <pc:picChg chg="del mod">
          <ac:chgData name="MAIGNAN Victor FRSC" userId="94fc2294-f05d-4f6d-a45c-e2f1f1ee1e39" providerId="ADAL" clId="{045DEE50-0352-471B-86C0-B4349DBB0469}" dt="2023-04-25T11:41:01.701" v="3971" actId="478"/>
          <ac:picMkLst>
            <pc:docMk/>
            <pc:sldMk cId="3276502487" sldId="2147470744"/>
            <ac:picMk id="7" creationId="{EE29D692-81C7-6F4A-6AFA-9AE2C7240B0F}"/>
          </ac:picMkLst>
        </pc:picChg>
      </pc:sldChg>
      <pc:sldChg chg="del">
        <pc:chgData name="MAIGNAN Victor FRSC" userId="94fc2294-f05d-4f6d-a45c-e2f1f1ee1e39" providerId="ADAL" clId="{045DEE50-0352-471B-86C0-B4349DBB0469}" dt="2023-04-25T12:09:38.490" v="4194" actId="47"/>
        <pc:sldMkLst>
          <pc:docMk/>
          <pc:sldMk cId="1516027222" sldId="2147470746"/>
        </pc:sldMkLst>
      </pc:sldChg>
      <pc:sldChg chg="del">
        <pc:chgData name="MAIGNAN Victor FRSC" userId="94fc2294-f05d-4f6d-a45c-e2f1f1ee1e39" providerId="ADAL" clId="{045DEE50-0352-471B-86C0-B4349DBB0469}" dt="2023-04-25T12:15:45.704" v="4326" actId="47"/>
        <pc:sldMkLst>
          <pc:docMk/>
          <pc:sldMk cId="2484100885" sldId="2147470749"/>
        </pc:sldMkLst>
      </pc:sldChg>
      <pc:sldChg chg="addSp delSp modSp add del mod modShow">
        <pc:chgData name="MAIGNAN Victor FRSC" userId="94fc2294-f05d-4f6d-a45c-e2f1f1ee1e39" providerId="ADAL" clId="{045DEE50-0352-471B-86C0-B4349DBB0469}" dt="2023-05-11T15:08:57.821" v="12521" actId="478"/>
        <pc:sldMkLst>
          <pc:docMk/>
          <pc:sldMk cId="386221110" sldId="2147470751"/>
        </pc:sldMkLst>
        <pc:spChg chg="add mod">
          <ac:chgData name="MAIGNAN Victor FRSC" userId="94fc2294-f05d-4f6d-a45c-e2f1f1ee1e39" providerId="ADAL" clId="{045DEE50-0352-471B-86C0-B4349DBB0469}" dt="2023-05-11T15:07:15.363" v="12506" actId="113"/>
          <ac:spMkLst>
            <pc:docMk/>
            <pc:sldMk cId="386221110" sldId="2147470751"/>
            <ac:spMk id="3" creationId="{67CB3B5E-2D5C-56B4-4EB7-1615A04C7F63}"/>
          </ac:spMkLst>
        </pc:spChg>
        <pc:spChg chg="add del mod">
          <ac:chgData name="MAIGNAN Victor FRSC" userId="94fc2294-f05d-4f6d-a45c-e2f1f1ee1e39" providerId="ADAL" clId="{045DEE50-0352-471B-86C0-B4349DBB0469}" dt="2023-05-11T15:04:05.359" v="12466" actId="478"/>
          <ac:spMkLst>
            <pc:docMk/>
            <pc:sldMk cId="386221110" sldId="2147470751"/>
            <ac:spMk id="4" creationId="{7E678570-0887-875E-33DE-4B8A9ED1F6A3}"/>
          </ac:spMkLst>
        </pc:spChg>
        <pc:spChg chg="del">
          <ac:chgData name="MAIGNAN Victor FRSC" userId="94fc2294-f05d-4f6d-a45c-e2f1f1ee1e39" providerId="ADAL" clId="{045DEE50-0352-471B-86C0-B4349DBB0469}" dt="2023-05-11T15:08:57.821" v="12521" actId="478"/>
          <ac:spMkLst>
            <pc:docMk/>
            <pc:sldMk cId="386221110" sldId="2147470751"/>
            <ac:spMk id="9" creationId="{6E23A055-6668-32ED-DD1F-9E41ACF761B5}"/>
          </ac:spMkLst>
        </pc:spChg>
        <pc:spChg chg="mod">
          <ac:chgData name="MAIGNAN Victor FRSC" userId="94fc2294-f05d-4f6d-a45c-e2f1f1ee1e39" providerId="ADAL" clId="{045DEE50-0352-471B-86C0-B4349DBB0469}" dt="2023-05-11T15:07:03.931" v="12501" actId="1076"/>
          <ac:spMkLst>
            <pc:docMk/>
            <pc:sldMk cId="386221110" sldId="2147470751"/>
            <ac:spMk id="11" creationId="{BA9E722D-65B6-3C3C-CE8B-21395E6AB087}"/>
          </ac:spMkLst>
        </pc:spChg>
        <pc:spChg chg="add del">
          <ac:chgData name="MAIGNAN Victor FRSC" userId="94fc2294-f05d-4f6d-a45c-e2f1f1ee1e39" providerId="ADAL" clId="{045DEE50-0352-471B-86C0-B4349DBB0469}" dt="2023-05-11T15:07:29.326" v="12509" actId="478"/>
          <ac:spMkLst>
            <pc:docMk/>
            <pc:sldMk cId="386221110" sldId="2147470751"/>
            <ac:spMk id="20" creationId="{9196602F-C69E-4438-22A6-C6863A3DB597}"/>
          </ac:spMkLst>
        </pc:spChg>
        <pc:spChg chg="add del mod">
          <ac:chgData name="MAIGNAN Victor FRSC" userId="94fc2294-f05d-4f6d-a45c-e2f1f1ee1e39" providerId="ADAL" clId="{045DEE50-0352-471B-86C0-B4349DBB0469}" dt="2023-05-11T15:07:46.381" v="12515" actId="478"/>
          <ac:spMkLst>
            <pc:docMk/>
            <pc:sldMk cId="386221110" sldId="2147470751"/>
            <ac:spMk id="21" creationId="{BE80E6F3-7FFD-CC66-4954-93ABBBDEB763}"/>
          </ac:spMkLst>
        </pc:spChg>
        <pc:picChg chg="add mod">
          <ac:chgData name="MAIGNAN Victor FRSC" userId="94fc2294-f05d-4f6d-a45c-e2f1f1ee1e39" providerId="ADAL" clId="{045DEE50-0352-471B-86C0-B4349DBB0469}" dt="2023-05-11T15:07:08.115" v="12502" actId="1076"/>
          <ac:picMkLst>
            <pc:docMk/>
            <pc:sldMk cId="386221110" sldId="2147470751"/>
            <ac:picMk id="7" creationId="{97AC1EE4-05B4-4A06-E264-A1E13EE9D265}"/>
          </ac:picMkLst>
        </pc:picChg>
        <pc:picChg chg="mod modCrop">
          <ac:chgData name="MAIGNAN Victor FRSC" userId="94fc2294-f05d-4f6d-a45c-e2f1f1ee1e39" providerId="ADAL" clId="{045DEE50-0352-471B-86C0-B4349DBB0469}" dt="2023-05-11T15:07:03.931" v="12501" actId="1076"/>
          <ac:picMkLst>
            <pc:docMk/>
            <pc:sldMk cId="386221110" sldId="2147470751"/>
            <ac:picMk id="8" creationId="{C4E42605-8531-773A-2BBA-F651C3549716}"/>
          </ac:picMkLst>
        </pc:picChg>
        <pc:picChg chg="add mod modCrop">
          <ac:chgData name="MAIGNAN Victor FRSC" userId="94fc2294-f05d-4f6d-a45c-e2f1f1ee1e39" providerId="ADAL" clId="{045DEE50-0352-471B-86C0-B4349DBB0469}" dt="2023-05-11T15:07:08.115" v="12502" actId="1076"/>
          <ac:picMkLst>
            <pc:docMk/>
            <pc:sldMk cId="386221110" sldId="2147470751"/>
            <ac:picMk id="12" creationId="{26FB3789-C1B2-22CE-18CC-0F38ED6DC729}"/>
          </ac:picMkLst>
        </pc:picChg>
        <pc:picChg chg="add mod modCrop">
          <ac:chgData name="MAIGNAN Victor FRSC" userId="94fc2294-f05d-4f6d-a45c-e2f1f1ee1e39" providerId="ADAL" clId="{045DEE50-0352-471B-86C0-B4349DBB0469}" dt="2023-05-11T15:07:08.115" v="12502" actId="1076"/>
          <ac:picMkLst>
            <pc:docMk/>
            <pc:sldMk cId="386221110" sldId="2147470751"/>
            <ac:picMk id="15" creationId="{58F32E86-DC35-1487-7CE8-078990D59959}"/>
          </ac:picMkLst>
        </pc:picChg>
        <pc:picChg chg="add mod">
          <ac:chgData name="MAIGNAN Victor FRSC" userId="94fc2294-f05d-4f6d-a45c-e2f1f1ee1e39" providerId="ADAL" clId="{045DEE50-0352-471B-86C0-B4349DBB0469}" dt="2023-05-11T15:07:08.115" v="12502" actId="1076"/>
          <ac:picMkLst>
            <pc:docMk/>
            <pc:sldMk cId="386221110" sldId="2147470751"/>
            <ac:picMk id="17" creationId="{AAF757B1-D183-B880-D8E7-C9BF350383B7}"/>
          </ac:picMkLst>
        </pc:picChg>
        <pc:picChg chg="add mod modCrop">
          <ac:chgData name="MAIGNAN Victor FRSC" userId="94fc2294-f05d-4f6d-a45c-e2f1f1ee1e39" providerId="ADAL" clId="{045DEE50-0352-471B-86C0-B4349DBB0469}" dt="2023-05-11T15:07:19.629" v="12507" actId="1076"/>
          <ac:picMkLst>
            <pc:docMk/>
            <pc:sldMk cId="386221110" sldId="2147470751"/>
            <ac:picMk id="19" creationId="{B37CF931-6875-C9EC-2FE4-BB42D2340898}"/>
          </ac:picMkLst>
        </pc:picChg>
        <pc:cxnChg chg="mod">
          <ac:chgData name="MAIGNAN Victor FRSC" userId="94fc2294-f05d-4f6d-a45c-e2f1f1ee1e39" providerId="ADAL" clId="{045DEE50-0352-471B-86C0-B4349DBB0469}" dt="2023-05-11T15:07:03.931" v="12501" actId="1076"/>
          <ac:cxnSpMkLst>
            <pc:docMk/>
            <pc:sldMk cId="386221110" sldId="2147470751"/>
            <ac:cxnSpMk id="14" creationId="{E7A88ED1-B12B-BE19-4F7D-F122C09537F6}"/>
          </ac:cxnSpMkLst>
        </pc:cxnChg>
        <pc:cxnChg chg="add mod">
          <ac:chgData name="MAIGNAN Victor FRSC" userId="94fc2294-f05d-4f6d-a45c-e2f1f1ee1e39" providerId="ADAL" clId="{045DEE50-0352-471B-86C0-B4349DBB0469}" dt="2023-05-11T15:08:50.664" v="12520" actId="14100"/>
          <ac:cxnSpMkLst>
            <pc:docMk/>
            <pc:sldMk cId="386221110" sldId="2147470751"/>
            <ac:cxnSpMk id="23" creationId="{C5D5850B-3C0F-D2F8-D42C-DDF501AF7844}"/>
          </ac:cxnSpMkLst>
        </pc:cxnChg>
      </pc:sldChg>
      <pc:sldChg chg="addSp delSp modSp mod ord modShow">
        <pc:chgData name="MAIGNAN Victor FRSC" userId="94fc2294-f05d-4f6d-a45c-e2f1f1ee1e39" providerId="ADAL" clId="{045DEE50-0352-471B-86C0-B4349DBB0469}" dt="2023-04-25T12:16:38.997" v="4342" actId="729"/>
        <pc:sldMkLst>
          <pc:docMk/>
          <pc:sldMk cId="228860692" sldId="2147470753"/>
        </pc:sldMkLst>
        <pc:spChg chg="mod">
          <ac:chgData name="MAIGNAN Victor FRSC" userId="94fc2294-f05d-4f6d-a45c-e2f1f1ee1e39" providerId="ADAL" clId="{045DEE50-0352-471B-86C0-B4349DBB0469}" dt="2023-04-25T12:16:29.896" v="4341" actId="14100"/>
          <ac:spMkLst>
            <pc:docMk/>
            <pc:sldMk cId="228860692" sldId="2147470753"/>
            <ac:spMk id="5" creationId="{C84156EC-8984-36FE-401D-B914D0A1D720}"/>
          </ac:spMkLst>
        </pc:spChg>
        <pc:spChg chg="del">
          <ac:chgData name="MAIGNAN Victor FRSC" userId="94fc2294-f05d-4f6d-a45c-e2f1f1ee1e39" providerId="ADAL" clId="{045DEE50-0352-471B-86C0-B4349DBB0469}" dt="2023-04-25T12:08:19.317" v="4027" actId="478"/>
          <ac:spMkLst>
            <pc:docMk/>
            <pc:sldMk cId="228860692" sldId="2147470753"/>
            <ac:spMk id="6" creationId="{4242162B-8225-70CE-A7A6-9B2AE90D2FA6}"/>
          </ac:spMkLst>
        </pc:spChg>
        <pc:picChg chg="add mod">
          <ac:chgData name="MAIGNAN Victor FRSC" userId="94fc2294-f05d-4f6d-a45c-e2f1f1ee1e39" providerId="ADAL" clId="{045DEE50-0352-471B-86C0-B4349DBB0469}" dt="2023-04-25T12:16:03.823" v="4332" actId="14100"/>
          <ac:picMkLst>
            <pc:docMk/>
            <pc:sldMk cId="228860692" sldId="2147470753"/>
            <ac:picMk id="2" creationId="{523DA673-A2A2-32D0-E8AF-AF691859001D}"/>
          </ac:picMkLst>
        </pc:picChg>
        <pc:picChg chg="del mod">
          <ac:chgData name="MAIGNAN Victor FRSC" userId="94fc2294-f05d-4f6d-a45c-e2f1f1ee1e39" providerId="ADAL" clId="{045DEE50-0352-471B-86C0-B4349DBB0469}" dt="2023-04-25T12:13:32.485" v="4307" actId="478"/>
          <ac:picMkLst>
            <pc:docMk/>
            <pc:sldMk cId="228860692" sldId="2147470753"/>
            <ac:picMk id="3" creationId="{4452B22A-384E-7316-AFA5-660EE2B0DE82}"/>
          </ac:picMkLst>
        </pc:picChg>
      </pc:sldChg>
      <pc:sldChg chg="modSp del mod">
        <pc:chgData name="MAIGNAN Victor FRSC" userId="94fc2294-f05d-4f6d-a45c-e2f1f1ee1e39" providerId="ADAL" clId="{045DEE50-0352-471B-86C0-B4349DBB0469}" dt="2023-04-25T12:13:22.955" v="4304" actId="47"/>
        <pc:sldMkLst>
          <pc:docMk/>
          <pc:sldMk cId="647875713" sldId="2147470754"/>
        </pc:sldMkLst>
        <pc:spChg chg="mod">
          <ac:chgData name="MAIGNAN Victor FRSC" userId="94fc2294-f05d-4f6d-a45c-e2f1f1ee1e39" providerId="ADAL" clId="{045DEE50-0352-471B-86C0-B4349DBB0469}" dt="2023-04-25T12:11:25.062" v="4217" actId="21"/>
          <ac:spMkLst>
            <pc:docMk/>
            <pc:sldMk cId="647875713" sldId="2147470754"/>
            <ac:spMk id="5" creationId="{C84156EC-8984-36FE-401D-B914D0A1D720}"/>
          </ac:spMkLst>
        </pc:spChg>
      </pc:sldChg>
      <pc:sldChg chg="addSp delSp modSp add mod">
        <pc:chgData name="MAIGNAN Victor FRSC" userId="94fc2294-f05d-4f6d-a45c-e2f1f1ee1e39" providerId="ADAL" clId="{045DEE50-0352-471B-86C0-B4349DBB0469}" dt="2023-04-25T12:33:00.497" v="5095" actId="20577"/>
        <pc:sldMkLst>
          <pc:docMk/>
          <pc:sldMk cId="1907472087" sldId="2147470754"/>
        </pc:sldMkLst>
        <pc:spChg chg="mod">
          <ac:chgData name="MAIGNAN Victor FRSC" userId="94fc2294-f05d-4f6d-a45c-e2f1f1ee1e39" providerId="ADAL" clId="{045DEE50-0352-471B-86C0-B4349DBB0469}" dt="2023-04-25T12:33:00.497" v="5095" actId="20577"/>
          <ac:spMkLst>
            <pc:docMk/>
            <pc:sldMk cId="1907472087" sldId="2147470754"/>
            <ac:spMk id="2" creationId="{2C701079-B566-7CDA-E8E3-54F7448A4FF7}"/>
          </ac:spMkLst>
        </pc:spChg>
        <pc:picChg chg="add mod">
          <ac:chgData name="MAIGNAN Victor FRSC" userId="94fc2294-f05d-4f6d-a45c-e2f1f1ee1e39" providerId="ADAL" clId="{045DEE50-0352-471B-86C0-B4349DBB0469}" dt="2023-04-25T12:32:41.007" v="5047" actId="14100"/>
          <ac:picMkLst>
            <pc:docMk/>
            <pc:sldMk cId="1907472087" sldId="2147470754"/>
            <ac:picMk id="4" creationId="{FE9AA9C9-9E97-7446-9322-464953AE14E9}"/>
          </ac:picMkLst>
        </pc:picChg>
        <pc:picChg chg="del">
          <ac:chgData name="MAIGNAN Victor FRSC" userId="94fc2294-f05d-4f6d-a45c-e2f1f1ee1e39" providerId="ADAL" clId="{045DEE50-0352-471B-86C0-B4349DBB0469}" dt="2023-04-25T12:31:47.514" v="5043" actId="478"/>
          <ac:picMkLst>
            <pc:docMk/>
            <pc:sldMk cId="1907472087" sldId="2147470754"/>
            <ac:picMk id="5" creationId="{60DD3AE3-4CAE-2D19-F12D-4D8313CFA8C0}"/>
          </ac:picMkLst>
        </pc:picChg>
      </pc:sldChg>
      <pc:sldChg chg="addSp delSp modSp add mod">
        <pc:chgData name="MAIGNAN Victor FRSC" userId="94fc2294-f05d-4f6d-a45c-e2f1f1ee1e39" providerId="ADAL" clId="{045DEE50-0352-471B-86C0-B4349DBB0469}" dt="2023-04-25T12:33:41.036" v="5113" actId="1076"/>
        <pc:sldMkLst>
          <pc:docMk/>
          <pc:sldMk cId="1752891029" sldId="2147470755"/>
        </pc:sldMkLst>
        <pc:spChg chg="mod">
          <ac:chgData name="MAIGNAN Victor FRSC" userId="94fc2294-f05d-4f6d-a45c-e2f1f1ee1e39" providerId="ADAL" clId="{045DEE50-0352-471B-86C0-B4349DBB0469}" dt="2023-04-25T12:33:09.296" v="5107" actId="20577"/>
          <ac:spMkLst>
            <pc:docMk/>
            <pc:sldMk cId="1752891029" sldId="2147470755"/>
            <ac:spMk id="2" creationId="{2C701079-B566-7CDA-E8E3-54F7448A4FF7}"/>
          </ac:spMkLst>
        </pc:spChg>
        <pc:picChg chg="del">
          <ac:chgData name="MAIGNAN Victor FRSC" userId="94fc2294-f05d-4f6d-a45c-e2f1f1ee1e39" providerId="ADAL" clId="{045DEE50-0352-471B-86C0-B4349DBB0469}" dt="2023-04-25T12:33:04.952" v="5097" actId="478"/>
          <ac:picMkLst>
            <pc:docMk/>
            <pc:sldMk cId="1752891029" sldId="2147470755"/>
            <ac:picMk id="4" creationId="{FE9AA9C9-9E97-7446-9322-464953AE14E9}"/>
          </ac:picMkLst>
        </pc:picChg>
        <pc:picChg chg="add mod modCrop">
          <ac:chgData name="MAIGNAN Victor FRSC" userId="94fc2294-f05d-4f6d-a45c-e2f1f1ee1e39" providerId="ADAL" clId="{045DEE50-0352-471B-86C0-B4349DBB0469}" dt="2023-04-25T12:33:41.036" v="5113" actId="1076"/>
          <ac:picMkLst>
            <pc:docMk/>
            <pc:sldMk cId="1752891029" sldId="2147470755"/>
            <ac:picMk id="5" creationId="{E345A8D7-8DBB-9BBF-5A1C-7ABCC84CDDF7}"/>
          </ac:picMkLst>
        </pc:picChg>
      </pc:sldChg>
      <pc:sldChg chg="addSp delSp new del mod">
        <pc:chgData name="MAIGNAN Victor FRSC" userId="94fc2294-f05d-4f6d-a45c-e2f1f1ee1e39" providerId="ADAL" clId="{045DEE50-0352-471B-86C0-B4349DBB0469}" dt="2023-04-25T12:34:40.039" v="5158" actId="47"/>
        <pc:sldMkLst>
          <pc:docMk/>
          <pc:sldMk cId="545022886" sldId="2147470756"/>
        </pc:sldMkLst>
        <pc:picChg chg="add del">
          <ac:chgData name="MAIGNAN Victor FRSC" userId="94fc2294-f05d-4f6d-a45c-e2f1f1ee1e39" providerId="ADAL" clId="{045DEE50-0352-471B-86C0-B4349DBB0469}" dt="2023-04-25T12:34:27.192" v="5151" actId="21"/>
          <ac:picMkLst>
            <pc:docMk/>
            <pc:sldMk cId="545022886" sldId="2147470756"/>
            <ac:picMk id="5" creationId="{3D879BF4-F824-E7E8-B78A-F46E5FF5C2EB}"/>
          </ac:picMkLst>
        </pc:picChg>
      </pc:sldChg>
      <pc:sldChg chg="addSp delSp modSp add mod ord">
        <pc:chgData name="MAIGNAN Victor FRSC" userId="94fc2294-f05d-4f6d-a45c-e2f1f1ee1e39" providerId="ADAL" clId="{045DEE50-0352-471B-86C0-B4349DBB0469}" dt="2023-04-25T12:34:37.931" v="5157" actId="1076"/>
        <pc:sldMkLst>
          <pc:docMk/>
          <pc:sldMk cId="3586720911" sldId="2147470757"/>
        </pc:sldMkLst>
        <pc:spChg chg="mod">
          <ac:chgData name="MAIGNAN Victor FRSC" userId="94fc2294-f05d-4f6d-a45c-e2f1f1ee1e39" providerId="ADAL" clId="{045DEE50-0352-471B-86C0-B4349DBB0469}" dt="2023-04-25T12:34:22.233" v="5146" actId="20577"/>
          <ac:spMkLst>
            <pc:docMk/>
            <pc:sldMk cId="3586720911" sldId="2147470757"/>
            <ac:spMk id="2" creationId="{2C701079-B566-7CDA-E8E3-54F7448A4FF7}"/>
          </ac:spMkLst>
        </pc:spChg>
        <pc:picChg chg="add mod">
          <ac:chgData name="MAIGNAN Victor FRSC" userId="94fc2294-f05d-4f6d-a45c-e2f1f1ee1e39" providerId="ADAL" clId="{045DEE50-0352-471B-86C0-B4349DBB0469}" dt="2023-04-25T12:34:37.931" v="5157" actId="1076"/>
          <ac:picMkLst>
            <pc:docMk/>
            <pc:sldMk cId="3586720911" sldId="2147470757"/>
            <ac:picMk id="3" creationId="{4B853739-4360-ED71-77B0-122490F2E72F}"/>
          </ac:picMkLst>
        </pc:picChg>
        <pc:picChg chg="del">
          <ac:chgData name="MAIGNAN Victor FRSC" userId="94fc2294-f05d-4f6d-a45c-e2f1f1ee1e39" providerId="ADAL" clId="{045DEE50-0352-471B-86C0-B4349DBB0469}" dt="2023-04-25T12:34:08.816" v="5117" actId="478"/>
          <ac:picMkLst>
            <pc:docMk/>
            <pc:sldMk cId="3586720911" sldId="2147470757"/>
            <ac:picMk id="5" creationId="{E345A8D7-8DBB-9BBF-5A1C-7ABCC84CDDF7}"/>
          </ac:picMkLst>
        </pc:picChg>
      </pc:sldChg>
      <pc:sldChg chg="addSp modSp add mod">
        <pc:chgData name="MAIGNAN Victor FRSC" userId="94fc2294-f05d-4f6d-a45c-e2f1f1ee1e39" providerId="ADAL" clId="{045DEE50-0352-471B-86C0-B4349DBB0469}" dt="2023-05-02T13:31:47.669" v="8345" actId="1036"/>
        <pc:sldMkLst>
          <pc:docMk/>
          <pc:sldMk cId="3689885485" sldId="2147470758"/>
        </pc:sldMkLst>
        <pc:spChg chg="add mod">
          <ac:chgData name="MAIGNAN Victor FRSC" userId="94fc2294-f05d-4f6d-a45c-e2f1f1ee1e39" providerId="ADAL" clId="{045DEE50-0352-471B-86C0-B4349DBB0469}" dt="2023-05-02T13:20:39.752" v="8314" actId="113"/>
          <ac:spMkLst>
            <pc:docMk/>
            <pc:sldMk cId="3689885485" sldId="2147470758"/>
            <ac:spMk id="2" creationId="{F9C7B5D1-E0D2-6DD8-531F-9AB1E0E7E271}"/>
          </ac:spMkLst>
        </pc:spChg>
        <pc:spChg chg="mod">
          <ac:chgData name="MAIGNAN Victor FRSC" userId="94fc2294-f05d-4f6d-a45c-e2f1f1ee1e39" providerId="ADAL" clId="{045DEE50-0352-471B-86C0-B4349DBB0469}" dt="2023-04-25T12:41:18.098" v="5393" actId="20577"/>
          <ac:spMkLst>
            <pc:docMk/>
            <pc:sldMk cId="3689885485" sldId="2147470758"/>
            <ac:spMk id="3" creationId="{C0D810A2-6773-3A5F-CFD7-FFCC9916F9BA}"/>
          </ac:spMkLst>
        </pc:spChg>
        <pc:spChg chg="mod">
          <ac:chgData name="MAIGNAN Victor FRSC" userId="94fc2294-f05d-4f6d-a45c-e2f1f1ee1e39" providerId="ADAL" clId="{045DEE50-0352-471B-86C0-B4349DBB0469}" dt="2023-05-02T13:19:02.345" v="8256" actId="115"/>
          <ac:spMkLst>
            <pc:docMk/>
            <pc:sldMk cId="3689885485" sldId="2147470758"/>
            <ac:spMk id="10" creationId="{1CC80363-1844-82BD-2323-ACDF3FC4E1B9}"/>
          </ac:spMkLst>
        </pc:spChg>
        <pc:spChg chg="mod">
          <ac:chgData name="MAIGNAN Victor FRSC" userId="94fc2294-f05d-4f6d-a45c-e2f1f1ee1e39" providerId="ADAL" clId="{045DEE50-0352-471B-86C0-B4349DBB0469}" dt="2023-05-02T13:31:47.669" v="8345" actId="1036"/>
          <ac:spMkLst>
            <pc:docMk/>
            <pc:sldMk cId="3689885485" sldId="2147470758"/>
            <ac:spMk id="15" creationId="{B08D9861-3E49-7F2D-0E38-F554E482204C}"/>
          </ac:spMkLst>
        </pc:spChg>
        <pc:graphicFrameChg chg="mod modGraphic">
          <ac:chgData name="MAIGNAN Victor FRSC" userId="94fc2294-f05d-4f6d-a45c-e2f1f1ee1e39" providerId="ADAL" clId="{045DEE50-0352-471B-86C0-B4349DBB0469}" dt="2023-05-02T13:19:47.461" v="8270" actId="108"/>
          <ac:graphicFrameMkLst>
            <pc:docMk/>
            <pc:sldMk cId="3689885485" sldId="2147470758"/>
            <ac:graphicFrameMk id="12" creationId="{6B5AB091-31CE-0867-062C-1F625FB4D828}"/>
          </ac:graphicFrameMkLst>
        </pc:graphicFrameChg>
      </pc:sldChg>
      <pc:sldChg chg="addSp delSp modSp add mod">
        <pc:chgData name="MAIGNAN Victor FRSC" userId="94fc2294-f05d-4f6d-a45c-e2f1f1ee1e39" providerId="ADAL" clId="{045DEE50-0352-471B-86C0-B4349DBB0469}" dt="2023-05-15T12:12:08.327" v="16977" actId="1035"/>
        <pc:sldMkLst>
          <pc:docMk/>
          <pc:sldMk cId="1558802939" sldId="2147470759"/>
        </pc:sldMkLst>
        <pc:spChg chg="mod">
          <ac:chgData name="MAIGNAN Victor FRSC" userId="94fc2294-f05d-4f6d-a45c-e2f1f1ee1e39" providerId="ADAL" clId="{045DEE50-0352-471B-86C0-B4349DBB0469}" dt="2023-04-25T12:44:26.272" v="5449" actId="20577"/>
          <ac:spMkLst>
            <pc:docMk/>
            <pc:sldMk cId="1558802939" sldId="2147470759"/>
            <ac:spMk id="2" creationId="{2C701079-B566-7CDA-E8E3-54F7448A4FF7}"/>
          </ac:spMkLst>
        </pc:spChg>
        <pc:spChg chg="add mod">
          <ac:chgData name="MAIGNAN Victor FRSC" userId="94fc2294-f05d-4f6d-a45c-e2f1f1ee1e39" providerId="ADAL" clId="{045DEE50-0352-471B-86C0-B4349DBB0469}" dt="2023-05-12T13:24:26.388" v="15115" actId="1035"/>
          <ac:spMkLst>
            <pc:docMk/>
            <pc:sldMk cId="1558802939" sldId="2147470759"/>
            <ac:spMk id="3" creationId="{D33FD65F-B9A2-37B4-F8A7-D42745E7C8A9}"/>
          </ac:spMkLst>
        </pc:spChg>
        <pc:spChg chg="add mod">
          <ac:chgData name="MAIGNAN Victor FRSC" userId="94fc2294-f05d-4f6d-a45c-e2f1f1ee1e39" providerId="ADAL" clId="{045DEE50-0352-471B-86C0-B4349DBB0469}" dt="2023-05-15T12:11:30.797" v="16956" actId="14100"/>
          <ac:spMkLst>
            <pc:docMk/>
            <pc:sldMk cId="1558802939" sldId="2147470759"/>
            <ac:spMk id="13" creationId="{3A9CC1DD-8691-D2AA-D995-98267037862A}"/>
          </ac:spMkLst>
        </pc:spChg>
        <pc:spChg chg="add mod">
          <ac:chgData name="MAIGNAN Victor FRSC" userId="94fc2294-f05d-4f6d-a45c-e2f1f1ee1e39" providerId="ADAL" clId="{045DEE50-0352-471B-86C0-B4349DBB0469}" dt="2023-05-15T12:12:08.327" v="16977" actId="1035"/>
          <ac:spMkLst>
            <pc:docMk/>
            <pc:sldMk cId="1558802939" sldId="2147470759"/>
            <ac:spMk id="14" creationId="{37F8ACC5-1199-7DCB-5C46-B71728DA9963}"/>
          </ac:spMkLst>
        </pc:spChg>
        <pc:picChg chg="add del mod">
          <ac:chgData name="MAIGNAN Victor FRSC" userId="94fc2294-f05d-4f6d-a45c-e2f1f1ee1e39" providerId="ADAL" clId="{045DEE50-0352-471B-86C0-B4349DBB0469}" dt="2023-05-12T10:24:32.619" v="14484" actId="478"/>
          <ac:picMkLst>
            <pc:docMk/>
            <pc:sldMk cId="1558802939" sldId="2147470759"/>
            <ac:picMk id="4" creationId="{792C0B2F-3B43-BEDC-7715-E87AEEA9BA23}"/>
          </ac:picMkLst>
        </pc:picChg>
        <pc:picChg chg="del">
          <ac:chgData name="MAIGNAN Victor FRSC" userId="94fc2294-f05d-4f6d-a45c-e2f1f1ee1e39" providerId="ADAL" clId="{045DEE50-0352-471B-86C0-B4349DBB0469}" dt="2023-04-25T12:42:11.977" v="5441" actId="478"/>
          <ac:picMkLst>
            <pc:docMk/>
            <pc:sldMk cId="1558802939" sldId="2147470759"/>
            <ac:picMk id="5" creationId="{60DD3AE3-4CAE-2D19-F12D-4D8313CFA8C0}"/>
          </ac:picMkLst>
        </pc:picChg>
        <pc:picChg chg="add del mod">
          <ac:chgData name="MAIGNAN Victor FRSC" userId="94fc2294-f05d-4f6d-a45c-e2f1f1ee1e39" providerId="ADAL" clId="{045DEE50-0352-471B-86C0-B4349DBB0469}" dt="2023-05-12T11:37:38.670" v="14497" actId="478"/>
          <ac:picMkLst>
            <pc:docMk/>
            <pc:sldMk cId="1558802939" sldId="2147470759"/>
            <ac:picMk id="6" creationId="{A0B4CD09-F04A-8AA1-3D1A-B0F06D4BFAC0}"/>
          </ac:picMkLst>
        </pc:picChg>
        <pc:picChg chg="add del mod">
          <ac:chgData name="MAIGNAN Victor FRSC" userId="94fc2294-f05d-4f6d-a45c-e2f1f1ee1e39" providerId="ADAL" clId="{045DEE50-0352-471B-86C0-B4349DBB0469}" dt="2023-05-12T11:37:38.126" v="14496" actId="478"/>
          <ac:picMkLst>
            <pc:docMk/>
            <pc:sldMk cId="1558802939" sldId="2147470759"/>
            <ac:picMk id="8" creationId="{D72DAA58-C165-CA11-4CCB-714481F72281}"/>
          </ac:picMkLst>
        </pc:picChg>
        <pc:picChg chg="add del mod">
          <ac:chgData name="MAIGNAN Victor FRSC" userId="94fc2294-f05d-4f6d-a45c-e2f1f1ee1e39" providerId="ADAL" clId="{045DEE50-0352-471B-86C0-B4349DBB0469}" dt="2023-05-12T11:37:39.111" v="14498" actId="478"/>
          <ac:picMkLst>
            <pc:docMk/>
            <pc:sldMk cId="1558802939" sldId="2147470759"/>
            <ac:picMk id="10" creationId="{08B2E856-EBC5-9239-1AD5-0531B3664EC8}"/>
          </ac:picMkLst>
        </pc:picChg>
        <pc:picChg chg="add mod">
          <ac:chgData name="MAIGNAN Victor FRSC" userId="94fc2294-f05d-4f6d-a45c-e2f1f1ee1e39" providerId="ADAL" clId="{045DEE50-0352-471B-86C0-B4349DBB0469}" dt="2023-05-12T13:23:52.640" v="15076" actId="14100"/>
          <ac:picMkLst>
            <pc:docMk/>
            <pc:sldMk cId="1558802939" sldId="2147470759"/>
            <ac:picMk id="12" creationId="{D1445232-4822-C3AE-7A0A-A169DA59F3F6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3T09:36:41.846" v="9323" actId="1076"/>
        <pc:sldMkLst>
          <pc:docMk/>
          <pc:sldMk cId="3763309851" sldId="2147470760"/>
        </pc:sldMkLst>
        <pc:spChg chg="mod">
          <ac:chgData name="MAIGNAN Victor FRSC" userId="94fc2294-f05d-4f6d-a45c-e2f1f1ee1e39" providerId="ADAL" clId="{045DEE50-0352-471B-86C0-B4349DBB0469}" dt="2023-04-25T12:58:10.772" v="5526" actId="20577"/>
          <ac:spMkLst>
            <pc:docMk/>
            <pc:sldMk cId="3763309851" sldId="2147470760"/>
            <ac:spMk id="2" creationId="{A3257FBB-97C0-82E7-44A0-5AAD3736F2A3}"/>
          </ac:spMkLst>
        </pc:spChg>
        <pc:spChg chg="del">
          <ac:chgData name="MAIGNAN Victor FRSC" userId="94fc2294-f05d-4f6d-a45c-e2f1f1ee1e39" providerId="ADAL" clId="{045DEE50-0352-471B-86C0-B4349DBB0469}" dt="2023-04-25T12:50:26.164" v="5484" actId="478"/>
          <ac:spMkLst>
            <pc:docMk/>
            <pc:sldMk cId="3763309851" sldId="2147470760"/>
            <ac:spMk id="3" creationId="{CF49D8E5-DCD6-5569-D304-9F6BC6FA00DA}"/>
          </ac:spMkLst>
        </pc:spChg>
        <pc:graphicFrameChg chg="add mod modGraphic">
          <ac:chgData name="MAIGNAN Victor FRSC" userId="94fc2294-f05d-4f6d-a45c-e2f1f1ee1e39" providerId="ADAL" clId="{045DEE50-0352-471B-86C0-B4349DBB0469}" dt="2023-05-02T14:23:13.822" v="8887"/>
          <ac:graphicFrameMkLst>
            <pc:docMk/>
            <pc:sldMk cId="3763309851" sldId="2147470760"/>
            <ac:graphicFrameMk id="3" creationId="{14A92524-9248-480B-2E56-30C0D738AF8A}"/>
          </ac:graphicFrameMkLst>
        </pc:graphicFrameChg>
        <pc:picChg chg="add mod">
          <ac:chgData name="MAIGNAN Victor FRSC" userId="94fc2294-f05d-4f6d-a45c-e2f1f1ee1e39" providerId="ADAL" clId="{045DEE50-0352-471B-86C0-B4349DBB0469}" dt="2023-05-03T09:36:41.846" v="9323" actId="1076"/>
          <ac:picMkLst>
            <pc:docMk/>
            <pc:sldMk cId="3763309851" sldId="2147470760"/>
            <ac:picMk id="5" creationId="{490D257B-D1F4-8036-F36F-4673CC8769C7}"/>
          </ac:picMkLst>
        </pc:picChg>
      </pc:sldChg>
      <pc:sldChg chg="addSp delSp modSp add mod modNotesTx">
        <pc:chgData name="MAIGNAN Victor FRSC" userId="94fc2294-f05d-4f6d-a45c-e2f1f1ee1e39" providerId="ADAL" clId="{045DEE50-0352-471B-86C0-B4349DBB0469}" dt="2023-05-09T08:01:59.027" v="11979" actId="14100"/>
        <pc:sldMkLst>
          <pc:docMk/>
          <pc:sldMk cId="2254280950" sldId="2147470761"/>
        </pc:sldMkLst>
        <pc:spChg chg="add del mod">
          <ac:chgData name="MAIGNAN Victor FRSC" userId="94fc2294-f05d-4f6d-a45c-e2f1f1ee1e39" providerId="ADAL" clId="{045DEE50-0352-471B-86C0-B4349DBB0469}" dt="2023-05-02T13:35:09.266" v="8348" actId="478"/>
          <ac:spMkLst>
            <pc:docMk/>
            <pc:sldMk cId="2254280950" sldId="2147470761"/>
            <ac:spMk id="6" creationId="{2D67C543-5682-417F-CDCD-31C3BA0C40A2}"/>
          </ac:spMkLst>
        </pc:spChg>
        <pc:spChg chg="add del mod">
          <ac:chgData name="MAIGNAN Victor FRSC" userId="94fc2294-f05d-4f6d-a45c-e2f1f1ee1e39" providerId="ADAL" clId="{045DEE50-0352-471B-86C0-B4349DBB0469}" dt="2023-05-02T13:35:12.997" v="8349" actId="478"/>
          <ac:spMkLst>
            <pc:docMk/>
            <pc:sldMk cId="2254280950" sldId="2147470761"/>
            <ac:spMk id="7" creationId="{DAD670FA-C138-6338-8DD5-1F88B67974E0}"/>
          </ac:spMkLst>
        </pc:spChg>
        <pc:graphicFrameChg chg="mod modGraphic">
          <ac:chgData name="MAIGNAN Victor FRSC" userId="94fc2294-f05d-4f6d-a45c-e2f1f1ee1e39" providerId="ADAL" clId="{045DEE50-0352-471B-86C0-B4349DBB0469}" dt="2023-05-09T08:01:59.027" v="11979" actId="14100"/>
          <ac:graphicFrameMkLst>
            <pc:docMk/>
            <pc:sldMk cId="2254280950" sldId="2147470761"/>
            <ac:graphicFrameMk id="23" creationId="{6123D656-051B-7847-A05A-6DA4BC9D4427}"/>
          </ac:graphicFrameMkLst>
        </pc:graphicFrameChg>
        <pc:picChg chg="add del mod">
          <ac:chgData name="MAIGNAN Victor FRSC" userId="94fc2294-f05d-4f6d-a45c-e2f1f1ee1e39" providerId="ADAL" clId="{045DEE50-0352-471B-86C0-B4349DBB0469}" dt="2023-05-05T10:24:03.783" v="11270" actId="478"/>
          <ac:picMkLst>
            <pc:docMk/>
            <pc:sldMk cId="2254280950" sldId="2147470761"/>
            <ac:picMk id="3" creationId="{CEBE079F-7CED-9A17-D82E-1209D7EEE8E3}"/>
          </ac:picMkLst>
        </pc:picChg>
        <pc:picChg chg="del">
          <ac:chgData name="MAIGNAN Victor FRSC" userId="94fc2294-f05d-4f6d-a45c-e2f1f1ee1e39" providerId="ADAL" clId="{045DEE50-0352-471B-86C0-B4349DBB0469}" dt="2023-04-26T06:15:42.445" v="5636" actId="478"/>
          <ac:picMkLst>
            <pc:docMk/>
            <pc:sldMk cId="2254280950" sldId="2147470761"/>
            <ac:picMk id="3" creationId="{D2DDC842-985D-1FC4-EDC1-E27D9F5AA83E}"/>
          </ac:picMkLst>
        </pc:picChg>
        <pc:picChg chg="add mod">
          <ac:chgData name="MAIGNAN Victor FRSC" userId="94fc2294-f05d-4f6d-a45c-e2f1f1ee1e39" providerId="ADAL" clId="{045DEE50-0352-471B-86C0-B4349DBB0469}" dt="2023-04-26T06:16:07.422" v="5641" actId="1076"/>
          <ac:picMkLst>
            <pc:docMk/>
            <pc:sldMk cId="2254280950" sldId="2147470761"/>
            <ac:picMk id="4" creationId="{E3E94B1C-8650-A116-980C-80EBCCA48E0E}"/>
          </ac:picMkLst>
        </pc:picChg>
        <pc:picChg chg="del">
          <ac:chgData name="MAIGNAN Victor FRSC" userId="94fc2294-f05d-4f6d-a45c-e2f1f1ee1e39" providerId="ADAL" clId="{045DEE50-0352-471B-86C0-B4349DBB0469}" dt="2023-04-26T06:15:43.224" v="5637" actId="478"/>
          <ac:picMkLst>
            <pc:docMk/>
            <pc:sldMk cId="2254280950" sldId="2147470761"/>
            <ac:picMk id="12" creationId="{6B09ABC6-7EA0-4980-A50B-BAC4E6ED72D5}"/>
          </ac:picMkLst>
        </pc:picChg>
      </pc:sldChg>
      <pc:sldChg chg="addSp delSp modSp new mod ord modNotesTx">
        <pc:chgData name="MAIGNAN Victor FRSC" userId="94fc2294-f05d-4f6d-a45c-e2f1f1ee1e39" providerId="ADAL" clId="{045DEE50-0352-471B-86C0-B4349DBB0469}" dt="2023-05-15T12:02:25.783" v="16438" actId="313"/>
        <pc:sldMkLst>
          <pc:docMk/>
          <pc:sldMk cId="4030286627" sldId="2147470762"/>
        </pc:sldMkLst>
        <pc:spChg chg="mod">
          <ac:chgData name="MAIGNAN Victor FRSC" userId="94fc2294-f05d-4f6d-a45c-e2f1f1ee1e39" providerId="ADAL" clId="{045DEE50-0352-471B-86C0-B4349DBB0469}" dt="2023-04-26T06:48:18.643" v="5839" actId="27636"/>
          <ac:spMkLst>
            <pc:docMk/>
            <pc:sldMk cId="4030286627" sldId="2147470762"/>
            <ac:spMk id="2" creationId="{1E19D8CE-6502-481B-7DBA-844A07327C85}"/>
          </ac:spMkLst>
        </pc:spChg>
        <pc:spChg chg="del">
          <ac:chgData name="MAIGNAN Victor FRSC" userId="94fc2294-f05d-4f6d-a45c-e2f1f1ee1e39" providerId="ADAL" clId="{045DEE50-0352-471B-86C0-B4349DBB0469}" dt="2023-04-26T06:48:12.889" v="5835" actId="478"/>
          <ac:spMkLst>
            <pc:docMk/>
            <pc:sldMk cId="4030286627" sldId="2147470762"/>
            <ac:spMk id="3" creationId="{E559EE67-714C-5835-BAF9-1DF4DF78E7DB}"/>
          </ac:spMkLst>
        </pc:spChg>
        <pc:spChg chg="add mod">
          <ac:chgData name="MAIGNAN Victor FRSC" userId="94fc2294-f05d-4f6d-a45c-e2f1f1ee1e39" providerId="ADAL" clId="{045DEE50-0352-471B-86C0-B4349DBB0469}" dt="2023-05-12T09:56:33.468" v="13351" actId="1035"/>
          <ac:spMkLst>
            <pc:docMk/>
            <pc:sldMk cId="4030286627" sldId="2147470762"/>
            <ac:spMk id="4" creationId="{7CAE041C-356A-67B2-9462-07F0D2F87A3B}"/>
          </ac:spMkLst>
        </pc:spChg>
        <pc:spChg chg="add mod">
          <ac:chgData name="MAIGNAN Victor FRSC" userId="94fc2294-f05d-4f6d-a45c-e2f1f1ee1e39" providerId="ADAL" clId="{045DEE50-0352-471B-86C0-B4349DBB0469}" dt="2023-04-26T06:48:22.928" v="5840"/>
          <ac:spMkLst>
            <pc:docMk/>
            <pc:sldMk cId="4030286627" sldId="2147470762"/>
            <ac:spMk id="6" creationId="{1737744F-5FE5-46FA-C8EA-DF2EAE183F28}"/>
          </ac:spMkLst>
        </pc:spChg>
        <pc:spChg chg="add mod">
          <ac:chgData name="MAIGNAN Victor FRSC" userId="94fc2294-f05d-4f6d-a45c-e2f1f1ee1e39" providerId="ADAL" clId="{045DEE50-0352-471B-86C0-B4349DBB0469}" dt="2023-05-12T13:13:00.223" v="14977" actId="20577"/>
          <ac:spMkLst>
            <pc:docMk/>
            <pc:sldMk cId="4030286627" sldId="2147470762"/>
            <ac:spMk id="7" creationId="{ED84F82E-6DE5-3A2A-D55C-4A68520AD5B0}"/>
          </ac:spMkLst>
        </pc:spChg>
        <pc:spChg chg="add mod">
          <ac:chgData name="MAIGNAN Victor FRSC" userId="94fc2294-f05d-4f6d-a45c-e2f1f1ee1e39" providerId="ADAL" clId="{045DEE50-0352-471B-86C0-B4349DBB0469}" dt="2023-05-12T09:51:15.982" v="13275" actId="1076"/>
          <ac:spMkLst>
            <pc:docMk/>
            <pc:sldMk cId="4030286627" sldId="2147470762"/>
            <ac:spMk id="10" creationId="{1FF99001-A87D-7BB4-D224-0FAD06833C1B}"/>
          </ac:spMkLst>
        </pc:spChg>
        <pc:spChg chg="add mod">
          <ac:chgData name="MAIGNAN Victor FRSC" userId="94fc2294-f05d-4f6d-a45c-e2f1f1ee1e39" providerId="ADAL" clId="{045DEE50-0352-471B-86C0-B4349DBB0469}" dt="2023-05-12T09:51:15.982" v="13275" actId="1076"/>
          <ac:spMkLst>
            <pc:docMk/>
            <pc:sldMk cId="4030286627" sldId="2147470762"/>
            <ac:spMk id="11" creationId="{94613979-CEC3-F928-E7D4-D4AC4CDA8C5D}"/>
          </ac:spMkLst>
        </pc:spChg>
        <pc:spChg chg="add del mod">
          <ac:chgData name="MAIGNAN Victor FRSC" userId="94fc2294-f05d-4f6d-a45c-e2f1f1ee1e39" providerId="ADAL" clId="{045DEE50-0352-471B-86C0-B4349DBB0469}" dt="2023-05-12T09:51:22.445" v="13276" actId="478"/>
          <ac:spMkLst>
            <pc:docMk/>
            <pc:sldMk cId="4030286627" sldId="2147470762"/>
            <ac:spMk id="12" creationId="{6213CE4B-86EC-F891-C02D-504732754299}"/>
          </ac:spMkLst>
        </pc:spChg>
        <pc:spChg chg="add del mod">
          <ac:chgData name="MAIGNAN Victor FRSC" userId="94fc2294-f05d-4f6d-a45c-e2f1f1ee1e39" providerId="ADAL" clId="{045DEE50-0352-471B-86C0-B4349DBB0469}" dt="2023-05-12T09:51:22.445" v="13276" actId="478"/>
          <ac:spMkLst>
            <pc:docMk/>
            <pc:sldMk cId="4030286627" sldId="2147470762"/>
            <ac:spMk id="13" creationId="{C3010274-90CB-879E-92BC-508CE0186C80}"/>
          </ac:spMkLst>
        </pc:spChg>
        <pc:spChg chg="add mod">
          <ac:chgData name="MAIGNAN Victor FRSC" userId="94fc2294-f05d-4f6d-a45c-e2f1f1ee1e39" providerId="ADAL" clId="{045DEE50-0352-471B-86C0-B4349DBB0469}" dt="2023-05-12T09:51:15.982" v="13275" actId="1076"/>
          <ac:spMkLst>
            <pc:docMk/>
            <pc:sldMk cId="4030286627" sldId="2147470762"/>
            <ac:spMk id="14" creationId="{FF5E6516-FF97-75FC-73BC-8E605743D4BF}"/>
          </ac:spMkLst>
        </pc:spChg>
        <pc:spChg chg="add mod">
          <ac:chgData name="MAIGNAN Victor FRSC" userId="94fc2294-f05d-4f6d-a45c-e2f1f1ee1e39" providerId="ADAL" clId="{045DEE50-0352-471B-86C0-B4349DBB0469}" dt="2023-05-12T09:51:15.982" v="13275" actId="1076"/>
          <ac:spMkLst>
            <pc:docMk/>
            <pc:sldMk cId="4030286627" sldId="2147470762"/>
            <ac:spMk id="15" creationId="{0F16A8AE-C5A9-6F5A-A992-9401BE8C1D2F}"/>
          </ac:spMkLst>
        </pc:spChg>
        <pc:spChg chg="add del mod">
          <ac:chgData name="MAIGNAN Victor FRSC" userId="94fc2294-f05d-4f6d-a45c-e2f1f1ee1e39" providerId="ADAL" clId="{045DEE50-0352-471B-86C0-B4349DBB0469}" dt="2023-04-26T06:49:56.953" v="5852" actId="478"/>
          <ac:spMkLst>
            <pc:docMk/>
            <pc:sldMk cId="4030286627" sldId="2147470762"/>
            <ac:spMk id="16" creationId="{5A926D6F-9E75-6D73-26D1-7A92308AC1A4}"/>
          </ac:spMkLst>
        </pc:spChg>
        <pc:spChg chg="add mod">
          <ac:chgData name="MAIGNAN Victor FRSC" userId="94fc2294-f05d-4f6d-a45c-e2f1f1ee1e39" providerId="ADAL" clId="{045DEE50-0352-471B-86C0-B4349DBB0469}" dt="2023-05-12T09:53:34.363" v="13287" actId="1076"/>
          <ac:spMkLst>
            <pc:docMk/>
            <pc:sldMk cId="4030286627" sldId="2147470762"/>
            <ac:spMk id="16" creationId="{C34994BB-16B1-8534-B430-800614FB8945}"/>
          </ac:spMkLst>
        </pc:spChg>
        <pc:spChg chg="add del mod">
          <ac:chgData name="MAIGNAN Victor FRSC" userId="94fc2294-f05d-4f6d-a45c-e2f1f1ee1e39" providerId="ADAL" clId="{045DEE50-0352-471B-86C0-B4349DBB0469}" dt="2023-05-12T09:51:22.445" v="13276" actId="478"/>
          <ac:spMkLst>
            <pc:docMk/>
            <pc:sldMk cId="4030286627" sldId="2147470762"/>
            <ac:spMk id="17" creationId="{EBE8349D-C0BC-F695-48AA-1666EDE43C1D}"/>
          </ac:spMkLst>
        </pc:spChg>
        <pc:spChg chg="add del mod">
          <ac:chgData name="MAIGNAN Victor FRSC" userId="94fc2294-f05d-4f6d-a45c-e2f1f1ee1e39" providerId="ADAL" clId="{045DEE50-0352-471B-86C0-B4349DBB0469}" dt="2023-05-12T09:51:22.445" v="13276" actId="478"/>
          <ac:spMkLst>
            <pc:docMk/>
            <pc:sldMk cId="4030286627" sldId="2147470762"/>
            <ac:spMk id="18" creationId="{B3359F38-F4D9-2707-35E0-879B15BE4F9E}"/>
          </ac:spMkLst>
        </pc:spChg>
        <pc:spChg chg="add del mod">
          <ac:chgData name="MAIGNAN Victor FRSC" userId="94fc2294-f05d-4f6d-a45c-e2f1f1ee1e39" providerId="ADAL" clId="{045DEE50-0352-471B-86C0-B4349DBB0469}" dt="2023-05-12T13:11:55.715" v="14863" actId="478"/>
          <ac:spMkLst>
            <pc:docMk/>
            <pc:sldMk cId="4030286627" sldId="2147470762"/>
            <ac:spMk id="19" creationId="{BB52ABBB-A5ED-3DC0-7004-22B54EF28ED0}"/>
          </ac:spMkLst>
        </pc:spChg>
        <pc:spChg chg="add del mod">
          <ac:chgData name="MAIGNAN Victor FRSC" userId="94fc2294-f05d-4f6d-a45c-e2f1f1ee1e39" providerId="ADAL" clId="{045DEE50-0352-471B-86C0-B4349DBB0469}" dt="2023-05-12T13:11:55.715" v="14863" actId="478"/>
          <ac:spMkLst>
            <pc:docMk/>
            <pc:sldMk cId="4030286627" sldId="2147470762"/>
            <ac:spMk id="20" creationId="{2B86EE1E-5065-6E09-E703-CA29CCA38A77}"/>
          </ac:spMkLst>
        </pc:spChg>
        <pc:spChg chg="add del mod">
          <ac:chgData name="MAIGNAN Victor FRSC" userId="94fc2294-f05d-4f6d-a45c-e2f1f1ee1e39" providerId="ADAL" clId="{045DEE50-0352-471B-86C0-B4349DBB0469}" dt="2023-05-12T13:11:58.625" v="14864" actId="478"/>
          <ac:spMkLst>
            <pc:docMk/>
            <pc:sldMk cId="4030286627" sldId="2147470762"/>
            <ac:spMk id="21" creationId="{17E864D4-B199-7C51-662D-E44DA08E6FD8}"/>
          </ac:spMkLst>
        </pc:spChg>
        <pc:spChg chg="add del mod">
          <ac:chgData name="MAIGNAN Victor FRSC" userId="94fc2294-f05d-4f6d-a45c-e2f1f1ee1e39" providerId="ADAL" clId="{045DEE50-0352-471B-86C0-B4349DBB0469}" dt="2023-05-12T13:11:55.715" v="14863" actId="478"/>
          <ac:spMkLst>
            <pc:docMk/>
            <pc:sldMk cId="4030286627" sldId="2147470762"/>
            <ac:spMk id="22" creationId="{8AA79A46-F3AF-11C2-80EF-F957140BC5E4}"/>
          </ac:spMkLst>
        </pc:spChg>
        <pc:graphicFrameChg chg="add mod">
          <ac:chgData name="MAIGNAN Victor FRSC" userId="94fc2294-f05d-4f6d-a45c-e2f1f1ee1e39" providerId="ADAL" clId="{045DEE50-0352-471B-86C0-B4349DBB0469}" dt="2023-05-12T09:53:23.414" v="13286"/>
          <ac:graphicFrameMkLst>
            <pc:docMk/>
            <pc:sldMk cId="4030286627" sldId="2147470762"/>
            <ac:graphicFrameMk id="3" creationId="{B9851C16-F262-4E18-9ECF-EF0C32D8D1F9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4-26T06:47:34.423" v="5827"/>
          <ac:graphicFrameMkLst>
            <pc:docMk/>
            <pc:sldMk cId="4030286627" sldId="2147470762"/>
            <ac:graphicFrameMk id="4" creationId="{B9851C16-F262-4E18-9ECF-EF0C32D8D1F9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12T09:50:27.109" v="13271" actId="478"/>
          <ac:graphicFrameMkLst>
            <pc:docMk/>
            <pc:sldMk cId="4030286627" sldId="2147470762"/>
            <ac:graphicFrameMk id="5" creationId="{B9851C16-F262-4E18-9ECF-EF0C32D8D1F9}"/>
          </ac:graphicFrameMkLst>
        </pc:graphicFrameChg>
        <pc:picChg chg="add mod">
          <ac:chgData name="MAIGNAN Victor FRSC" userId="94fc2294-f05d-4f6d-a45c-e2f1f1ee1e39" providerId="ADAL" clId="{045DEE50-0352-471B-86C0-B4349DBB0469}" dt="2023-04-26T06:48:31.743" v="5841"/>
          <ac:picMkLst>
            <pc:docMk/>
            <pc:sldMk cId="4030286627" sldId="2147470762"/>
            <ac:picMk id="8" creationId="{5D68D6DF-F386-5B50-B1F6-8785E4708BC1}"/>
          </ac:picMkLst>
        </pc:picChg>
        <pc:picChg chg="add mod">
          <ac:chgData name="MAIGNAN Victor FRSC" userId="94fc2294-f05d-4f6d-a45c-e2f1f1ee1e39" providerId="ADAL" clId="{045DEE50-0352-471B-86C0-B4349DBB0469}" dt="2023-04-26T06:52:41.662" v="5967" actId="1076"/>
          <ac:picMkLst>
            <pc:docMk/>
            <pc:sldMk cId="4030286627" sldId="2147470762"/>
            <ac:picMk id="9" creationId="{0B217847-CEFC-32AD-A12B-D909FA615FAE}"/>
          </ac:picMkLst>
        </pc:picChg>
      </pc:sldChg>
      <pc:sldChg chg="addSp delSp modSp new mod modClrScheme chgLayout modNotesTx">
        <pc:chgData name="MAIGNAN Victor FRSC" userId="94fc2294-f05d-4f6d-a45c-e2f1f1ee1e39" providerId="ADAL" clId="{045DEE50-0352-471B-86C0-B4349DBB0469}" dt="2023-05-02T14:03:33.488" v="8356" actId="1076"/>
        <pc:sldMkLst>
          <pc:docMk/>
          <pc:sldMk cId="1110023999" sldId="2147470763"/>
        </pc:sldMkLst>
        <pc:spChg chg="del mod ord">
          <ac:chgData name="MAIGNAN Victor FRSC" userId="94fc2294-f05d-4f6d-a45c-e2f1f1ee1e39" providerId="ADAL" clId="{045DEE50-0352-471B-86C0-B4349DBB0469}" dt="2023-04-27T07:17:46.888" v="6676" actId="700"/>
          <ac:spMkLst>
            <pc:docMk/>
            <pc:sldMk cId="1110023999" sldId="2147470763"/>
            <ac:spMk id="2" creationId="{6BD967A0-5985-093C-C8EC-4B4CF6F26CB5}"/>
          </ac:spMkLst>
        </pc:spChg>
        <pc:spChg chg="add mod ord">
          <ac:chgData name="MAIGNAN Victor FRSC" userId="94fc2294-f05d-4f6d-a45c-e2f1f1ee1e39" providerId="ADAL" clId="{045DEE50-0352-471B-86C0-B4349DBB0469}" dt="2023-04-27T07:18:04.806" v="6754" actId="20577"/>
          <ac:spMkLst>
            <pc:docMk/>
            <pc:sldMk cId="1110023999" sldId="2147470763"/>
            <ac:spMk id="3" creationId="{0A864703-BF5E-1168-1138-B7EE3A977032}"/>
          </ac:spMkLst>
        </pc:spChg>
        <pc:spChg chg="add mod ord">
          <ac:chgData name="MAIGNAN Victor FRSC" userId="94fc2294-f05d-4f6d-a45c-e2f1f1ee1e39" providerId="ADAL" clId="{045DEE50-0352-471B-86C0-B4349DBB0469}" dt="2023-05-02T14:03:33.488" v="8356" actId="1076"/>
          <ac:spMkLst>
            <pc:docMk/>
            <pc:sldMk cId="1110023999" sldId="2147470763"/>
            <ac:spMk id="4" creationId="{C4CDE80C-1156-CB5D-5975-B232E66DDDD6}"/>
          </ac:spMkLst>
        </pc:spChg>
      </pc:sldChg>
      <pc:sldChg chg="add modNotesTx">
        <pc:chgData name="MAIGNAN Victor FRSC" userId="94fc2294-f05d-4f6d-a45c-e2f1f1ee1e39" providerId="ADAL" clId="{045DEE50-0352-471B-86C0-B4349DBB0469}" dt="2023-05-11T15:30:57.875" v="12903"/>
        <pc:sldMkLst>
          <pc:docMk/>
          <pc:sldMk cId="2022937788" sldId="2147470764"/>
        </pc:sldMkLst>
      </pc:sldChg>
      <pc:sldChg chg="addSp delSp modSp new mod">
        <pc:chgData name="MAIGNAN Victor FRSC" userId="94fc2294-f05d-4f6d-a45c-e2f1f1ee1e39" providerId="ADAL" clId="{045DEE50-0352-471B-86C0-B4349DBB0469}" dt="2023-05-03T08:26:13.657" v="9121" actId="20577"/>
        <pc:sldMkLst>
          <pc:docMk/>
          <pc:sldMk cId="1019160699" sldId="2147470765"/>
        </pc:sldMkLst>
        <pc:spChg chg="mod">
          <ac:chgData name="MAIGNAN Victor FRSC" userId="94fc2294-f05d-4f6d-a45c-e2f1f1ee1e39" providerId="ADAL" clId="{045DEE50-0352-471B-86C0-B4349DBB0469}" dt="2023-05-03T08:24:22.491" v="8974" actId="20577"/>
          <ac:spMkLst>
            <pc:docMk/>
            <pc:sldMk cId="1019160699" sldId="2147470765"/>
            <ac:spMk id="2" creationId="{377F0E10-CB07-569A-64A9-81F84D8A68EA}"/>
          </ac:spMkLst>
        </pc:spChg>
        <pc:spChg chg="del">
          <ac:chgData name="MAIGNAN Victor FRSC" userId="94fc2294-f05d-4f6d-a45c-e2f1f1ee1e39" providerId="ADAL" clId="{045DEE50-0352-471B-86C0-B4349DBB0469}" dt="2023-05-03T08:24:17.164" v="8948" actId="478"/>
          <ac:spMkLst>
            <pc:docMk/>
            <pc:sldMk cId="1019160699" sldId="2147470765"/>
            <ac:spMk id="3" creationId="{4CDEFDA1-FCD9-D935-D514-9A1086B3B154}"/>
          </ac:spMkLst>
        </pc:spChg>
        <pc:spChg chg="add mod">
          <ac:chgData name="MAIGNAN Victor FRSC" userId="94fc2294-f05d-4f6d-a45c-e2f1f1ee1e39" providerId="ADAL" clId="{045DEE50-0352-471B-86C0-B4349DBB0469}" dt="2023-05-03T08:26:03.396" v="9114" actId="1035"/>
          <ac:spMkLst>
            <pc:docMk/>
            <pc:sldMk cId="1019160699" sldId="2147470765"/>
            <ac:spMk id="7" creationId="{BDF548FB-49CE-51FF-3D33-743F9646582F}"/>
          </ac:spMkLst>
        </pc:spChg>
        <pc:spChg chg="add mod">
          <ac:chgData name="MAIGNAN Victor FRSC" userId="94fc2294-f05d-4f6d-a45c-e2f1f1ee1e39" providerId="ADAL" clId="{045DEE50-0352-471B-86C0-B4349DBB0469}" dt="2023-05-03T08:26:03.396" v="9114" actId="1035"/>
          <ac:spMkLst>
            <pc:docMk/>
            <pc:sldMk cId="1019160699" sldId="2147470765"/>
            <ac:spMk id="8" creationId="{27D48C6B-6FCC-340F-00A8-A9812F6DC6DE}"/>
          </ac:spMkLst>
        </pc:spChg>
        <pc:spChg chg="add mod">
          <ac:chgData name="MAIGNAN Victor FRSC" userId="94fc2294-f05d-4f6d-a45c-e2f1f1ee1e39" providerId="ADAL" clId="{045DEE50-0352-471B-86C0-B4349DBB0469}" dt="2023-05-03T08:26:03.396" v="9114" actId="1035"/>
          <ac:spMkLst>
            <pc:docMk/>
            <pc:sldMk cId="1019160699" sldId="2147470765"/>
            <ac:spMk id="9" creationId="{44303581-4DFE-FE5A-F63C-A9F7678AA102}"/>
          </ac:spMkLst>
        </pc:spChg>
        <pc:spChg chg="add mod">
          <ac:chgData name="MAIGNAN Victor FRSC" userId="94fc2294-f05d-4f6d-a45c-e2f1f1ee1e39" providerId="ADAL" clId="{045DEE50-0352-471B-86C0-B4349DBB0469}" dt="2023-05-03T08:26:13.657" v="9121" actId="20577"/>
          <ac:spMkLst>
            <pc:docMk/>
            <pc:sldMk cId="1019160699" sldId="2147470765"/>
            <ac:spMk id="10" creationId="{10D432EF-E7FC-82F6-2CE2-7004DE18F18A}"/>
          </ac:spMkLst>
        </pc:spChg>
        <pc:picChg chg="add mod">
          <ac:chgData name="MAIGNAN Victor FRSC" userId="94fc2294-f05d-4f6d-a45c-e2f1f1ee1e39" providerId="ADAL" clId="{045DEE50-0352-471B-86C0-B4349DBB0469}" dt="2023-05-03T08:26:03.396" v="9114" actId="1035"/>
          <ac:picMkLst>
            <pc:docMk/>
            <pc:sldMk cId="1019160699" sldId="2147470765"/>
            <ac:picMk id="4" creationId="{977EA946-3944-6F56-A839-912D4AF5E600}"/>
          </ac:picMkLst>
        </pc:picChg>
        <pc:picChg chg="add mod">
          <ac:chgData name="MAIGNAN Victor FRSC" userId="94fc2294-f05d-4f6d-a45c-e2f1f1ee1e39" providerId="ADAL" clId="{045DEE50-0352-471B-86C0-B4349DBB0469}" dt="2023-05-03T08:26:03.396" v="9114" actId="1035"/>
          <ac:picMkLst>
            <pc:docMk/>
            <pc:sldMk cId="1019160699" sldId="2147470765"/>
            <ac:picMk id="5" creationId="{E4EA564D-7358-4811-A7FC-76428EE22054}"/>
          </ac:picMkLst>
        </pc:picChg>
        <pc:picChg chg="add mod">
          <ac:chgData name="MAIGNAN Victor FRSC" userId="94fc2294-f05d-4f6d-a45c-e2f1f1ee1e39" providerId="ADAL" clId="{045DEE50-0352-471B-86C0-B4349DBB0469}" dt="2023-05-03T08:26:03.396" v="9114" actId="1035"/>
          <ac:picMkLst>
            <pc:docMk/>
            <pc:sldMk cId="1019160699" sldId="2147470765"/>
            <ac:picMk id="6" creationId="{098F42CC-CFAB-EA50-6BCF-C5C8635CA639}"/>
          </ac:picMkLst>
        </pc:picChg>
        <pc:picChg chg="add del">
          <ac:chgData name="MAIGNAN Victor FRSC" userId="94fc2294-f05d-4f6d-a45c-e2f1f1ee1e39" providerId="ADAL" clId="{045DEE50-0352-471B-86C0-B4349DBB0469}" dt="2023-05-03T08:24:12.293" v="8945" actId="478"/>
          <ac:picMkLst>
            <pc:docMk/>
            <pc:sldMk cId="1019160699" sldId="2147470765"/>
            <ac:picMk id="1026" creationId="{5603C41D-A0D4-48E8-E7A9-F05C2CFE250A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3T09:44:10.020" v="9729" actId="20577"/>
        <pc:sldMkLst>
          <pc:docMk/>
          <pc:sldMk cId="737695955" sldId="2147470766"/>
        </pc:sldMkLst>
        <pc:spChg chg="mod">
          <ac:chgData name="MAIGNAN Victor FRSC" userId="94fc2294-f05d-4f6d-a45c-e2f1f1ee1e39" providerId="ADAL" clId="{045DEE50-0352-471B-86C0-B4349DBB0469}" dt="2023-05-03T09:44:10.020" v="9729" actId="20577"/>
          <ac:spMkLst>
            <pc:docMk/>
            <pc:sldMk cId="737695955" sldId="2147470766"/>
            <ac:spMk id="2" creationId="{C34E84DF-0229-C42B-0EF3-21C8DD7955E3}"/>
          </ac:spMkLst>
        </pc:spChg>
        <pc:spChg chg="del">
          <ac:chgData name="MAIGNAN Victor FRSC" userId="94fc2294-f05d-4f6d-a45c-e2f1f1ee1e39" providerId="ADAL" clId="{045DEE50-0352-471B-86C0-B4349DBB0469}" dt="2023-05-03T07:11:58.619" v="8896"/>
          <ac:spMkLst>
            <pc:docMk/>
            <pc:sldMk cId="737695955" sldId="2147470766"/>
            <ac:spMk id="3" creationId="{8EAD2784-F15B-9036-08BB-5FBFC44483B1}"/>
          </ac:spMkLst>
        </pc:spChg>
        <pc:picChg chg="add mod modCrop">
          <ac:chgData name="MAIGNAN Victor FRSC" userId="94fc2294-f05d-4f6d-a45c-e2f1f1ee1e39" providerId="ADAL" clId="{045DEE50-0352-471B-86C0-B4349DBB0469}" dt="2023-05-03T07:12:39.941" v="8914" actId="1076"/>
          <ac:picMkLst>
            <pc:docMk/>
            <pc:sldMk cId="737695955" sldId="2147470766"/>
            <ac:picMk id="5" creationId="{9C2E65A9-A199-4BCC-3AE9-C0911A35A433}"/>
          </ac:picMkLst>
        </pc:picChg>
        <pc:picChg chg="add mod modCrop">
          <ac:chgData name="MAIGNAN Victor FRSC" userId="94fc2294-f05d-4f6d-a45c-e2f1f1ee1e39" providerId="ADAL" clId="{045DEE50-0352-471B-86C0-B4349DBB0469}" dt="2023-05-03T07:12:39.941" v="8914" actId="1076"/>
          <ac:picMkLst>
            <pc:docMk/>
            <pc:sldMk cId="737695955" sldId="2147470766"/>
            <ac:picMk id="7" creationId="{0F4B9CCB-555B-8132-4D6C-BB5952FADAF8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5T13:23:19.629" v="11510" actId="20577"/>
        <pc:sldMkLst>
          <pc:docMk/>
          <pc:sldMk cId="3552503320" sldId="2147470767"/>
        </pc:sldMkLst>
        <pc:spChg chg="mod">
          <ac:chgData name="MAIGNAN Victor FRSC" userId="94fc2294-f05d-4f6d-a45c-e2f1f1ee1e39" providerId="ADAL" clId="{045DEE50-0352-471B-86C0-B4349DBB0469}" dt="2023-05-05T13:23:19.629" v="11510" actId="20577"/>
          <ac:spMkLst>
            <pc:docMk/>
            <pc:sldMk cId="3552503320" sldId="2147470767"/>
            <ac:spMk id="2" creationId="{ABF87B55-DC9B-D7F0-8839-CBC3344D963C}"/>
          </ac:spMkLst>
        </pc:spChg>
        <pc:spChg chg="del">
          <ac:chgData name="MAIGNAN Victor FRSC" userId="94fc2294-f05d-4f6d-a45c-e2f1f1ee1e39" providerId="ADAL" clId="{045DEE50-0352-471B-86C0-B4349DBB0469}" dt="2023-05-05T13:22:49.857" v="11453" actId="478"/>
          <ac:spMkLst>
            <pc:docMk/>
            <pc:sldMk cId="3552503320" sldId="2147470767"/>
            <ac:spMk id="3" creationId="{EC3DB5C8-7BAC-F56A-C1E9-10B02CE7E2B6}"/>
          </ac:spMkLst>
        </pc:spChg>
        <pc:spChg chg="add del mod">
          <ac:chgData name="MAIGNAN Victor FRSC" userId="94fc2294-f05d-4f6d-a45c-e2f1f1ee1e39" providerId="ADAL" clId="{045DEE50-0352-471B-86C0-B4349DBB0469}" dt="2023-05-05T13:21:08.682" v="11452" actId="478"/>
          <ac:spMkLst>
            <pc:docMk/>
            <pc:sldMk cId="3552503320" sldId="2147470767"/>
            <ac:spMk id="4" creationId="{5078304B-0D5E-0CA2-CA7D-4F191C378C8B}"/>
          </ac:spMkLst>
        </pc:spChg>
        <pc:picChg chg="add mod modCrop">
          <ac:chgData name="MAIGNAN Victor FRSC" userId="94fc2294-f05d-4f6d-a45c-e2f1f1ee1e39" providerId="ADAL" clId="{045DEE50-0352-471B-86C0-B4349DBB0469}" dt="2023-05-05T13:22:59.598" v="11457" actId="1076"/>
          <ac:picMkLst>
            <pc:docMk/>
            <pc:sldMk cId="3552503320" sldId="2147470767"/>
            <ac:picMk id="6" creationId="{1E505067-D058-79CD-F996-3388228BE4EF}"/>
          </ac:picMkLst>
        </pc:picChg>
      </pc:sldChg>
      <pc:sldChg chg="addSp delSp modSp add mod">
        <pc:chgData name="MAIGNAN Victor FRSC" userId="94fc2294-f05d-4f6d-a45c-e2f1f1ee1e39" providerId="ADAL" clId="{045DEE50-0352-471B-86C0-B4349DBB0469}" dt="2023-05-05T10:24:29.718" v="11280" actId="1076"/>
        <pc:sldMkLst>
          <pc:docMk/>
          <pc:sldMk cId="273077141" sldId="2147470768"/>
        </pc:sldMkLst>
        <pc:spChg chg="mod">
          <ac:chgData name="MAIGNAN Victor FRSC" userId="94fc2294-f05d-4f6d-a45c-e2f1f1ee1e39" providerId="ADAL" clId="{045DEE50-0352-471B-86C0-B4349DBB0469}" dt="2023-05-03T09:31:11.612" v="9257" actId="20577"/>
          <ac:spMkLst>
            <pc:docMk/>
            <pc:sldMk cId="273077141" sldId="2147470768"/>
            <ac:spMk id="2" creationId="{00B0D867-025C-1F7C-3E30-878280C56257}"/>
          </ac:spMkLst>
        </pc:spChg>
        <pc:spChg chg="del">
          <ac:chgData name="MAIGNAN Victor FRSC" userId="94fc2294-f05d-4f6d-a45c-e2f1f1ee1e39" providerId="ADAL" clId="{045DEE50-0352-471B-86C0-B4349DBB0469}" dt="2023-05-03T09:27:39.583" v="9126" actId="478"/>
          <ac:spMkLst>
            <pc:docMk/>
            <pc:sldMk cId="273077141" sldId="2147470768"/>
            <ac:spMk id="3" creationId="{8E56D5A9-988B-193E-D0DE-1B42BF283E57}"/>
          </ac:spMkLst>
        </pc:spChg>
        <pc:spChg chg="add del mod">
          <ac:chgData name="MAIGNAN Victor FRSC" userId="94fc2294-f05d-4f6d-a45c-e2f1f1ee1e39" providerId="ADAL" clId="{045DEE50-0352-471B-86C0-B4349DBB0469}" dt="2023-05-03T09:27:41.668" v="9127" actId="478"/>
          <ac:spMkLst>
            <pc:docMk/>
            <pc:sldMk cId="273077141" sldId="2147470768"/>
            <ac:spMk id="5" creationId="{7608B8DB-3063-B5D5-39F3-82A8B893D7AC}"/>
          </ac:spMkLst>
        </pc:spChg>
        <pc:spChg chg="add mod">
          <ac:chgData name="MAIGNAN Victor FRSC" userId="94fc2294-f05d-4f6d-a45c-e2f1f1ee1e39" providerId="ADAL" clId="{045DEE50-0352-471B-86C0-B4349DBB0469}" dt="2023-05-03T09:49:29.358" v="9760" actId="1035"/>
          <ac:spMkLst>
            <pc:docMk/>
            <pc:sldMk cId="273077141" sldId="2147470768"/>
            <ac:spMk id="11" creationId="{F30E21FF-386C-A06F-531A-951F59247A77}"/>
          </ac:spMkLst>
        </pc:spChg>
        <pc:graphicFrameChg chg="add mod">
          <ac:chgData name="MAIGNAN Victor FRSC" userId="94fc2294-f05d-4f6d-a45c-e2f1f1ee1e39" providerId="ADAL" clId="{045DEE50-0352-471B-86C0-B4349DBB0469}" dt="2023-05-03T09:49:29.358" v="9760" actId="1035"/>
          <ac:graphicFrameMkLst>
            <pc:docMk/>
            <pc:sldMk cId="273077141" sldId="2147470768"/>
            <ac:graphicFrameMk id="6" creationId="{5957A6A6-DDBF-401C-A7A8-D0B5FC985B36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03T09:28:15.059" v="9139" actId="21"/>
          <ac:graphicFrameMkLst>
            <pc:docMk/>
            <pc:sldMk cId="273077141" sldId="2147470768"/>
            <ac:graphicFrameMk id="7" creationId="{BA3987ED-2187-4083-862F-9D70B66C7168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03T09:49:29.358" v="9760" actId="1035"/>
          <ac:graphicFrameMkLst>
            <pc:docMk/>
            <pc:sldMk cId="273077141" sldId="2147470768"/>
            <ac:graphicFrameMk id="8" creationId="{E689116D-197C-4E0B-AE43-2D5E4C806D03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03T09:28:15.059" v="9139" actId="21"/>
          <ac:graphicFrameMkLst>
            <pc:docMk/>
            <pc:sldMk cId="273077141" sldId="2147470768"/>
            <ac:graphicFrameMk id="9" creationId="{54CAFE42-2AF8-44E6-9DCD-98B8D74FD6E9}"/>
          </ac:graphicFrameMkLst>
        </pc:graphicFrameChg>
        <pc:graphicFrameChg chg="add del mod modGraphic">
          <ac:chgData name="MAIGNAN Victor FRSC" userId="94fc2294-f05d-4f6d-a45c-e2f1f1ee1e39" providerId="ADAL" clId="{045DEE50-0352-471B-86C0-B4349DBB0469}" dt="2023-05-03T09:30:56.180" v="9200" actId="478"/>
          <ac:graphicFrameMkLst>
            <pc:docMk/>
            <pc:sldMk cId="273077141" sldId="2147470768"/>
            <ac:graphicFrameMk id="10" creationId="{A8224AC9-326A-E1AA-9DE5-E3A2FC3B797C}"/>
          </ac:graphicFrameMkLst>
        </pc:graphicFrameChg>
        <pc:graphicFrameChg chg="add mod modGraphic">
          <ac:chgData name="MAIGNAN Victor FRSC" userId="94fc2294-f05d-4f6d-a45c-e2f1f1ee1e39" providerId="ADAL" clId="{045DEE50-0352-471B-86C0-B4349DBB0469}" dt="2023-05-03T09:50:14.280" v="9771" actId="1035"/>
          <ac:graphicFrameMkLst>
            <pc:docMk/>
            <pc:sldMk cId="273077141" sldId="2147470768"/>
            <ac:graphicFrameMk id="12" creationId="{78CC42F2-2A31-9C54-FE62-A894095440CF}"/>
          </ac:graphicFrameMkLst>
        </pc:graphicFrameChg>
        <pc:picChg chg="add mod">
          <ac:chgData name="MAIGNAN Victor FRSC" userId="94fc2294-f05d-4f6d-a45c-e2f1f1ee1e39" providerId="ADAL" clId="{045DEE50-0352-471B-86C0-B4349DBB0469}" dt="2023-05-05T10:24:29.718" v="11280" actId="1076"/>
          <ac:picMkLst>
            <pc:docMk/>
            <pc:sldMk cId="273077141" sldId="2147470768"/>
            <ac:picMk id="3" creationId="{321A9CFB-35A4-99AB-DDB5-990F962EB750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5T10:24:33.692" v="11282"/>
        <pc:sldMkLst>
          <pc:docMk/>
          <pc:sldMk cId="4283649238" sldId="2147470769"/>
        </pc:sldMkLst>
        <pc:spChg chg="mod">
          <ac:chgData name="MAIGNAN Victor FRSC" userId="94fc2294-f05d-4f6d-a45c-e2f1f1ee1e39" providerId="ADAL" clId="{045DEE50-0352-471B-86C0-B4349DBB0469}" dt="2023-05-03T09:32:24.123" v="9268"/>
          <ac:spMkLst>
            <pc:docMk/>
            <pc:sldMk cId="4283649238" sldId="2147470769"/>
            <ac:spMk id="2" creationId="{C213B906-796F-A82E-D067-06E58A8FB6D0}"/>
          </ac:spMkLst>
        </pc:spChg>
        <pc:spChg chg="del">
          <ac:chgData name="MAIGNAN Victor FRSC" userId="94fc2294-f05d-4f6d-a45c-e2f1f1ee1e39" providerId="ADAL" clId="{045DEE50-0352-471B-86C0-B4349DBB0469}" dt="2023-05-03T09:32:18.954" v="9267" actId="478"/>
          <ac:spMkLst>
            <pc:docMk/>
            <pc:sldMk cId="4283649238" sldId="2147470769"/>
            <ac:spMk id="3" creationId="{E0CD1CBB-8E40-EAA2-C490-5545A2B96710}"/>
          </ac:spMkLst>
        </pc:spChg>
        <pc:graphicFrameChg chg="add mod">
          <ac:chgData name="MAIGNAN Victor FRSC" userId="94fc2294-f05d-4f6d-a45c-e2f1f1ee1e39" providerId="ADAL" clId="{045DEE50-0352-471B-86C0-B4349DBB0469}" dt="2023-05-03T09:50:43.825" v="9795" actId="1036"/>
          <ac:graphicFrameMkLst>
            <pc:docMk/>
            <pc:sldMk cId="4283649238" sldId="2147470769"/>
            <ac:graphicFrameMk id="4" creationId="{D26FBB33-E65E-2075-7447-8FEC4712571A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03T09:50:43.825" v="9795" actId="1036"/>
          <ac:graphicFrameMkLst>
            <pc:docMk/>
            <pc:sldMk cId="4283649238" sldId="2147470769"/>
            <ac:graphicFrameMk id="5" creationId="{DBA9C2DB-D273-1B48-9994-A45CF274AEB3}"/>
          </ac:graphicFrameMkLst>
        </pc:graphicFrameChg>
        <pc:graphicFrameChg chg="add mod modGraphic">
          <ac:chgData name="MAIGNAN Victor FRSC" userId="94fc2294-f05d-4f6d-a45c-e2f1f1ee1e39" providerId="ADAL" clId="{045DEE50-0352-471B-86C0-B4349DBB0469}" dt="2023-05-03T09:50:51.509" v="9800" actId="1035"/>
          <ac:graphicFrameMkLst>
            <pc:docMk/>
            <pc:sldMk cId="4283649238" sldId="2147470769"/>
            <ac:graphicFrameMk id="6" creationId="{DFB9DEA7-C487-BF57-F88B-500D7A7FA2E5}"/>
          </ac:graphicFrameMkLst>
        </pc:graphicFrameChg>
        <pc:picChg chg="add mod">
          <ac:chgData name="MAIGNAN Victor FRSC" userId="94fc2294-f05d-4f6d-a45c-e2f1f1ee1e39" providerId="ADAL" clId="{045DEE50-0352-471B-86C0-B4349DBB0469}" dt="2023-05-05T10:24:33.692" v="11282"/>
          <ac:picMkLst>
            <pc:docMk/>
            <pc:sldMk cId="4283649238" sldId="2147470769"/>
            <ac:picMk id="3" creationId="{9F4F071B-5BCE-F077-639D-AEB8E3DB8E8D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5T10:24:32.132" v="11281"/>
        <pc:sldMkLst>
          <pc:docMk/>
          <pc:sldMk cId="1873306297" sldId="2147470770"/>
        </pc:sldMkLst>
        <pc:spChg chg="mod">
          <ac:chgData name="MAIGNAN Victor FRSC" userId="94fc2294-f05d-4f6d-a45c-e2f1f1ee1e39" providerId="ADAL" clId="{045DEE50-0352-471B-86C0-B4349DBB0469}" dt="2023-05-03T09:37:08.797" v="9409" actId="20577"/>
          <ac:spMkLst>
            <pc:docMk/>
            <pc:sldMk cId="1873306297" sldId="2147470770"/>
            <ac:spMk id="2" creationId="{1F963DD4-FDF5-A56B-215F-8CF7AF6C3663}"/>
          </ac:spMkLst>
        </pc:spChg>
        <pc:spChg chg="del">
          <ac:chgData name="MAIGNAN Victor FRSC" userId="94fc2294-f05d-4f6d-a45c-e2f1f1ee1e39" providerId="ADAL" clId="{045DEE50-0352-471B-86C0-B4349DBB0469}" dt="2023-05-03T09:35:36.468" v="9310" actId="478"/>
          <ac:spMkLst>
            <pc:docMk/>
            <pc:sldMk cId="1873306297" sldId="2147470770"/>
            <ac:spMk id="3" creationId="{13020B06-B3A1-C1E4-A637-9B501572E3C4}"/>
          </ac:spMkLst>
        </pc:spChg>
        <pc:spChg chg="add del mod">
          <ac:chgData name="MAIGNAN Victor FRSC" userId="94fc2294-f05d-4f6d-a45c-e2f1f1ee1e39" providerId="ADAL" clId="{045DEE50-0352-471B-86C0-B4349DBB0469}" dt="2023-05-03T09:36:33.443" v="9320" actId="478"/>
          <ac:spMkLst>
            <pc:docMk/>
            <pc:sldMk cId="1873306297" sldId="2147470770"/>
            <ac:spMk id="4" creationId="{7A3E5293-6628-1EDC-CF94-4B01DB830D3A}"/>
          </ac:spMkLst>
        </pc:spChg>
        <pc:spChg chg="add mod">
          <ac:chgData name="MAIGNAN Victor FRSC" userId="94fc2294-f05d-4f6d-a45c-e2f1f1ee1e39" providerId="ADAL" clId="{045DEE50-0352-471B-86C0-B4349DBB0469}" dt="2023-05-03T09:42:43.072" v="9693" actId="1036"/>
          <ac:spMkLst>
            <pc:docMk/>
            <pc:sldMk cId="1873306297" sldId="2147470770"/>
            <ac:spMk id="6" creationId="{9FBE243D-BDCB-9C4C-0929-A9974B971CA8}"/>
          </ac:spMkLst>
        </pc:spChg>
        <pc:spChg chg="add del mod">
          <ac:chgData name="MAIGNAN Victor FRSC" userId="94fc2294-f05d-4f6d-a45c-e2f1f1ee1e39" providerId="ADAL" clId="{045DEE50-0352-471B-86C0-B4349DBB0469}" dt="2023-05-03T09:38:37.410" v="9571" actId="478"/>
          <ac:spMkLst>
            <pc:docMk/>
            <pc:sldMk cId="1873306297" sldId="2147470770"/>
            <ac:spMk id="7" creationId="{98C13C37-E428-A7F6-77DD-CCA3B6891B2F}"/>
          </ac:spMkLst>
        </pc:spChg>
        <pc:spChg chg="add del mod">
          <ac:chgData name="MAIGNAN Victor FRSC" userId="94fc2294-f05d-4f6d-a45c-e2f1f1ee1e39" providerId="ADAL" clId="{045DEE50-0352-471B-86C0-B4349DBB0469}" dt="2023-05-03T09:38:37.410" v="9571" actId="478"/>
          <ac:spMkLst>
            <pc:docMk/>
            <pc:sldMk cId="1873306297" sldId="2147470770"/>
            <ac:spMk id="8" creationId="{FFA1CDE2-7E74-89DD-7A44-701EF04BDE7B}"/>
          </ac:spMkLst>
        </pc:spChg>
        <pc:spChg chg="add mod">
          <ac:chgData name="MAIGNAN Victor FRSC" userId="94fc2294-f05d-4f6d-a45c-e2f1f1ee1e39" providerId="ADAL" clId="{045DEE50-0352-471B-86C0-B4349DBB0469}" dt="2023-05-03T09:42:36.835" v="9683" actId="20577"/>
          <ac:spMkLst>
            <pc:docMk/>
            <pc:sldMk cId="1873306297" sldId="2147470770"/>
            <ac:spMk id="11" creationId="{E81132BA-3E98-0A68-94AF-54FA937586E5}"/>
          </ac:spMkLst>
        </pc:spChg>
        <pc:spChg chg="add mod">
          <ac:chgData name="MAIGNAN Victor FRSC" userId="94fc2294-f05d-4f6d-a45c-e2f1f1ee1e39" providerId="ADAL" clId="{045DEE50-0352-471B-86C0-B4349DBB0469}" dt="2023-05-03T09:42:43.072" v="9693" actId="1036"/>
          <ac:spMkLst>
            <pc:docMk/>
            <pc:sldMk cId="1873306297" sldId="2147470770"/>
            <ac:spMk id="13" creationId="{0DDA2BE8-F115-A21B-B053-6E5BFE0B8A43}"/>
          </ac:spMkLst>
        </pc:spChg>
        <pc:spChg chg="add mod">
          <ac:chgData name="MAIGNAN Victor FRSC" userId="94fc2294-f05d-4f6d-a45c-e2f1f1ee1e39" providerId="ADAL" clId="{045DEE50-0352-471B-86C0-B4349DBB0469}" dt="2023-05-03T09:42:43.072" v="9693" actId="1036"/>
          <ac:spMkLst>
            <pc:docMk/>
            <pc:sldMk cId="1873306297" sldId="2147470770"/>
            <ac:spMk id="14" creationId="{C8B14783-608F-E75D-5466-C3990ED8F86B}"/>
          </ac:spMkLst>
        </pc:spChg>
        <pc:graphicFrameChg chg="add del mod">
          <ac:chgData name="MAIGNAN Victor FRSC" userId="94fc2294-f05d-4f6d-a45c-e2f1f1ee1e39" providerId="ADAL" clId="{045DEE50-0352-471B-86C0-B4349DBB0469}" dt="2023-05-03T09:37:45.152" v="9494" actId="478"/>
          <ac:graphicFrameMkLst>
            <pc:docMk/>
            <pc:sldMk cId="1873306297" sldId="2147470770"/>
            <ac:graphicFrameMk id="5" creationId="{729DD913-746F-81BD-C61B-C62BFF15CD9E}"/>
          </ac:graphicFrameMkLst>
        </pc:graphicFrameChg>
        <pc:picChg chg="add mod">
          <ac:chgData name="MAIGNAN Victor FRSC" userId="94fc2294-f05d-4f6d-a45c-e2f1f1ee1e39" providerId="ADAL" clId="{045DEE50-0352-471B-86C0-B4349DBB0469}" dt="2023-05-05T10:24:32.132" v="11281"/>
          <ac:picMkLst>
            <pc:docMk/>
            <pc:sldMk cId="1873306297" sldId="2147470770"/>
            <ac:picMk id="3" creationId="{4F2DAECF-5701-9552-A2A3-5184249049E0}"/>
          </ac:picMkLst>
        </pc:picChg>
        <pc:picChg chg="add mod">
          <ac:chgData name="MAIGNAN Victor FRSC" userId="94fc2294-f05d-4f6d-a45c-e2f1f1ee1e39" providerId="ADAL" clId="{045DEE50-0352-471B-86C0-B4349DBB0469}" dt="2023-05-03T09:42:43.072" v="9693" actId="1036"/>
          <ac:picMkLst>
            <pc:docMk/>
            <pc:sldMk cId="1873306297" sldId="2147470770"/>
            <ac:picMk id="9" creationId="{4C39AEFB-8FEA-24E0-4E98-296C6E16F9C5}"/>
          </ac:picMkLst>
        </pc:picChg>
        <pc:picChg chg="add mod">
          <ac:chgData name="MAIGNAN Victor FRSC" userId="94fc2294-f05d-4f6d-a45c-e2f1f1ee1e39" providerId="ADAL" clId="{045DEE50-0352-471B-86C0-B4349DBB0469}" dt="2023-05-03T09:42:43.072" v="9693" actId="1036"/>
          <ac:picMkLst>
            <pc:docMk/>
            <pc:sldMk cId="1873306297" sldId="2147470770"/>
            <ac:picMk id="10" creationId="{EDAE0666-E930-B267-BB82-14951E791266}"/>
          </ac:picMkLst>
        </pc:picChg>
        <pc:picChg chg="add del mod">
          <ac:chgData name="MAIGNAN Victor FRSC" userId="94fc2294-f05d-4f6d-a45c-e2f1f1ee1e39" providerId="ADAL" clId="{045DEE50-0352-471B-86C0-B4349DBB0469}" dt="2023-05-03T09:36:27.279" v="9318" actId="478"/>
          <ac:picMkLst>
            <pc:docMk/>
            <pc:sldMk cId="1873306297" sldId="2147470770"/>
            <ac:picMk id="12" creationId="{B30A4123-CCA1-A3F4-375B-07FC50B9EE3A}"/>
          </ac:picMkLst>
        </pc:picChg>
      </pc:sldChg>
      <pc:sldChg chg="addSp delSp modSp add mod">
        <pc:chgData name="MAIGNAN Victor FRSC" userId="94fc2294-f05d-4f6d-a45c-e2f1f1ee1e39" providerId="ADAL" clId="{045DEE50-0352-471B-86C0-B4349DBB0469}" dt="2023-05-05T10:24:34.988" v="11283"/>
        <pc:sldMkLst>
          <pc:docMk/>
          <pc:sldMk cId="819808337" sldId="2147470771"/>
        </pc:sldMkLst>
        <pc:spChg chg="mod">
          <ac:chgData name="MAIGNAN Victor FRSC" userId="94fc2294-f05d-4f6d-a45c-e2f1f1ee1e39" providerId="ADAL" clId="{045DEE50-0352-471B-86C0-B4349DBB0469}" dt="2023-05-03T09:41:00.132" v="9620" actId="20577"/>
          <ac:spMkLst>
            <pc:docMk/>
            <pc:sldMk cId="819808337" sldId="2147470771"/>
            <ac:spMk id="2" creationId="{1F963DD4-FDF5-A56B-215F-8CF7AF6C3663}"/>
          </ac:spMkLst>
        </pc:spChg>
        <pc:spChg chg="mod">
          <ac:chgData name="MAIGNAN Victor FRSC" userId="94fc2294-f05d-4f6d-a45c-e2f1f1ee1e39" providerId="ADAL" clId="{045DEE50-0352-471B-86C0-B4349DBB0469}" dt="2023-05-03T09:41:54.808" v="9672" actId="1035"/>
          <ac:spMkLst>
            <pc:docMk/>
            <pc:sldMk cId="819808337" sldId="2147470771"/>
            <ac:spMk id="6" creationId="{9FBE243D-BDCB-9C4C-0929-A9974B971CA8}"/>
          </ac:spMkLst>
        </pc:spChg>
        <pc:spChg chg="mod">
          <ac:chgData name="MAIGNAN Victor FRSC" userId="94fc2294-f05d-4f6d-a45c-e2f1f1ee1e39" providerId="ADAL" clId="{045DEE50-0352-471B-86C0-B4349DBB0469}" dt="2023-05-03T09:41:31.069" v="9638" actId="20577"/>
          <ac:spMkLst>
            <pc:docMk/>
            <pc:sldMk cId="819808337" sldId="2147470771"/>
            <ac:spMk id="11" creationId="{E81132BA-3E98-0A68-94AF-54FA937586E5}"/>
          </ac:spMkLst>
        </pc:spChg>
        <pc:spChg chg="mod ord">
          <ac:chgData name="MAIGNAN Victor FRSC" userId="94fc2294-f05d-4f6d-a45c-e2f1f1ee1e39" providerId="ADAL" clId="{045DEE50-0352-471B-86C0-B4349DBB0469}" dt="2023-05-03T09:42:59.965" v="9696" actId="1076"/>
          <ac:spMkLst>
            <pc:docMk/>
            <pc:sldMk cId="819808337" sldId="2147470771"/>
            <ac:spMk id="13" creationId="{0DDA2BE8-F115-A21B-B053-6E5BFE0B8A43}"/>
          </ac:spMkLst>
        </pc:spChg>
        <pc:spChg chg="mod ord">
          <ac:chgData name="MAIGNAN Victor FRSC" userId="94fc2294-f05d-4f6d-a45c-e2f1f1ee1e39" providerId="ADAL" clId="{045DEE50-0352-471B-86C0-B4349DBB0469}" dt="2023-05-03T09:43:02.790" v="9697" actId="1076"/>
          <ac:spMkLst>
            <pc:docMk/>
            <pc:sldMk cId="819808337" sldId="2147470771"/>
            <ac:spMk id="14" creationId="{C8B14783-608F-E75D-5466-C3990ED8F86B}"/>
          </ac:spMkLst>
        </pc:spChg>
        <pc:picChg chg="add mod">
          <ac:chgData name="MAIGNAN Victor FRSC" userId="94fc2294-f05d-4f6d-a45c-e2f1f1ee1e39" providerId="ADAL" clId="{045DEE50-0352-471B-86C0-B4349DBB0469}" dt="2023-05-03T09:41:54.808" v="9672" actId="1035"/>
          <ac:picMkLst>
            <pc:docMk/>
            <pc:sldMk cId="819808337" sldId="2147470771"/>
            <ac:picMk id="3" creationId="{1845B68B-D418-6F54-89AB-20ECA6E4AB71}"/>
          </ac:picMkLst>
        </pc:picChg>
        <pc:picChg chg="add mod">
          <ac:chgData name="MAIGNAN Victor FRSC" userId="94fc2294-f05d-4f6d-a45c-e2f1f1ee1e39" providerId="ADAL" clId="{045DEE50-0352-471B-86C0-B4349DBB0469}" dt="2023-05-05T10:24:34.988" v="11283"/>
          <ac:picMkLst>
            <pc:docMk/>
            <pc:sldMk cId="819808337" sldId="2147470771"/>
            <ac:picMk id="4" creationId="{5A02E623-83F1-FB2D-97DF-8D14C0C1135A}"/>
          </ac:picMkLst>
        </pc:picChg>
        <pc:picChg chg="del">
          <ac:chgData name="MAIGNAN Victor FRSC" userId="94fc2294-f05d-4f6d-a45c-e2f1f1ee1e39" providerId="ADAL" clId="{045DEE50-0352-471B-86C0-B4349DBB0469}" dt="2023-05-03T09:40:17.937" v="9604" actId="478"/>
          <ac:picMkLst>
            <pc:docMk/>
            <pc:sldMk cId="819808337" sldId="2147470771"/>
            <ac:picMk id="9" creationId="{4C39AEFB-8FEA-24E0-4E98-296C6E16F9C5}"/>
          </ac:picMkLst>
        </pc:picChg>
        <pc:picChg chg="del">
          <ac:chgData name="MAIGNAN Victor FRSC" userId="94fc2294-f05d-4f6d-a45c-e2f1f1ee1e39" providerId="ADAL" clId="{045DEE50-0352-471B-86C0-B4349DBB0469}" dt="2023-05-03T09:40:17.937" v="9604" actId="478"/>
          <ac:picMkLst>
            <pc:docMk/>
            <pc:sldMk cId="819808337" sldId="2147470771"/>
            <ac:picMk id="10" creationId="{EDAE0666-E930-B267-BB82-14951E791266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4T18:20:01.021" v="10024" actId="113"/>
        <pc:sldMkLst>
          <pc:docMk/>
          <pc:sldMk cId="1835809493" sldId="2147470772"/>
        </pc:sldMkLst>
        <pc:spChg chg="mod">
          <ac:chgData name="MAIGNAN Victor FRSC" userId="94fc2294-f05d-4f6d-a45c-e2f1f1ee1e39" providerId="ADAL" clId="{045DEE50-0352-471B-86C0-B4349DBB0469}" dt="2023-05-04T18:18:27.508" v="9856" actId="20577"/>
          <ac:spMkLst>
            <pc:docMk/>
            <pc:sldMk cId="1835809493" sldId="2147470772"/>
            <ac:spMk id="2" creationId="{75D2C3A4-8BE7-D63D-8E9D-A890EBA17DA0}"/>
          </ac:spMkLst>
        </pc:spChg>
        <pc:spChg chg="del">
          <ac:chgData name="MAIGNAN Victor FRSC" userId="94fc2294-f05d-4f6d-a45c-e2f1f1ee1e39" providerId="ADAL" clId="{045DEE50-0352-471B-86C0-B4349DBB0469}" dt="2023-05-04T18:17:28.595" v="9806" actId="478"/>
          <ac:spMkLst>
            <pc:docMk/>
            <pc:sldMk cId="1835809493" sldId="2147470772"/>
            <ac:spMk id="3" creationId="{AD53055B-C78A-7600-D330-A92A3AC8A0C2}"/>
          </ac:spMkLst>
        </pc:spChg>
        <pc:spChg chg="add mod">
          <ac:chgData name="MAIGNAN Victor FRSC" userId="94fc2294-f05d-4f6d-a45c-e2f1f1ee1e39" providerId="ADAL" clId="{045DEE50-0352-471B-86C0-B4349DBB0469}" dt="2023-05-04T18:20:01.021" v="10024" actId="113"/>
          <ac:spMkLst>
            <pc:docMk/>
            <pc:sldMk cId="1835809493" sldId="2147470772"/>
            <ac:spMk id="5" creationId="{DAE49839-C2B9-C554-7ABB-EFAF9770F89C}"/>
          </ac:spMkLst>
        </pc:spChg>
        <pc:picChg chg="add mod">
          <ac:chgData name="MAIGNAN Victor FRSC" userId="94fc2294-f05d-4f6d-a45c-e2f1f1ee1e39" providerId="ADAL" clId="{045DEE50-0352-471B-86C0-B4349DBB0469}" dt="2023-05-04T18:18:36.822" v="9858" actId="1076"/>
          <ac:picMkLst>
            <pc:docMk/>
            <pc:sldMk cId="1835809493" sldId="2147470772"/>
            <ac:picMk id="4" creationId="{B40920E4-9BBC-0BFE-8F53-0E69A5787772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11T14:59:03.655" v="12400" actId="1035"/>
        <pc:sldMkLst>
          <pc:docMk/>
          <pc:sldMk cId="699108799" sldId="2147470773"/>
        </pc:sldMkLst>
        <pc:spChg chg="mod">
          <ac:chgData name="MAIGNAN Victor FRSC" userId="94fc2294-f05d-4f6d-a45c-e2f1f1ee1e39" providerId="ADAL" clId="{045DEE50-0352-471B-86C0-B4349DBB0469}" dt="2023-05-04T18:20:43.066" v="10085" actId="20577"/>
          <ac:spMkLst>
            <pc:docMk/>
            <pc:sldMk cId="699108799" sldId="2147470773"/>
            <ac:spMk id="2" creationId="{8A963B3A-5CAE-36D9-DB56-811541B84B1C}"/>
          </ac:spMkLst>
        </pc:spChg>
        <pc:spChg chg="del">
          <ac:chgData name="MAIGNAN Victor FRSC" userId="94fc2294-f05d-4f6d-a45c-e2f1f1ee1e39" providerId="ADAL" clId="{045DEE50-0352-471B-86C0-B4349DBB0469}" dt="2023-05-04T18:24:14.894" v="10139" actId="478"/>
          <ac:spMkLst>
            <pc:docMk/>
            <pc:sldMk cId="699108799" sldId="2147470773"/>
            <ac:spMk id="3" creationId="{12091AA6-AB9F-6150-F428-635EDB966145}"/>
          </ac:spMkLst>
        </pc:spChg>
        <pc:spChg chg="add mod">
          <ac:chgData name="MAIGNAN Victor FRSC" userId="94fc2294-f05d-4f6d-a45c-e2f1f1ee1e39" providerId="ADAL" clId="{045DEE50-0352-471B-86C0-B4349DBB0469}" dt="2023-05-11T14:57:24.529" v="12326" actId="1036"/>
          <ac:spMkLst>
            <pc:docMk/>
            <pc:sldMk cId="699108799" sldId="2147470773"/>
            <ac:spMk id="5" creationId="{5070E864-ECFD-5326-D713-E4B888174AAB}"/>
          </ac:spMkLst>
        </pc:spChg>
        <pc:spChg chg="add mod">
          <ac:chgData name="MAIGNAN Victor FRSC" userId="94fc2294-f05d-4f6d-a45c-e2f1f1ee1e39" providerId="ADAL" clId="{045DEE50-0352-471B-86C0-B4349DBB0469}" dt="2023-05-11T14:57:24.529" v="12326" actId="1036"/>
          <ac:spMkLst>
            <pc:docMk/>
            <pc:sldMk cId="699108799" sldId="2147470773"/>
            <ac:spMk id="6" creationId="{2EC16E2A-1F75-1E43-DDD8-99F70B966238}"/>
          </ac:spMkLst>
        </pc:spChg>
        <pc:spChg chg="add mod">
          <ac:chgData name="MAIGNAN Victor FRSC" userId="94fc2294-f05d-4f6d-a45c-e2f1f1ee1e39" providerId="ADAL" clId="{045DEE50-0352-471B-86C0-B4349DBB0469}" dt="2023-05-11T14:57:24.529" v="12326" actId="1036"/>
          <ac:spMkLst>
            <pc:docMk/>
            <pc:sldMk cId="699108799" sldId="2147470773"/>
            <ac:spMk id="7" creationId="{0FFA753B-F1D1-EAFC-8C85-7A0F36CCE5AF}"/>
          </ac:spMkLst>
        </pc:spChg>
        <pc:spChg chg="add mod">
          <ac:chgData name="MAIGNAN Victor FRSC" userId="94fc2294-f05d-4f6d-a45c-e2f1f1ee1e39" providerId="ADAL" clId="{045DEE50-0352-471B-86C0-B4349DBB0469}" dt="2023-05-11T14:57:24.529" v="12326" actId="1036"/>
          <ac:spMkLst>
            <pc:docMk/>
            <pc:sldMk cId="699108799" sldId="2147470773"/>
            <ac:spMk id="8" creationId="{E71A7952-726F-2DEE-7DDC-5B06AFAD003A}"/>
          </ac:spMkLst>
        </pc:spChg>
        <pc:spChg chg="add mod">
          <ac:chgData name="MAIGNAN Victor FRSC" userId="94fc2294-f05d-4f6d-a45c-e2f1f1ee1e39" providerId="ADAL" clId="{045DEE50-0352-471B-86C0-B4349DBB0469}" dt="2023-05-11T14:57:11.784" v="12309" actId="1036"/>
          <ac:spMkLst>
            <pc:docMk/>
            <pc:sldMk cId="699108799" sldId="2147470773"/>
            <ac:spMk id="9" creationId="{EA50E054-8C22-C88D-02FA-6BB6AB8ABC2A}"/>
          </ac:spMkLst>
        </pc:spChg>
        <pc:spChg chg="add mod">
          <ac:chgData name="MAIGNAN Victor FRSC" userId="94fc2294-f05d-4f6d-a45c-e2f1f1ee1e39" providerId="ADAL" clId="{045DEE50-0352-471B-86C0-B4349DBB0469}" dt="2023-05-11T14:58:06.576" v="12363" actId="108"/>
          <ac:spMkLst>
            <pc:docMk/>
            <pc:sldMk cId="699108799" sldId="2147470773"/>
            <ac:spMk id="12" creationId="{33359074-8696-6E00-7C00-6424733CE24E}"/>
          </ac:spMkLst>
        </pc:spChg>
        <pc:spChg chg="add mod">
          <ac:chgData name="MAIGNAN Victor FRSC" userId="94fc2294-f05d-4f6d-a45c-e2f1f1ee1e39" providerId="ADAL" clId="{045DEE50-0352-471B-86C0-B4349DBB0469}" dt="2023-05-11T14:59:03.655" v="12400" actId="1035"/>
          <ac:spMkLst>
            <pc:docMk/>
            <pc:sldMk cId="699108799" sldId="2147470773"/>
            <ac:spMk id="13" creationId="{8080B19A-4D39-3A6F-DB92-14C71A5DBC74}"/>
          </ac:spMkLst>
        </pc:spChg>
        <pc:graphicFrameChg chg="add mod">
          <ac:chgData name="MAIGNAN Victor FRSC" userId="94fc2294-f05d-4f6d-a45c-e2f1f1ee1e39" providerId="ADAL" clId="{045DEE50-0352-471B-86C0-B4349DBB0469}" dt="2023-05-11T14:57:24.529" v="12326" actId="1036"/>
          <ac:graphicFrameMkLst>
            <pc:docMk/>
            <pc:sldMk cId="699108799" sldId="2147470773"/>
            <ac:graphicFrameMk id="4" creationId="{00000000-0008-0000-0000-000002000000}"/>
          </ac:graphicFrameMkLst>
        </pc:graphicFrameChg>
        <pc:picChg chg="add mod modCrop">
          <ac:chgData name="MAIGNAN Victor FRSC" userId="94fc2294-f05d-4f6d-a45c-e2f1f1ee1e39" providerId="ADAL" clId="{045DEE50-0352-471B-86C0-B4349DBB0469}" dt="2023-05-11T14:57:11.784" v="12309" actId="1036"/>
          <ac:picMkLst>
            <pc:docMk/>
            <pc:sldMk cId="699108799" sldId="2147470773"/>
            <ac:picMk id="10" creationId="{5276183A-8790-9F11-6A42-85B35B259611}"/>
          </ac:picMkLst>
        </pc:picChg>
      </pc:sldChg>
      <pc:sldChg chg="add del">
        <pc:chgData name="MAIGNAN Victor FRSC" userId="94fc2294-f05d-4f6d-a45c-e2f1f1ee1e39" providerId="ADAL" clId="{045DEE50-0352-471B-86C0-B4349DBB0469}" dt="2023-05-04T18:21:33.594" v="10091"/>
        <pc:sldMkLst>
          <pc:docMk/>
          <pc:sldMk cId="111915415" sldId="2147470774"/>
        </pc:sldMkLst>
      </pc:sldChg>
      <pc:sldChg chg="addSp delSp modSp new mod">
        <pc:chgData name="MAIGNAN Victor FRSC" userId="94fc2294-f05d-4f6d-a45c-e2f1f1ee1e39" providerId="ADAL" clId="{045DEE50-0352-471B-86C0-B4349DBB0469}" dt="2023-05-05T13:17:36.297" v="11422" actId="1076"/>
        <pc:sldMkLst>
          <pc:docMk/>
          <pc:sldMk cId="3129184435" sldId="2147470774"/>
        </pc:sldMkLst>
        <pc:spChg chg="mod">
          <ac:chgData name="MAIGNAN Victor FRSC" userId="94fc2294-f05d-4f6d-a45c-e2f1f1ee1e39" providerId="ADAL" clId="{045DEE50-0352-471B-86C0-B4349DBB0469}" dt="2023-05-05T13:17:29.595" v="11419" actId="5793"/>
          <ac:spMkLst>
            <pc:docMk/>
            <pc:sldMk cId="3129184435" sldId="2147470774"/>
            <ac:spMk id="2" creationId="{E288339C-50C4-0A5A-B825-E8DDB4DABEB1}"/>
          </ac:spMkLst>
        </pc:spChg>
        <pc:spChg chg="del">
          <ac:chgData name="MAIGNAN Victor FRSC" userId="94fc2294-f05d-4f6d-a45c-e2f1f1ee1e39" providerId="ADAL" clId="{045DEE50-0352-471B-86C0-B4349DBB0469}" dt="2023-05-05T13:17:32.965" v="11421" actId="478"/>
          <ac:spMkLst>
            <pc:docMk/>
            <pc:sldMk cId="3129184435" sldId="2147470774"/>
            <ac:spMk id="3" creationId="{34A6CC6B-74F2-CBCD-6D2F-A5BC5D0122B3}"/>
          </ac:spMkLst>
        </pc:spChg>
        <pc:spChg chg="add del mod">
          <ac:chgData name="MAIGNAN Victor FRSC" userId="94fc2294-f05d-4f6d-a45c-e2f1f1ee1e39" providerId="ADAL" clId="{045DEE50-0352-471B-86C0-B4349DBB0469}" dt="2023-05-05T13:17:31.056" v="11420" actId="478"/>
          <ac:spMkLst>
            <pc:docMk/>
            <pc:sldMk cId="3129184435" sldId="2147470774"/>
            <ac:spMk id="4" creationId="{1751689E-9432-3867-E437-4458AC3AFD97}"/>
          </ac:spMkLst>
        </pc:spChg>
        <pc:picChg chg="add mod">
          <ac:chgData name="MAIGNAN Victor FRSC" userId="94fc2294-f05d-4f6d-a45c-e2f1f1ee1e39" providerId="ADAL" clId="{045DEE50-0352-471B-86C0-B4349DBB0469}" dt="2023-05-05T13:17:36.297" v="11422" actId="1076"/>
          <ac:picMkLst>
            <pc:docMk/>
            <pc:sldMk cId="3129184435" sldId="2147470774"/>
            <ac:picMk id="6" creationId="{6D2B0E5B-AE2A-A2DF-9E30-C61C38BA6B18}"/>
          </ac:picMkLst>
        </pc:picChg>
        <pc:picChg chg="add mod">
          <ac:chgData name="MAIGNAN Victor FRSC" userId="94fc2294-f05d-4f6d-a45c-e2f1f1ee1e39" providerId="ADAL" clId="{045DEE50-0352-471B-86C0-B4349DBB0469}" dt="2023-05-05T13:17:36.297" v="11422" actId="1076"/>
          <ac:picMkLst>
            <pc:docMk/>
            <pc:sldMk cId="3129184435" sldId="2147470774"/>
            <ac:picMk id="8" creationId="{D29BFAC1-4103-F528-8484-4D07CD16122F}"/>
          </ac:picMkLst>
        </pc:picChg>
      </pc:sldChg>
      <pc:sldChg chg="addSp delSp modSp new mod">
        <pc:chgData name="MAIGNAN Victor FRSC" userId="94fc2294-f05d-4f6d-a45c-e2f1f1ee1e39" providerId="ADAL" clId="{045DEE50-0352-471B-86C0-B4349DBB0469}" dt="2023-05-05T10:24:46.595" v="11286"/>
        <pc:sldMkLst>
          <pc:docMk/>
          <pc:sldMk cId="2673822398" sldId="2147470775"/>
        </pc:sldMkLst>
        <pc:spChg chg="mod">
          <ac:chgData name="MAIGNAN Victor FRSC" userId="94fc2294-f05d-4f6d-a45c-e2f1f1ee1e39" providerId="ADAL" clId="{045DEE50-0352-471B-86C0-B4349DBB0469}" dt="2023-05-05T07:26:16.418" v="10472" actId="20577"/>
          <ac:spMkLst>
            <pc:docMk/>
            <pc:sldMk cId="2673822398" sldId="2147470775"/>
            <ac:spMk id="2" creationId="{F886476D-F383-5A84-96BC-1D13E80CF31E}"/>
          </ac:spMkLst>
        </pc:spChg>
        <pc:spChg chg="del">
          <ac:chgData name="MAIGNAN Victor FRSC" userId="94fc2294-f05d-4f6d-a45c-e2f1f1ee1e39" providerId="ADAL" clId="{045DEE50-0352-471B-86C0-B4349DBB0469}" dt="2023-05-05T07:27:24.396" v="10474" actId="22"/>
          <ac:spMkLst>
            <pc:docMk/>
            <pc:sldMk cId="2673822398" sldId="2147470775"/>
            <ac:spMk id="3" creationId="{3CD80473-3342-2E7E-22E6-6FAB7DDF4E32}"/>
          </ac:spMkLst>
        </pc:spChg>
        <pc:spChg chg="add mod">
          <ac:chgData name="MAIGNAN Victor FRSC" userId="94fc2294-f05d-4f6d-a45c-e2f1f1ee1e39" providerId="ADAL" clId="{045DEE50-0352-471B-86C0-B4349DBB0469}" dt="2023-05-05T07:30:23.009" v="10813" actId="1035"/>
          <ac:spMkLst>
            <pc:docMk/>
            <pc:sldMk cId="2673822398" sldId="2147470775"/>
            <ac:spMk id="8" creationId="{BB8B3E15-9F78-CA20-2E0E-B72DA510DA52}"/>
          </ac:spMkLst>
        </pc:spChg>
        <pc:spChg chg="add del mod">
          <ac:chgData name="MAIGNAN Victor FRSC" userId="94fc2294-f05d-4f6d-a45c-e2f1f1ee1e39" providerId="ADAL" clId="{045DEE50-0352-471B-86C0-B4349DBB0469}" dt="2023-05-05T07:27:54.007" v="10483"/>
          <ac:spMkLst>
            <pc:docMk/>
            <pc:sldMk cId="2673822398" sldId="2147470775"/>
            <ac:spMk id="9" creationId="{FB520533-68CD-0B75-16AB-4E10FA349CD6}"/>
          </ac:spMkLst>
        </pc:spChg>
        <pc:spChg chg="add del mod">
          <ac:chgData name="MAIGNAN Victor FRSC" userId="94fc2294-f05d-4f6d-a45c-e2f1f1ee1e39" providerId="ADAL" clId="{045DEE50-0352-471B-86C0-B4349DBB0469}" dt="2023-05-05T09:34:09.655" v="11235" actId="478"/>
          <ac:spMkLst>
            <pc:docMk/>
            <pc:sldMk cId="2673822398" sldId="2147470775"/>
            <ac:spMk id="10" creationId="{419B9663-6E73-8656-3E61-8D0432F5947D}"/>
          </ac:spMkLst>
        </pc:spChg>
        <pc:picChg chg="add mod">
          <ac:chgData name="MAIGNAN Victor FRSC" userId="94fc2294-f05d-4f6d-a45c-e2f1f1ee1e39" providerId="ADAL" clId="{045DEE50-0352-471B-86C0-B4349DBB0469}" dt="2023-05-05T07:27:45.220" v="10479" actId="1076"/>
          <ac:picMkLst>
            <pc:docMk/>
            <pc:sldMk cId="2673822398" sldId="2147470775"/>
            <ac:picMk id="5" creationId="{B0E75AE5-1378-D10E-D068-083975367BB9}"/>
          </ac:picMkLst>
        </pc:picChg>
        <pc:picChg chg="add mod ord">
          <ac:chgData name="MAIGNAN Victor FRSC" userId="94fc2294-f05d-4f6d-a45c-e2f1f1ee1e39" providerId="ADAL" clId="{045DEE50-0352-471B-86C0-B4349DBB0469}" dt="2023-05-05T07:27:46.586" v="10480" actId="1076"/>
          <ac:picMkLst>
            <pc:docMk/>
            <pc:sldMk cId="2673822398" sldId="2147470775"/>
            <ac:picMk id="7" creationId="{51AC0D1E-9CC2-2F02-B134-127FA1A37DCB}"/>
          </ac:picMkLst>
        </pc:picChg>
        <pc:picChg chg="add mod">
          <ac:chgData name="MAIGNAN Victor FRSC" userId="94fc2294-f05d-4f6d-a45c-e2f1f1ee1e39" providerId="ADAL" clId="{045DEE50-0352-471B-86C0-B4349DBB0469}" dt="2023-05-05T10:24:46.595" v="11286"/>
          <ac:picMkLst>
            <pc:docMk/>
            <pc:sldMk cId="2673822398" sldId="2147470775"/>
            <ac:picMk id="11" creationId="{4BAA0CEF-FC6E-9C7D-A37A-B1969FA172E3}"/>
          </ac:picMkLst>
        </pc:picChg>
      </pc:sldChg>
      <pc:sldChg chg="addSp modSp new mod modShow">
        <pc:chgData name="MAIGNAN Victor FRSC" userId="94fc2294-f05d-4f6d-a45c-e2f1f1ee1e39" providerId="ADAL" clId="{045DEE50-0352-471B-86C0-B4349DBB0469}" dt="2023-05-05T10:24:42.100" v="11285" actId="1076"/>
        <pc:sldMkLst>
          <pc:docMk/>
          <pc:sldMk cId="2655825785" sldId="2147470776"/>
        </pc:sldMkLst>
        <pc:spChg chg="mod">
          <ac:chgData name="MAIGNAN Victor FRSC" userId="94fc2294-f05d-4f6d-a45c-e2f1f1ee1e39" providerId="ADAL" clId="{045DEE50-0352-471B-86C0-B4349DBB0469}" dt="2023-05-05T09:21:13.614" v="11140" actId="20577"/>
          <ac:spMkLst>
            <pc:docMk/>
            <pc:sldMk cId="2655825785" sldId="2147470776"/>
            <ac:spMk id="2" creationId="{6CEFF514-B5F4-F058-7B92-00C26C04349F}"/>
          </ac:spMkLst>
        </pc:spChg>
        <pc:spChg chg="mod">
          <ac:chgData name="MAIGNAN Victor FRSC" userId="94fc2294-f05d-4f6d-a45c-e2f1f1ee1e39" providerId="ADAL" clId="{045DEE50-0352-471B-86C0-B4349DBB0469}" dt="2023-05-05T09:21:39.754" v="11180" actId="20577"/>
          <ac:spMkLst>
            <pc:docMk/>
            <pc:sldMk cId="2655825785" sldId="2147470776"/>
            <ac:spMk id="3" creationId="{6A6D7579-411F-53BB-3C13-6CF41A7B2EEA}"/>
          </ac:spMkLst>
        </pc:spChg>
        <pc:graphicFrameChg chg="add mod">
          <ac:chgData name="MAIGNAN Victor FRSC" userId="94fc2294-f05d-4f6d-a45c-e2f1f1ee1e39" providerId="ADAL" clId="{045DEE50-0352-471B-86C0-B4349DBB0469}" dt="2023-05-05T09:41:44.715" v="11236" actId="207"/>
          <ac:graphicFrameMkLst>
            <pc:docMk/>
            <pc:sldMk cId="2655825785" sldId="2147470776"/>
            <ac:graphicFrameMk id="4" creationId="{E48703E2-701A-1DA8-89E7-CB5E48687AAA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05T09:41:47.259" v="11237" actId="207"/>
          <ac:graphicFrameMkLst>
            <pc:docMk/>
            <pc:sldMk cId="2655825785" sldId="2147470776"/>
            <ac:graphicFrameMk id="5" creationId="{B7B19B0F-257A-44C3-A379-6DB1B8F619F6}"/>
          </ac:graphicFrameMkLst>
        </pc:graphicFrameChg>
        <pc:graphicFrameChg chg="add mod modGraphic">
          <ac:chgData name="MAIGNAN Victor FRSC" userId="94fc2294-f05d-4f6d-a45c-e2f1f1ee1e39" providerId="ADAL" clId="{045DEE50-0352-471B-86C0-B4349DBB0469}" dt="2023-05-05T09:26:11.852" v="11232" actId="1037"/>
          <ac:graphicFrameMkLst>
            <pc:docMk/>
            <pc:sldMk cId="2655825785" sldId="2147470776"/>
            <ac:graphicFrameMk id="6" creationId="{8DFCCFEA-70DC-BD13-FD57-47D235B32FCE}"/>
          </ac:graphicFrameMkLst>
        </pc:graphicFrameChg>
        <pc:picChg chg="add mod">
          <ac:chgData name="MAIGNAN Victor FRSC" userId="94fc2294-f05d-4f6d-a45c-e2f1f1ee1e39" providerId="ADAL" clId="{045DEE50-0352-471B-86C0-B4349DBB0469}" dt="2023-05-05T10:24:42.100" v="11285" actId="1076"/>
          <ac:picMkLst>
            <pc:docMk/>
            <pc:sldMk cId="2655825785" sldId="2147470776"/>
            <ac:picMk id="7" creationId="{F1545E4B-BAD9-3507-8D21-0FA9F721F50F}"/>
          </ac:picMkLst>
        </pc:picChg>
      </pc:sldChg>
      <pc:sldChg chg="addSp delSp modSp add mod">
        <pc:chgData name="MAIGNAN Victor FRSC" userId="94fc2294-f05d-4f6d-a45c-e2f1f1ee1e39" providerId="ADAL" clId="{045DEE50-0352-471B-86C0-B4349DBB0469}" dt="2023-05-05T13:18:32.938" v="11438" actId="1076"/>
        <pc:sldMkLst>
          <pc:docMk/>
          <pc:sldMk cId="528300640" sldId="2147470777"/>
        </pc:sldMkLst>
        <pc:spChg chg="mod">
          <ac:chgData name="MAIGNAN Victor FRSC" userId="94fc2294-f05d-4f6d-a45c-e2f1f1ee1e39" providerId="ADAL" clId="{045DEE50-0352-471B-86C0-B4349DBB0469}" dt="2023-05-05T13:17:41.002" v="11427" actId="20577"/>
          <ac:spMkLst>
            <pc:docMk/>
            <pc:sldMk cId="528300640" sldId="2147470777"/>
            <ac:spMk id="2" creationId="{E288339C-50C4-0A5A-B825-E8DDB4DABEB1}"/>
          </ac:spMkLst>
        </pc:spChg>
        <pc:picChg chg="add mod">
          <ac:chgData name="MAIGNAN Victor FRSC" userId="94fc2294-f05d-4f6d-a45c-e2f1f1ee1e39" providerId="ADAL" clId="{045DEE50-0352-471B-86C0-B4349DBB0469}" dt="2023-05-05T13:18:32.938" v="11438" actId="1076"/>
          <ac:picMkLst>
            <pc:docMk/>
            <pc:sldMk cId="528300640" sldId="2147470777"/>
            <ac:picMk id="4" creationId="{87155767-B306-7D80-EA34-20BF0C089A53}"/>
          </ac:picMkLst>
        </pc:picChg>
        <pc:picChg chg="del">
          <ac:chgData name="MAIGNAN Victor FRSC" userId="94fc2294-f05d-4f6d-a45c-e2f1f1ee1e39" providerId="ADAL" clId="{045DEE50-0352-471B-86C0-B4349DBB0469}" dt="2023-05-05T13:17:47.063" v="11431" actId="478"/>
          <ac:picMkLst>
            <pc:docMk/>
            <pc:sldMk cId="528300640" sldId="2147470777"/>
            <ac:picMk id="6" creationId="{6D2B0E5B-AE2A-A2DF-9E30-C61C38BA6B18}"/>
          </ac:picMkLst>
        </pc:picChg>
        <pc:picChg chg="add mod">
          <ac:chgData name="MAIGNAN Victor FRSC" userId="94fc2294-f05d-4f6d-a45c-e2f1f1ee1e39" providerId="ADAL" clId="{045DEE50-0352-471B-86C0-B4349DBB0469}" dt="2023-05-05T13:18:32.938" v="11438" actId="1076"/>
          <ac:picMkLst>
            <pc:docMk/>
            <pc:sldMk cId="528300640" sldId="2147470777"/>
            <ac:picMk id="7" creationId="{2C805DF5-AC3D-711E-22EC-9031EFD4C207}"/>
          </ac:picMkLst>
        </pc:picChg>
        <pc:picChg chg="del">
          <ac:chgData name="MAIGNAN Victor FRSC" userId="94fc2294-f05d-4f6d-a45c-e2f1f1ee1e39" providerId="ADAL" clId="{045DEE50-0352-471B-86C0-B4349DBB0469}" dt="2023-05-05T13:17:47.371" v="11432" actId="478"/>
          <ac:picMkLst>
            <pc:docMk/>
            <pc:sldMk cId="528300640" sldId="2147470777"/>
            <ac:picMk id="8" creationId="{D29BFAC1-4103-F528-8484-4D07CD16122F}"/>
          </ac:picMkLst>
        </pc:picChg>
      </pc:sldChg>
      <pc:sldChg chg="addSp delSp modSp add del mod">
        <pc:chgData name="MAIGNAN Victor FRSC" userId="94fc2294-f05d-4f6d-a45c-e2f1f1ee1e39" providerId="ADAL" clId="{045DEE50-0352-471B-86C0-B4349DBB0469}" dt="2023-05-05T10:26:29.649" v="11361" actId="47"/>
        <pc:sldMkLst>
          <pc:docMk/>
          <pc:sldMk cId="1510066806" sldId="2147470777"/>
        </pc:sldMkLst>
        <pc:spChg chg="mod">
          <ac:chgData name="MAIGNAN Victor FRSC" userId="94fc2294-f05d-4f6d-a45c-e2f1f1ee1e39" providerId="ADAL" clId="{045DEE50-0352-471B-86C0-B4349DBB0469}" dt="2023-05-05T10:25:23.928" v="11344" actId="27636"/>
          <ac:spMkLst>
            <pc:docMk/>
            <pc:sldMk cId="1510066806" sldId="2147470777"/>
            <ac:spMk id="2" creationId="{C213B906-796F-A82E-D067-06E58A8FB6D0}"/>
          </ac:spMkLst>
        </pc:spChg>
        <pc:graphicFrameChg chg="del">
          <ac:chgData name="MAIGNAN Victor FRSC" userId="94fc2294-f05d-4f6d-a45c-e2f1f1ee1e39" providerId="ADAL" clId="{045DEE50-0352-471B-86C0-B4349DBB0469}" dt="2023-05-05T10:25:16.576" v="11332" actId="478"/>
          <ac:graphicFrameMkLst>
            <pc:docMk/>
            <pc:sldMk cId="1510066806" sldId="2147470777"/>
            <ac:graphicFrameMk id="4" creationId="{D26FBB33-E65E-2075-7447-8FEC4712571A}"/>
          </ac:graphicFrameMkLst>
        </pc:graphicFrameChg>
        <pc:graphicFrameChg chg="del">
          <ac:chgData name="MAIGNAN Victor FRSC" userId="94fc2294-f05d-4f6d-a45c-e2f1f1ee1e39" providerId="ADAL" clId="{045DEE50-0352-471B-86C0-B4349DBB0469}" dt="2023-05-05T10:25:16.576" v="11332" actId="478"/>
          <ac:graphicFrameMkLst>
            <pc:docMk/>
            <pc:sldMk cId="1510066806" sldId="2147470777"/>
            <ac:graphicFrameMk id="5" creationId="{DBA9C2DB-D273-1B48-9994-A45CF274AEB3}"/>
          </ac:graphicFrameMkLst>
        </pc:graphicFrameChg>
        <pc:graphicFrameChg chg="del">
          <ac:chgData name="MAIGNAN Victor FRSC" userId="94fc2294-f05d-4f6d-a45c-e2f1f1ee1e39" providerId="ADAL" clId="{045DEE50-0352-471B-86C0-B4349DBB0469}" dt="2023-05-05T10:25:16.576" v="11332" actId="478"/>
          <ac:graphicFrameMkLst>
            <pc:docMk/>
            <pc:sldMk cId="1510066806" sldId="2147470777"/>
            <ac:graphicFrameMk id="6" creationId="{DFB9DEA7-C487-BF57-F88B-500D7A7FA2E5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05T10:26:27.378" v="11356" actId="21"/>
          <ac:graphicFrameMkLst>
            <pc:docMk/>
            <pc:sldMk cId="1510066806" sldId="2147470777"/>
            <ac:graphicFrameMk id="7" creationId="{CCB8A022-0AD6-17AE-C955-F10B703CBE35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05T10:26:27.378" v="11356" actId="21"/>
          <ac:graphicFrameMkLst>
            <pc:docMk/>
            <pc:sldMk cId="1510066806" sldId="2147470777"/>
            <ac:graphicFrameMk id="8" creationId="{D4C200AD-2301-4F62-9A1A-513B93E7CEA7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05T10:26:27.378" v="11356" actId="21"/>
          <ac:graphicFrameMkLst>
            <pc:docMk/>
            <pc:sldMk cId="1510066806" sldId="2147470777"/>
            <ac:graphicFrameMk id="9" creationId="{1525CD73-121D-4446-A8F3-737D740664F1}"/>
          </ac:graphicFrameMkLst>
        </pc:graphicFrameChg>
        <pc:picChg chg="del">
          <ac:chgData name="MAIGNAN Victor FRSC" userId="94fc2294-f05d-4f6d-a45c-e2f1f1ee1e39" providerId="ADAL" clId="{045DEE50-0352-471B-86C0-B4349DBB0469}" dt="2023-05-05T10:25:16.576" v="11332" actId="478"/>
          <ac:picMkLst>
            <pc:docMk/>
            <pc:sldMk cId="1510066806" sldId="2147470777"/>
            <ac:picMk id="3" creationId="{9F4F071B-5BCE-F077-639D-AEB8E3DB8E8D}"/>
          </ac:picMkLst>
        </pc:picChg>
      </pc:sldChg>
      <pc:sldChg chg="addSp delSp modSp add mod">
        <pc:chgData name="MAIGNAN Victor FRSC" userId="94fc2294-f05d-4f6d-a45c-e2f1f1ee1e39" providerId="ADAL" clId="{045DEE50-0352-471B-86C0-B4349DBB0469}" dt="2023-05-05T13:20:45.376" v="11451" actId="1076"/>
        <pc:sldMkLst>
          <pc:docMk/>
          <pc:sldMk cId="1389411983" sldId="2147470778"/>
        </pc:sldMkLst>
        <pc:spChg chg="mod">
          <ac:chgData name="MAIGNAN Victor FRSC" userId="94fc2294-f05d-4f6d-a45c-e2f1f1ee1e39" providerId="ADAL" clId="{045DEE50-0352-471B-86C0-B4349DBB0469}" dt="2023-05-05T13:17:43.854" v="11430" actId="20577"/>
          <ac:spMkLst>
            <pc:docMk/>
            <pc:sldMk cId="1389411983" sldId="2147470778"/>
            <ac:spMk id="2" creationId="{E288339C-50C4-0A5A-B825-E8DDB4DABEB1}"/>
          </ac:spMkLst>
        </pc:spChg>
        <pc:picChg chg="add mod">
          <ac:chgData name="MAIGNAN Victor FRSC" userId="94fc2294-f05d-4f6d-a45c-e2f1f1ee1e39" providerId="ADAL" clId="{045DEE50-0352-471B-86C0-B4349DBB0469}" dt="2023-05-05T13:19:06.794" v="11441"/>
          <ac:picMkLst>
            <pc:docMk/>
            <pc:sldMk cId="1389411983" sldId="2147470778"/>
            <ac:picMk id="3" creationId="{5887133B-BCB6-B84D-D1F2-4FDBED50CF29}"/>
          </ac:picMkLst>
        </pc:picChg>
        <pc:picChg chg="add del mod">
          <ac:chgData name="MAIGNAN Victor FRSC" userId="94fc2294-f05d-4f6d-a45c-e2f1f1ee1e39" providerId="ADAL" clId="{045DEE50-0352-471B-86C0-B4349DBB0469}" dt="2023-05-05T13:19:46.919" v="11442" actId="478"/>
          <ac:picMkLst>
            <pc:docMk/>
            <pc:sldMk cId="1389411983" sldId="2147470778"/>
            <ac:picMk id="4" creationId="{3A041B38-974A-86F8-90A9-FBC6DCE22E3A}"/>
          </ac:picMkLst>
        </pc:picChg>
        <pc:picChg chg="del">
          <ac:chgData name="MAIGNAN Victor FRSC" userId="94fc2294-f05d-4f6d-a45c-e2f1f1ee1e39" providerId="ADAL" clId="{045DEE50-0352-471B-86C0-B4349DBB0469}" dt="2023-05-05T13:19:02.366" v="11440" actId="478"/>
          <ac:picMkLst>
            <pc:docMk/>
            <pc:sldMk cId="1389411983" sldId="2147470778"/>
            <ac:picMk id="6" creationId="{6D2B0E5B-AE2A-A2DF-9E30-C61C38BA6B18}"/>
          </ac:picMkLst>
        </pc:picChg>
        <pc:picChg chg="add mod modCrop">
          <ac:chgData name="MAIGNAN Victor FRSC" userId="94fc2294-f05d-4f6d-a45c-e2f1f1ee1e39" providerId="ADAL" clId="{045DEE50-0352-471B-86C0-B4349DBB0469}" dt="2023-05-05T13:20:45.376" v="11451" actId="1076"/>
          <ac:picMkLst>
            <pc:docMk/>
            <pc:sldMk cId="1389411983" sldId="2147470778"/>
            <ac:picMk id="7" creationId="{5BA938AE-297A-C632-45C6-653CE7CE519F}"/>
          </ac:picMkLst>
        </pc:picChg>
        <pc:picChg chg="del">
          <ac:chgData name="MAIGNAN Victor FRSC" userId="94fc2294-f05d-4f6d-a45c-e2f1f1ee1e39" providerId="ADAL" clId="{045DEE50-0352-471B-86C0-B4349DBB0469}" dt="2023-05-05T13:19:00.582" v="11439" actId="478"/>
          <ac:picMkLst>
            <pc:docMk/>
            <pc:sldMk cId="1389411983" sldId="2147470778"/>
            <ac:picMk id="8" creationId="{D29BFAC1-4103-F528-8484-4D07CD16122F}"/>
          </ac:picMkLst>
        </pc:picChg>
      </pc:sldChg>
      <pc:sldChg chg="add del">
        <pc:chgData name="MAIGNAN Victor FRSC" userId="94fc2294-f05d-4f6d-a45c-e2f1f1ee1e39" providerId="ADAL" clId="{045DEE50-0352-471B-86C0-B4349DBB0469}" dt="2023-05-05T10:26:15.003" v="11352"/>
        <pc:sldMkLst>
          <pc:docMk/>
          <pc:sldMk cId="3036820734" sldId="2147470778"/>
        </pc:sldMkLst>
      </pc:sldChg>
      <pc:sldChg chg="addSp delSp modSp add del mod">
        <pc:chgData name="MAIGNAN Victor FRSC" userId="94fc2294-f05d-4f6d-a45c-e2f1f1ee1e39" providerId="ADAL" clId="{045DEE50-0352-471B-86C0-B4349DBB0469}" dt="2023-05-05T12:57:04.168" v="11398" actId="47"/>
        <pc:sldMkLst>
          <pc:docMk/>
          <pc:sldMk cId="4153575929" sldId="2147470778"/>
        </pc:sldMkLst>
        <pc:spChg chg="mod">
          <ac:chgData name="MAIGNAN Victor FRSC" userId="94fc2294-f05d-4f6d-a45c-e2f1f1ee1e39" providerId="ADAL" clId="{045DEE50-0352-471B-86C0-B4349DBB0469}" dt="2023-05-05T10:26:23.398" v="11355" actId="27636"/>
          <ac:spMkLst>
            <pc:docMk/>
            <pc:sldMk cId="4153575929" sldId="2147470778"/>
            <ac:spMk id="2" creationId="{75D2C3A4-8BE7-D63D-8E9D-A890EBA17DA0}"/>
          </ac:spMkLst>
        </pc:spChg>
        <pc:spChg chg="del">
          <ac:chgData name="MAIGNAN Victor FRSC" userId="94fc2294-f05d-4f6d-a45c-e2f1f1ee1e39" providerId="ADAL" clId="{045DEE50-0352-471B-86C0-B4349DBB0469}" dt="2023-05-05T10:26:19.245" v="11353" actId="478"/>
          <ac:spMkLst>
            <pc:docMk/>
            <pc:sldMk cId="4153575929" sldId="2147470778"/>
            <ac:spMk id="5" creationId="{DAE49839-C2B9-C554-7ABB-EFAF9770F89C}"/>
          </ac:spMkLst>
        </pc:spChg>
        <pc:graphicFrameChg chg="add mod">
          <ac:chgData name="MAIGNAN Victor FRSC" userId="94fc2294-f05d-4f6d-a45c-e2f1f1ee1e39" providerId="ADAL" clId="{045DEE50-0352-471B-86C0-B4349DBB0469}" dt="2023-05-05T10:27:29.352" v="11382" actId="113"/>
          <ac:graphicFrameMkLst>
            <pc:docMk/>
            <pc:sldMk cId="4153575929" sldId="2147470778"/>
            <ac:graphicFrameMk id="3" creationId="{554674F9-08B2-556F-23B3-7D10F74C0609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05T10:27:42.395" v="11385" actId="1076"/>
          <ac:graphicFrameMkLst>
            <pc:docMk/>
            <pc:sldMk cId="4153575929" sldId="2147470778"/>
            <ac:graphicFrameMk id="6" creationId="{9B85A6A4-8329-B520-4D28-9BF748742620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05T10:27:31.679" v="11383" actId="113"/>
          <ac:graphicFrameMkLst>
            <pc:docMk/>
            <pc:sldMk cId="4153575929" sldId="2147470778"/>
            <ac:graphicFrameMk id="7" creationId="{4170F5B4-CB91-2375-23C8-D0E2F3F04AAB}"/>
          </ac:graphicFrameMkLst>
        </pc:graphicFrameChg>
        <pc:picChg chg="del">
          <ac:chgData name="MAIGNAN Victor FRSC" userId="94fc2294-f05d-4f6d-a45c-e2f1f1ee1e39" providerId="ADAL" clId="{045DEE50-0352-471B-86C0-B4349DBB0469}" dt="2023-05-05T10:26:19.245" v="11353" actId="478"/>
          <ac:picMkLst>
            <pc:docMk/>
            <pc:sldMk cId="4153575929" sldId="2147470778"/>
            <ac:picMk id="4" creationId="{B40920E4-9BBC-0BFE-8F53-0E69A5787772}"/>
          </ac:picMkLst>
        </pc:picChg>
      </pc:sldChg>
      <pc:sldChg chg="addSp delSp modSp new mod ord modShow modNotesTx">
        <pc:chgData name="MAIGNAN Victor FRSC" userId="94fc2294-f05d-4f6d-a45c-e2f1f1ee1e39" providerId="ADAL" clId="{045DEE50-0352-471B-86C0-B4349DBB0469}" dt="2023-05-15T12:09:12.750" v="16798" actId="20577"/>
        <pc:sldMkLst>
          <pc:docMk/>
          <pc:sldMk cId="2040195602" sldId="2147470779"/>
        </pc:sldMkLst>
        <pc:spChg chg="mod">
          <ac:chgData name="MAIGNAN Victor FRSC" userId="94fc2294-f05d-4f6d-a45c-e2f1f1ee1e39" providerId="ADAL" clId="{045DEE50-0352-471B-86C0-B4349DBB0469}" dt="2023-05-12T16:23:45.007" v="16150" actId="20577"/>
          <ac:spMkLst>
            <pc:docMk/>
            <pc:sldMk cId="2040195602" sldId="2147470779"/>
            <ac:spMk id="2" creationId="{D33501DA-0A8C-5564-3895-A379696F75DF}"/>
          </ac:spMkLst>
        </pc:spChg>
        <pc:spChg chg="add del">
          <ac:chgData name="MAIGNAN Victor FRSC" userId="94fc2294-f05d-4f6d-a45c-e2f1f1ee1e39" providerId="ADAL" clId="{045DEE50-0352-471B-86C0-B4349DBB0469}" dt="2023-05-05T14:21:54.733" v="11514"/>
          <ac:spMkLst>
            <pc:docMk/>
            <pc:sldMk cId="2040195602" sldId="2147470779"/>
            <ac:spMk id="3" creationId="{51C80543-85C8-FCA0-E2E9-DE7671CDA927}"/>
          </ac:spMkLst>
        </pc:spChg>
        <pc:spChg chg="add del mod">
          <ac:chgData name="MAIGNAN Victor FRSC" userId="94fc2294-f05d-4f6d-a45c-e2f1f1ee1e39" providerId="ADAL" clId="{045DEE50-0352-471B-86C0-B4349DBB0469}" dt="2023-05-12T09:16:46.475" v="13079" actId="478"/>
          <ac:spMkLst>
            <pc:docMk/>
            <pc:sldMk cId="2040195602" sldId="2147470779"/>
            <ac:spMk id="6" creationId="{04466B6A-1408-8663-1C98-81A5BF480295}"/>
          </ac:spMkLst>
        </pc:spChg>
        <pc:spChg chg="add del">
          <ac:chgData name="MAIGNAN Victor FRSC" userId="94fc2294-f05d-4f6d-a45c-e2f1f1ee1e39" providerId="ADAL" clId="{045DEE50-0352-471B-86C0-B4349DBB0469}" dt="2023-05-05T14:22:56.879" v="11539" actId="22"/>
          <ac:spMkLst>
            <pc:docMk/>
            <pc:sldMk cId="2040195602" sldId="2147470779"/>
            <ac:spMk id="7" creationId="{FDE0AA18-0F56-C8BF-7A2F-FCBF2AA586A0}"/>
          </ac:spMkLst>
        </pc:spChg>
        <pc:spChg chg="add mod">
          <ac:chgData name="MAIGNAN Victor FRSC" userId="94fc2294-f05d-4f6d-a45c-e2f1f1ee1e39" providerId="ADAL" clId="{045DEE50-0352-471B-86C0-B4349DBB0469}" dt="2023-05-12T15:15:25.471" v="15852" actId="20577"/>
          <ac:spMkLst>
            <pc:docMk/>
            <pc:sldMk cId="2040195602" sldId="2147470779"/>
            <ac:spMk id="8" creationId="{278AA996-50A9-9736-110A-9D916752651D}"/>
          </ac:spMkLst>
        </pc:spChg>
        <pc:graphicFrameChg chg="add del mod modGraphic">
          <ac:chgData name="MAIGNAN Victor FRSC" userId="94fc2294-f05d-4f6d-a45c-e2f1f1ee1e39" providerId="ADAL" clId="{045DEE50-0352-471B-86C0-B4349DBB0469}" dt="2023-05-12T15:13:14.199" v="15664" actId="478"/>
          <ac:graphicFrameMkLst>
            <pc:docMk/>
            <pc:sldMk cId="2040195602" sldId="2147470779"/>
            <ac:graphicFrameMk id="3" creationId="{8E53F0E2-94E5-688C-6522-58EF1F6326C1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05T14:21:47.988" v="11513"/>
          <ac:graphicFrameMkLst>
            <pc:docMk/>
            <pc:sldMk cId="2040195602" sldId="2147470779"/>
            <ac:graphicFrameMk id="4" creationId="{A8D78D3B-ED6D-5A40-5298-6FE683C0F806}"/>
          </ac:graphicFrameMkLst>
        </pc:graphicFrameChg>
        <pc:graphicFrameChg chg="add del mod modGraphic">
          <ac:chgData name="MAIGNAN Victor FRSC" userId="94fc2294-f05d-4f6d-a45c-e2f1f1ee1e39" providerId="ADAL" clId="{045DEE50-0352-471B-86C0-B4349DBB0469}" dt="2023-05-12T09:16:43.460" v="13078" actId="478"/>
          <ac:graphicFrameMkLst>
            <pc:docMk/>
            <pc:sldMk cId="2040195602" sldId="2147470779"/>
            <ac:graphicFrameMk id="5" creationId="{EB3EA17E-FA5B-4A61-C49B-A74C38507E83}"/>
          </ac:graphicFrameMkLst>
        </pc:graphicFrameChg>
        <pc:graphicFrameChg chg="add mod modGraphic">
          <ac:chgData name="MAIGNAN Victor FRSC" userId="94fc2294-f05d-4f6d-a45c-e2f1f1ee1e39" providerId="ADAL" clId="{045DEE50-0352-471B-86C0-B4349DBB0469}" dt="2023-05-12T15:13:45.580" v="15679" actId="798"/>
          <ac:graphicFrameMkLst>
            <pc:docMk/>
            <pc:sldMk cId="2040195602" sldId="2147470779"/>
            <ac:graphicFrameMk id="7" creationId="{2DD84366-A597-1594-6089-FCCE5CCD4350}"/>
          </ac:graphicFrameMkLst>
        </pc:graphicFrameChg>
        <pc:picChg chg="add del mod">
          <ac:chgData name="MAIGNAN Victor FRSC" userId="94fc2294-f05d-4f6d-a45c-e2f1f1ee1e39" providerId="ADAL" clId="{045DEE50-0352-471B-86C0-B4349DBB0469}" dt="2023-05-05T14:24:29.252" v="11731" actId="478"/>
          <ac:picMkLst>
            <pc:docMk/>
            <pc:sldMk cId="2040195602" sldId="2147470779"/>
            <ac:picMk id="9" creationId="{408F6E78-4B5F-4DEC-2486-9CCBDCF3D7ED}"/>
          </ac:picMkLst>
        </pc:picChg>
      </pc:sldChg>
      <pc:sldChg chg="add del">
        <pc:chgData name="MAIGNAN Victor FRSC" userId="94fc2294-f05d-4f6d-a45c-e2f1f1ee1e39" providerId="ADAL" clId="{045DEE50-0352-471B-86C0-B4349DBB0469}" dt="2023-05-05T12:57:04.718" v="11399" actId="47"/>
        <pc:sldMkLst>
          <pc:docMk/>
          <pc:sldMk cId="3591340425" sldId="2147470779"/>
        </pc:sldMkLst>
      </pc:sldChg>
      <pc:sldChg chg="add del">
        <pc:chgData name="MAIGNAN Victor FRSC" userId="94fc2294-f05d-4f6d-a45c-e2f1f1ee1e39" providerId="ADAL" clId="{045DEE50-0352-471B-86C0-B4349DBB0469}" dt="2023-05-05T12:57:05.368" v="11400" actId="47"/>
        <pc:sldMkLst>
          <pc:docMk/>
          <pc:sldMk cId="1922181822" sldId="2147470780"/>
        </pc:sldMkLst>
      </pc:sldChg>
      <pc:sldChg chg="addSp delSp modSp add mod modNotesTx">
        <pc:chgData name="MAIGNAN Victor FRSC" userId="94fc2294-f05d-4f6d-a45c-e2f1f1ee1e39" providerId="ADAL" clId="{045DEE50-0352-471B-86C0-B4349DBB0469}" dt="2023-05-11T15:30:56.365" v="12902"/>
        <pc:sldMkLst>
          <pc:docMk/>
          <pc:sldMk cId="2143322324" sldId="2147470780"/>
        </pc:sldMkLst>
        <pc:spChg chg="mod">
          <ac:chgData name="MAIGNAN Victor FRSC" userId="94fc2294-f05d-4f6d-a45c-e2f1f1ee1e39" providerId="ADAL" clId="{045DEE50-0352-471B-86C0-B4349DBB0469}" dt="2023-05-11T08:00:40.423" v="12032" actId="20577"/>
          <ac:spMkLst>
            <pc:docMk/>
            <pc:sldMk cId="2143322324" sldId="2147470780"/>
            <ac:spMk id="2" creationId="{F8EC9384-8015-BC61-26B6-319B4D446903}"/>
          </ac:spMkLst>
        </pc:spChg>
        <pc:spChg chg="mod">
          <ac:chgData name="MAIGNAN Victor FRSC" userId="94fc2294-f05d-4f6d-a45c-e2f1f1ee1e39" providerId="ADAL" clId="{045DEE50-0352-471B-86C0-B4349DBB0469}" dt="2023-05-11T08:05:08.729" v="12165" actId="115"/>
          <ac:spMkLst>
            <pc:docMk/>
            <pc:sldMk cId="2143322324" sldId="2147470780"/>
            <ac:spMk id="16" creationId="{DCD1D42A-380B-44B6-CFED-BA72DF865E96}"/>
          </ac:spMkLst>
        </pc:spChg>
        <pc:spChg chg="mod">
          <ac:chgData name="MAIGNAN Victor FRSC" userId="94fc2294-f05d-4f6d-a45c-e2f1f1ee1e39" providerId="ADAL" clId="{045DEE50-0352-471B-86C0-B4349DBB0469}" dt="2023-05-11T08:05:18.929" v="12166" actId="6549"/>
          <ac:spMkLst>
            <pc:docMk/>
            <pc:sldMk cId="2143322324" sldId="2147470780"/>
            <ac:spMk id="23" creationId="{F97A5F0C-6F8B-E4C1-5124-1C98C6C6075E}"/>
          </ac:spMkLst>
        </pc:spChg>
        <pc:picChg chg="del mod">
          <ac:chgData name="MAIGNAN Victor FRSC" userId="94fc2294-f05d-4f6d-a45c-e2f1f1ee1e39" providerId="ADAL" clId="{045DEE50-0352-471B-86C0-B4349DBB0469}" dt="2023-05-11T08:03:37.183" v="12130" actId="478"/>
          <ac:picMkLst>
            <pc:docMk/>
            <pc:sldMk cId="2143322324" sldId="2147470780"/>
            <ac:picMk id="4" creationId="{B86DB5C6-438D-51E1-7D3E-9EBAFC3A013B}"/>
          </ac:picMkLst>
        </pc:picChg>
        <pc:picChg chg="add mod ord">
          <ac:chgData name="MAIGNAN Victor FRSC" userId="94fc2294-f05d-4f6d-a45c-e2f1f1ee1e39" providerId="ADAL" clId="{045DEE50-0352-471B-86C0-B4349DBB0469}" dt="2023-05-11T08:00:29.430" v="12010" actId="1037"/>
          <ac:picMkLst>
            <pc:docMk/>
            <pc:sldMk cId="2143322324" sldId="2147470780"/>
            <ac:picMk id="5" creationId="{CC5267E0-5425-0315-088A-2563E7AD8B96}"/>
          </ac:picMkLst>
        </pc:picChg>
        <pc:picChg chg="del">
          <ac:chgData name="MAIGNAN Victor FRSC" userId="94fc2294-f05d-4f6d-a45c-e2f1f1ee1e39" providerId="ADAL" clId="{045DEE50-0352-471B-86C0-B4349DBB0469}" dt="2023-05-11T07:54:39.214" v="11985" actId="478"/>
          <ac:picMkLst>
            <pc:docMk/>
            <pc:sldMk cId="2143322324" sldId="2147470780"/>
            <ac:picMk id="6" creationId="{045316DC-1DD9-88A3-A153-E4E4A192C5D3}"/>
          </ac:picMkLst>
        </pc:picChg>
        <pc:picChg chg="add mod">
          <ac:chgData name="MAIGNAN Victor FRSC" userId="94fc2294-f05d-4f6d-a45c-e2f1f1ee1e39" providerId="ADAL" clId="{045DEE50-0352-471B-86C0-B4349DBB0469}" dt="2023-05-11T08:03:37.636" v="12131"/>
          <ac:picMkLst>
            <pc:docMk/>
            <pc:sldMk cId="2143322324" sldId="2147470780"/>
            <ac:picMk id="8" creationId="{908FAC98-E4F0-AD7A-FEA8-789C5D4ECD96}"/>
          </ac:picMkLst>
        </pc:picChg>
        <pc:cxnChg chg="add mod">
          <ac:chgData name="MAIGNAN Victor FRSC" userId="94fc2294-f05d-4f6d-a45c-e2f1f1ee1e39" providerId="ADAL" clId="{045DEE50-0352-471B-86C0-B4349DBB0469}" dt="2023-05-11T08:07:43.052" v="12175" actId="14100"/>
          <ac:cxnSpMkLst>
            <pc:docMk/>
            <pc:sldMk cId="2143322324" sldId="2147470780"/>
            <ac:cxnSpMk id="12" creationId="{4B6D306C-6965-200B-7C96-192F769D25E5}"/>
          </ac:cxnSpMkLst>
        </pc:cxnChg>
        <pc:cxnChg chg="mod">
          <ac:chgData name="MAIGNAN Victor FRSC" userId="94fc2294-f05d-4f6d-a45c-e2f1f1ee1e39" providerId="ADAL" clId="{045DEE50-0352-471B-86C0-B4349DBB0469}" dt="2023-05-11T08:07:05.244" v="12169" actId="1076"/>
          <ac:cxnSpMkLst>
            <pc:docMk/>
            <pc:sldMk cId="2143322324" sldId="2147470780"/>
            <ac:cxnSpMk id="20" creationId="{D6BC7C72-168F-B76F-C642-66C6C9DC6876}"/>
          </ac:cxnSpMkLst>
        </pc:cxnChg>
      </pc:sldChg>
      <pc:sldChg chg="delSp add del mod">
        <pc:chgData name="MAIGNAN Victor FRSC" userId="94fc2294-f05d-4f6d-a45c-e2f1f1ee1e39" providerId="ADAL" clId="{045DEE50-0352-471B-86C0-B4349DBB0469}" dt="2023-05-11T08:04:38.744" v="12151" actId="47"/>
        <pc:sldMkLst>
          <pc:docMk/>
          <pc:sldMk cId="2558524051" sldId="2147470781"/>
        </pc:sldMkLst>
        <pc:picChg chg="del">
          <ac:chgData name="MAIGNAN Victor FRSC" userId="94fc2294-f05d-4f6d-a45c-e2f1f1ee1e39" providerId="ADAL" clId="{045DEE50-0352-471B-86C0-B4349DBB0469}" dt="2023-05-11T07:54:51.053" v="11986" actId="478"/>
          <ac:picMkLst>
            <pc:docMk/>
            <pc:sldMk cId="2558524051" sldId="2147470781"/>
            <ac:picMk id="6" creationId="{045316DC-1DD9-88A3-A153-E4E4A192C5D3}"/>
          </ac:picMkLst>
        </pc:picChg>
      </pc:sldChg>
      <pc:sldChg chg="addSp delSp modSp add mod modNotesTx">
        <pc:chgData name="MAIGNAN Victor FRSC" userId="94fc2294-f05d-4f6d-a45c-e2f1f1ee1e39" providerId="ADAL" clId="{045DEE50-0352-471B-86C0-B4349DBB0469}" dt="2023-05-12T16:39:50.082" v="16343" actId="20577"/>
        <pc:sldMkLst>
          <pc:docMk/>
          <pc:sldMk cId="4032373725" sldId="2147470781"/>
        </pc:sldMkLst>
        <pc:spChg chg="del">
          <ac:chgData name="MAIGNAN Victor FRSC" userId="94fc2294-f05d-4f6d-a45c-e2f1f1ee1e39" providerId="ADAL" clId="{045DEE50-0352-471B-86C0-B4349DBB0469}" dt="2023-05-12T12:50:10.258" v="14531" actId="478"/>
          <ac:spMkLst>
            <pc:docMk/>
            <pc:sldMk cId="4032373725" sldId="2147470781"/>
            <ac:spMk id="2" creationId="{88F65A6E-C335-5702-ACBA-A6049A828F47}"/>
          </ac:spMkLst>
        </pc:spChg>
        <pc:spChg chg="mod">
          <ac:chgData name="MAIGNAN Victor FRSC" userId="94fc2294-f05d-4f6d-a45c-e2f1f1ee1e39" providerId="ADAL" clId="{045DEE50-0352-471B-86C0-B4349DBB0469}" dt="2023-05-12T12:50:06.868" v="14530" actId="20577"/>
          <ac:spMkLst>
            <pc:docMk/>
            <pc:sldMk cId="4032373725" sldId="2147470781"/>
            <ac:spMk id="6" creationId="{7C125C9E-BEDD-4C5A-A7DB-3C5DAA7D366D}"/>
          </ac:spMkLst>
        </pc:spChg>
        <pc:spChg chg="add mod">
          <ac:chgData name="MAIGNAN Victor FRSC" userId="94fc2294-f05d-4f6d-a45c-e2f1f1ee1e39" providerId="ADAL" clId="{045DEE50-0352-471B-86C0-B4349DBB0469}" dt="2023-05-12T12:51:44.115" v="14578" actId="1037"/>
          <ac:spMkLst>
            <pc:docMk/>
            <pc:sldMk cId="4032373725" sldId="2147470781"/>
            <ac:spMk id="8" creationId="{5C266811-CAAD-1DBF-92E1-F7CA7A5B1CE5}"/>
          </ac:spMkLst>
        </pc:spChg>
        <pc:spChg chg="add mod">
          <ac:chgData name="MAIGNAN Victor FRSC" userId="94fc2294-f05d-4f6d-a45c-e2f1f1ee1e39" providerId="ADAL" clId="{045DEE50-0352-471B-86C0-B4349DBB0469}" dt="2023-05-12T12:55:03.725" v="14850" actId="1076"/>
          <ac:spMkLst>
            <pc:docMk/>
            <pc:sldMk cId="4032373725" sldId="2147470781"/>
            <ac:spMk id="9" creationId="{778BFC0E-DD0D-1076-2411-65BDF4923C12}"/>
          </ac:spMkLst>
        </pc:spChg>
        <pc:spChg chg="add mod">
          <ac:chgData name="MAIGNAN Victor FRSC" userId="94fc2294-f05d-4f6d-a45c-e2f1f1ee1e39" providerId="ADAL" clId="{045DEE50-0352-471B-86C0-B4349DBB0469}" dt="2023-05-12T12:55:03.725" v="14850" actId="1076"/>
          <ac:spMkLst>
            <pc:docMk/>
            <pc:sldMk cId="4032373725" sldId="2147470781"/>
            <ac:spMk id="10" creationId="{42E468A4-A861-3D0A-5C34-AC5A3453983C}"/>
          </ac:spMkLst>
        </pc:spChg>
        <pc:spChg chg="mod">
          <ac:chgData name="MAIGNAN Victor FRSC" userId="94fc2294-f05d-4f6d-a45c-e2f1f1ee1e39" providerId="ADAL" clId="{045DEE50-0352-471B-86C0-B4349DBB0469}" dt="2023-05-12T12:54:55.755" v="14849" actId="14100"/>
          <ac:spMkLst>
            <pc:docMk/>
            <pc:sldMk cId="4032373725" sldId="2147470781"/>
            <ac:spMk id="17" creationId="{E0B41E24-E0D2-4CE1-ADBB-4DF2F6C658D9}"/>
          </ac:spMkLst>
        </pc:spChg>
        <pc:spChg chg="mod">
          <ac:chgData name="MAIGNAN Victor FRSC" userId="94fc2294-f05d-4f6d-a45c-e2f1f1ee1e39" providerId="ADAL" clId="{045DEE50-0352-471B-86C0-B4349DBB0469}" dt="2023-05-12T12:54:45.777" v="14848" actId="20577"/>
          <ac:spMkLst>
            <pc:docMk/>
            <pc:sldMk cId="4032373725" sldId="2147470781"/>
            <ac:spMk id="18" creationId="{B587DA40-35C6-445B-95B3-5E969B0782A4}"/>
          </ac:spMkLst>
        </pc:spChg>
        <pc:spChg chg="del">
          <ac:chgData name="MAIGNAN Victor FRSC" userId="94fc2294-f05d-4f6d-a45c-e2f1f1ee1e39" providerId="ADAL" clId="{045DEE50-0352-471B-86C0-B4349DBB0469}" dt="2023-05-12T12:49:07.573" v="14507" actId="478"/>
          <ac:spMkLst>
            <pc:docMk/>
            <pc:sldMk cId="4032373725" sldId="2147470781"/>
            <ac:spMk id="19" creationId="{3D58E26E-30C9-4BB6-9F45-D5961B917756}"/>
          </ac:spMkLst>
        </pc:spChg>
        <pc:grpChg chg="mod">
          <ac:chgData name="MAIGNAN Victor FRSC" userId="94fc2294-f05d-4f6d-a45c-e2f1f1ee1e39" providerId="ADAL" clId="{045DEE50-0352-471B-86C0-B4349DBB0469}" dt="2023-05-12T12:55:11.359" v="14851" actId="1076"/>
          <ac:grpSpMkLst>
            <pc:docMk/>
            <pc:sldMk cId="4032373725" sldId="2147470781"/>
            <ac:grpSpMk id="14" creationId="{A6B0C363-D07A-4BE5-85F1-53DBF9E3DE27}"/>
          </ac:grpSpMkLst>
        </pc:grpChg>
        <pc:graphicFrameChg chg="add mod">
          <ac:chgData name="MAIGNAN Victor FRSC" userId="94fc2294-f05d-4f6d-a45c-e2f1f1ee1e39" providerId="ADAL" clId="{045DEE50-0352-471B-86C0-B4349DBB0469}" dt="2023-05-12T12:52:20.651" v="14584" actId="1076"/>
          <ac:graphicFrameMkLst>
            <pc:docMk/>
            <pc:sldMk cId="4032373725" sldId="2147470781"/>
            <ac:graphicFrameMk id="3" creationId="{E0722444-4077-B202-5123-FB9908DD913F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2:55:03.725" v="14850" actId="1076"/>
          <ac:graphicFrameMkLst>
            <pc:docMk/>
            <pc:sldMk cId="4032373725" sldId="2147470781"/>
            <ac:graphicFrameMk id="4" creationId="{FAEA92EE-5236-54A2-E19B-541BC7330705}"/>
          </ac:graphicFrameMkLst>
        </pc:graphicFrameChg>
        <pc:graphicFrameChg chg="del">
          <ac:chgData name="MAIGNAN Victor FRSC" userId="94fc2294-f05d-4f6d-a45c-e2f1f1ee1e39" providerId="ADAL" clId="{045DEE50-0352-471B-86C0-B4349DBB0469}" dt="2023-05-12T12:49:05.531" v="14506" actId="478"/>
          <ac:graphicFrameMkLst>
            <pc:docMk/>
            <pc:sldMk cId="4032373725" sldId="2147470781"/>
            <ac:graphicFrameMk id="11" creationId="{1169E93B-5701-4A17-9A83-6D8AB03AEF19}"/>
          </ac:graphicFrameMkLst>
        </pc:graphicFrameChg>
        <pc:picChg chg="mod">
          <ac:chgData name="MAIGNAN Victor FRSC" userId="94fc2294-f05d-4f6d-a45c-e2f1f1ee1e39" providerId="ADAL" clId="{045DEE50-0352-471B-86C0-B4349DBB0469}" dt="2023-05-12T12:50:42.866" v="14543" actId="1076"/>
          <ac:picMkLst>
            <pc:docMk/>
            <pc:sldMk cId="4032373725" sldId="2147470781"/>
            <ac:picMk id="16" creationId="{8B071D85-51A7-450C-8B5B-9D7A99381408}"/>
          </ac:picMkLst>
        </pc:picChg>
      </pc:sldChg>
      <pc:sldChg chg="addSp delSp modSp new mod ord modShow modNotesTx">
        <pc:chgData name="MAIGNAN Victor FRSC" userId="94fc2294-f05d-4f6d-a45c-e2f1f1ee1e39" providerId="ADAL" clId="{045DEE50-0352-471B-86C0-B4349DBB0469}" dt="2023-05-15T12:08:44.217" v="16758" actId="20577"/>
        <pc:sldMkLst>
          <pc:docMk/>
          <pc:sldMk cId="1111059361" sldId="2147470782"/>
        </pc:sldMkLst>
        <pc:spChg chg="mod">
          <ac:chgData name="MAIGNAN Victor FRSC" userId="94fc2294-f05d-4f6d-a45c-e2f1f1ee1e39" providerId="ADAL" clId="{045DEE50-0352-471B-86C0-B4349DBB0469}" dt="2023-05-12T15:11:27.303" v="15625" actId="1076"/>
          <ac:spMkLst>
            <pc:docMk/>
            <pc:sldMk cId="1111059361" sldId="2147470782"/>
            <ac:spMk id="2" creationId="{89B30535-1B46-F795-BE07-9EF0D988FB37}"/>
          </ac:spMkLst>
        </pc:spChg>
        <pc:spChg chg="del">
          <ac:chgData name="MAIGNAN Victor FRSC" userId="94fc2294-f05d-4f6d-a45c-e2f1f1ee1e39" providerId="ADAL" clId="{045DEE50-0352-471B-86C0-B4349DBB0469}" dt="2023-05-12T14:59:26.333" v="15266" actId="478"/>
          <ac:spMkLst>
            <pc:docMk/>
            <pc:sldMk cId="1111059361" sldId="2147470782"/>
            <ac:spMk id="3" creationId="{3F9DCC93-69B9-636B-6B1B-C031F12D5386}"/>
          </ac:spMkLst>
        </pc:spChg>
        <pc:spChg chg="add mod">
          <ac:chgData name="MAIGNAN Victor FRSC" userId="94fc2294-f05d-4f6d-a45c-e2f1f1ee1e39" providerId="ADAL" clId="{045DEE50-0352-471B-86C0-B4349DBB0469}" dt="2023-05-12T15:10:27.919" v="15540" actId="1038"/>
          <ac:spMkLst>
            <pc:docMk/>
            <pc:sldMk cId="1111059361" sldId="2147470782"/>
            <ac:spMk id="14" creationId="{2A792716-092A-37CA-5649-47DB7E478581}"/>
          </ac:spMkLst>
        </pc:spChg>
        <pc:spChg chg="add mod">
          <ac:chgData name="MAIGNAN Victor FRSC" userId="94fc2294-f05d-4f6d-a45c-e2f1f1ee1e39" providerId="ADAL" clId="{045DEE50-0352-471B-86C0-B4349DBB0469}" dt="2023-05-12T15:10:49.064" v="15594" actId="1037"/>
          <ac:spMkLst>
            <pc:docMk/>
            <pc:sldMk cId="1111059361" sldId="2147470782"/>
            <ac:spMk id="15" creationId="{93AFD66A-5D24-35CA-455B-9A5EC3EBA5C9}"/>
          </ac:spMkLst>
        </pc:spChg>
        <pc:spChg chg="add mod">
          <ac:chgData name="MAIGNAN Victor FRSC" userId="94fc2294-f05d-4f6d-a45c-e2f1f1ee1e39" providerId="ADAL" clId="{045DEE50-0352-471B-86C0-B4349DBB0469}" dt="2023-05-15T12:07:07.127" v="16660" actId="20577"/>
          <ac:spMkLst>
            <pc:docMk/>
            <pc:sldMk cId="1111059361" sldId="2147470782"/>
            <ac:spMk id="16" creationId="{638230B5-F78C-DB0A-DC97-EC82045B3679}"/>
          </ac:spMkLst>
        </pc:spChg>
        <pc:spChg chg="add mod">
          <ac:chgData name="MAIGNAN Victor FRSC" userId="94fc2294-f05d-4f6d-a45c-e2f1f1ee1e39" providerId="ADAL" clId="{045DEE50-0352-471B-86C0-B4349DBB0469}" dt="2023-05-15T12:08:14.944" v="16674" actId="20577"/>
          <ac:spMkLst>
            <pc:docMk/>
            <pc:sldMk cId="1111059361" sldId="2147470782"/>
            <ac:spMk id="17" creationId="{82DD2653-3638-AEBE-D330-C0A9B4A81473}"/>
          </ac:spMkLst>
        </pc:spChg>
        <pc:spChg chg="add mod">
          <ac:chgData name="MAIGNAN Victor FRSC" userId="94fc2294-f05d-4f6d-a45c-e2f1f1ee1e39" providerId="ADAL" clId="{045DEE50-0352-471B-86C0-B4349DBB0469}" dt="2023-05-12T15:12:01.349" v="15634" actId="1076"/>
          <ac:spMkLst>
            <pc:docMk/>
            <pc:sldMk cId="1111059361" sldId="2147470782"/>
            <ac:spMk id="18" creationId="{E2235B7E-385A-D20B-DEDF-42C0F8DD7729}"/>
          </ac:spMkLst>
        </pc:spChg>
        <pc:spChg chg="add del mod">
          <ac:chgData name="MAIGNAN Victor FRSC" userId="94fc2294-f05d-4f6d-a45c-e2f1f1ee1e39" providerId="ADAL" clId="{045DEE50-0352-471B-86C0-B4349DBB0469}" dt="2023-05-12T15:11:34.427" v="15627"/>
          <ac:spMkLst>
            <pc:docMk/>
            <pc:sldMk cId="1111059361" sldId="2147470782"/>
            <ac:spMk id="19" creationId="{324472BA-F4CF-93FA-C49D-26A59BC57184}"/>
          </ac:spMkLst>
        </pc:spChg>
        <pc:spChg chg="add mod">
          <ac:chgData name="MAIGNAN Victor FRSC" userId="94fc2294-f05d-4f6d-a45c-e2f1f1ee1e39" providerId="ADAL" clId="{045DEE50-0352-471B-86C0-B4349DBB0469}" dt="2023-05-12T15:11:37.595" v="15628"/>
          <ac:spMkLst>
            <pc:docMk/>
            <pc:sldMk cId="1111059361" sldId="2147470782"/>
            <ac:spMk id="20" creationId="{8AB25138-64C3-CF4D-7ECC-070D98161F87}"/>
          </ac:spMkLst>
        </pc:spChg>
        <pc:spChg chg="add mod">
          <ac:chgData name="MAIGNAN Victor FRSC" userId="94fc2294-f05d-4f6d-a45c-e2f1f1ee1e39" providerId="ADAL" clId="{045DEE50-0352-471B-86C0-B4349DBB0469}" dt="2023-05-12T15:11:37.595" v="15628"/>
          <ac:spMkLst>
            <pc:docMk/>
            <pc:sldMk cId="1111059361" sldId="2147470782"/>
            <ac:spMk id="21" creationId="{F70ED8BF-8E9F-29DC-A4D2-83C06829160B}"/>
          </ac:spMkLst>
        </pc:spChg>
        <pc:spChg chg="add mod">
          <ac:chgData name="MAIGNAN Victor FRSC" userId="94fc2294-f05d-4f6d-a45c-e2f1f1ee1e39" providerId="ADAL" clId="{045DEE50-0352-471B-86C0-B4349DBB0469}" dt="2023-05-12T15:12:14.555" v="15643" actId="1037"/>
          <ac:spMkLst>
            <pc:docMk/>
            <pc:sldMk cId="1111059361" sldId="2147470782"/>
            <ac:spMk id="22" creationId="{E5F92A48-8A7D-B201-C5AA-85B5287B3CCC}"/>
          </ac:spMkLst>
        </pc:spChg>
        <pc:spChg chg="add mod">
          <ac:chgData name="MAIGNAN Victor FRSC" userId="94fc2294-f05d-4f6d-a45c-e2f1f1ee1e39" providerId="ADAL" clId="{045DEE50-0352-471B-86C0-B4349DBB0469}" dt="2023-05-12T15:12:29.790" v="15652" actId="1037"/>
          <ac:spMkLst>
            <pc:docMk/>
            <pc:sldMk cId="1111059361" sldId="2147470782"/>
            <ac:spMk id="23" creationId="{1F2CD659-13E7-515C-3F54-E671BAEED600}"/>
          </ac:spMkLst>
        </pc:spChg>
        <pc:spChg chg="add mod">
          <ac:chgData name="MAIGNAN Victor FRSC" userId="94fc2294-f05d-4f6d-a45c-e2f1f1ee1e39" providerId="ADAL" clId="{045DEE50-0352-471B-86C0-B4349DBB0469}" dt="2023-05-12T15:12:43.444" v="15658" actId="20577"/>
          <ac:spMkLst>
            <pc:docMk/>
            <pc:sldMk cId="1111059361" sldId="2147470782"/>
            <ac:spMk id="24" creationId="{C358E930-9AA6-C93D-92B7-080B28B10D7B}"/>
          </ac:spMkLst>
        </pc:spChg>
        <pc:graphicFrameChg chg="add mod">
          <ac:chgData name="MAIGNAN Victor FRSC" userId="94fc2294-f05d-4f6d-a45c-e2f1f1ee1e39" providerId="ADAL" clId="{045DEE50-0352-471B-86C0-B4349DBB0469}" dt="2023-05-12T14:59:28.082" v="15272"/>
          <ac:graphicFrameMkLst>
            <pc:docMk/>
            <pc:sldMk cId="1111059361" sldId="2147470782"/>
            <ac:graphicFrameMk id="4" creationId="{41DFBCEE-DAD2-4D4D-BCE2-692ACBD58DA5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4:59:28.082" v="15272"/>
          <ac:graphicFrameMkLst>
            <pc:docMk/>
            <pc:sldMk cId="1111059361" sldId="2147470782"/>
            <ac:graphicFrameMk id="5" creationId="{E93BFA52-6AFD-4C4A-8784-2C02D3EF179E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4:59:28.082" v="15272"/>
          <ac:graphicFrameMkLst>
            <pc:docMk/>
            <pc:sldMk cId="1111059361" sldId="2147470782"/>
            <ac:graphicFrameMk id="6" creationId="{13BECE34-4C74-4783-B4F8-990D60204383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4:59:28.082" v="15272"/>
          <ac:graphicFrameMkLst>
            <pc:docMk/>
            <pc:sldMk cId="1111059361" sldId="2147470782"/>
            <ac:graphicFrameMk id="7" creationId="{17235B32-A5A8-4053-B29B-53FF7FFED327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5:10:10.498" v="15531"/>
          <ac:graphicFrameMkLst>
            <pc:docMk/>
            <pc:sldMk cId="1111059361" sldId="2147470782"/>
            <ac:graphicFrameMk id="8" creationId="{41DFBCEE-DAD2-4D4D-BCE2-692ACBD58DA5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5:10:05.661" v="15529"/>
          <ac:graphicFrameMkLst>
            <pc:docMk/>
            <pc:sldMk cId="1111059361" sldId="2147470782"/>
            <ac:graphicFrameMk id="9" creationId="{E93BFA52-6AFD-4C4A-8784-2C02D3EF179E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12T15:04:32.957" v="15385" actId="478"/>
          <ac:graphicFrameMkLst>
            <pc:docMk/>
            <pc:sldMk cId="1111059361" sldId="2147470782"/>
            <ac:graphicFrameMk id="10" creationId="{13BECE34-4C74-4783-B4F8-990D60204383}"/>
          </ac:graphicFrameMkLst>
        </pc:graphicFrameChg>
        <pc:graphicFrameChg chg="add del mod">
          <ac:chgData name="MAIGNAN Victor FRSC" userId="94fc2294-f05d-4f6d-a45c-e2f1f1ee1e39" providerId="ADAL" clId="{045DEE50-0352-471B-86C0-B4349DBB0469}" dt="2023-05-12T15:06:42.885" v="15461" actId="478"/>
          <ac:graphicFrameMkLst>
            <pc:docMk/>
            <pc:sldMk cId="1111059361" sldId="2147470782"/>
            <ac:graphicFrameMk id="11" creationId="{17235B32-A5A8-4053-B29B-53FF7FFED327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5:10:12.728" v="15532"/>
          <ac:graphicFrameMkLst>
            <pc:docMk/>
            <pc:sldMk cId="1111059361" sldId="2147470782"/>
            <ac:graphicFrameMk id="12" creationId="{13BECE34-4C74-4783-B4F8-990D60204383}"/>
          </ac:graphicFrameMkLst>
        </pc:graphicFrameChg>
        <pc:graphicFrameChg chg="add mod">
          <ac:chgData name="MAIGNAN Victor FRSC" userId="94fc2294-f05d-4f6d-a45c-e2f1f1ee1e39" providerId="ADAL" clId="{045DEE50-0352-471B-86C0-B4349DBB0469}" dt="2023-05-12T15:12:30.051" v="15653"/>
          <ac:graphicFrameMkLst>
            <pc:docMk/>
            <pc:sldMk cId="1111059361" sldId="2147470782"/>
            <ac:graphicFrameMk id="13" creationId="{17235B32-A5A8-4053-B29B-53FF7FFED327}"/>
          </ac:graphicFrameMkLst>
        </pc:graphicFrameChg>
      </pc:sldChg>
      <pc:sldChg chg="delSp add del mod">
        <pc:chgData name="MAIGNAN Victor FRSC" userId="94fc2294-f05d-4f6d-a45c-e2f1f1ee1e39" providerId="ADAL" clId="{045DEE50-0352-471B-86C0-B4349DBB0469}" dt="2023-05-11T08:04:39.244" v="12152" actId="47"/>
        <pc:sldMkLst>
          <pc:docMk/>
          <pc:sldMk cId="4241241617" sldId="2147470782"/>
        </pc:sldMkLst>
        <pc:picChg chg="del">
          <ac:chgData name="MAIGNAN Victor FRSC" userId="94fc2294-f05d-4f6d-a45c-e2f1f1ee1e39" providerId="ADAL" clId="{045DEE50-0352-471B-86C0-B4349DBB0469}" dt="2023-05-11T07:54:52.807" v="11987" actId="478"/>
          <ac:picMkLst>
            <pc:docMk/>
            <pc:sldMk cId="4241241617" sldId="2147470782"/>
            <ac:picMk id="6" creationId="{045316DC-1DD9-88A3-A153-E4E4A192C5D3}"/>
          </ac:picMkLst>
        </pc:picChg>
      </pc:sldChg>
      <pc:sldChg chg="delSp add del mod">
        <pc:chgData name="MAIGNAN Victor FRSC" userId="94fc2294-f05d-4f6d-a45c-e2f1f1ee1e39" providerId="ADAL" clId="{045DEE50-0352-471B-86C0-B4349DBB0469}" dt="2023-05-11T08:04:39.794" v="12153" actId="47"/>
        <pc:sldMkLst>
          <pc:docMk/>
          <pc:sldMk cId="701407457" sldId="2147470783"/>
        </pc:sldMkLst>
        <pc:picChg chg="del">
          <ac:chgData name="MAIGNAN Victor FRSC" userId="94fc2294-f05d-4f6d-a45c-e2f1f1ee1e39" providerId="ADAL" clId="{045DEE50-0352-471B-86C0-B4349DBB0469}" dt="2023-05-11T07:54:53.948" v="11988" actId="478"/>
          <ac:picMkLst>
            <pc:docMk/>
            <pc:sldMk cId="701407457" sldId="2147470783"/>
            <ac:picMk id="6" creationId="{045316DC-1DD9-88A3-A153-E4E4A192C5D3}"/>
          </ac:picMkLst>
        </pc:picChg>
      </pc:sldChg>
      <pc:sldChg chg="add mod ord modShow">
        <pc:chgData name="MAIGNAN Victor FRSC" userId="94fc2294-f05d-4f6d-a45c-e2f1f1ee1e39" providerId="ADAL" clId="{045DEE50-0352-471B-86C0-B4349DBB0469}" dt="2023-05-12T16:24:17.928" v="16155"/>
        <pc:sldMkLst>
          <pc:docMk/>
          <pc:sldMk cId="2350066337" sldId="2147470783"/>
        </pc:sldMkLst>
      </pc:sldChg>
      <pc:sldChg chg="add del">
        <pc:chgData name="MAIGNAN Victor FRSC" userId="94fc2294-f05d-4f6d-a45c-e2f1f1ee1e39" providerId="ADAL" clId="{045DEE50-0352-471B-86C0-B4349DBB0469}" dt="2023-05-12T15:16:46.371" v="15855" actId="47"/>
        <pc:sldMkLst>
          <pc:docMk/>
          <pc:sldMk cId="953739582" sldId="2147470784"/>
        </pc:sldMkLst>
      </pc:sldChg>
      <pc:sldChg chg="add del">
        <pc:chgData name="MAIGNAN Victor FRSC" userId="94fc2294-f05d-4f6d-a45c-e2f1f1ee1e39" providerId="ADAL" clId="{045DEE50-0352-471B-86C0-B4349DBB0469}" dt="2023-05-12T15:16:57.335" v="15859"/>
        <pc:sldMkLst>
          <pc:docMk/>
          <pc:sldMk cId="2752295830" sldId="2147470784"/>
        </pc:sldMkLst>
      </pc:sldChg>
      <pc:sldChg chg="addSp delSp modSp add mod modShow">
        <pc:chgData name="MAIGNAN Victor FRSC" userId="94fc2294-f05d-4f6d-a45c-e2f1f1ee1e39" providerId="ADAL" clId="{045DEE50-0352-471B-86C0-B4349DBB0469}" dt="2023-05-15T12:04:47.872" v="16647" actId="20577"/>
        <pc:sldMkLst>
          <pc:docMk/>
          <pc:sldMk cId="3967457784" sldId="2147470785"/>
        </pc:sldMkLst>
        <pc:spChg chg="add mod">
          <ac:chgData name="MAIGNAN Victor FRSC" userId="94fc2294-f05d-4f6d-a45c-e2f1f1ee1e39" providerId="ADAL" clId="{045DEE50-0352-471B-86C0-B4349DBB0469}" dt="2023-05-12T15:19:51.323" v="15959" actId="1038"/>
          <ac:spMkLst>
            <pc:docMk/>
            <pc:sldMk cId="3967457784" sldId="2147470785"/>
            <ac:spMk id="5" creationId="{6FFE2686-570D-E234-430C-FBD5326451A6}"/>
          </ac:spMkLst>
        </pc:spChg>
        <pc:spChg chg="add mod">
          <ac:chgData name="MAIGNAN Victor FRSC" userId="94fc2294-f05d-4f6d-a45c-e2f1f1ee1e39" providerId="ADAL" clId="{045DEE50-0352-471B-86C0-B4349DBB0469}" dt="2023-05-12T15:19:53.896" v="15963" actId="1038"/>
          <ac:spMkLst>
            <pc:docMk/>
            <pc:sldMk cId="3967457784" sldId="2147470785"/>
            <ac:spMk id="6" creationId="{EA696720-2419-3E75-2A6E-922E0ECDBC46}"/>
          </ac:spMkLst>
        </pc:spChg>
        <pc:spChg chg="del">
          <ac:chgData name="MAIGNAN Victor FRSC" userId="94fc2294-f05d-4f6d-a45c-e2f1f1ee1e39" providerId="ADAL" clId="{045DEE50-0352-471B-86C0-B4349DBB0469}" dt="2023-05-12T15:16:49.852" v="15856" actId="478"/>
          <ac:spMkLst>
            <pc:docMk/>
            <pc:sldMk cId="3967457784" sldId="2147470785"/>
            <ac:spMk id="9" creationId="{0FF9C2C0-7CA7-71B3-743C-443D2EB9B60B}"/>
          </ac:spMkLst>
        </pc:spChg>
        <pc:spChg chg="mod">
          <ac:chgData name="MAIGNAN Victor FRSC" userId="94fc2294-f05d-4f6d-a45c-e2f1f1ee1e39" providerId="ADAL" clId="{045DEE50-0352-471B-86C0-B4349DBB0469}" dt="2023-05-15T12:04:47.872" v="16647" actId="20577"/>
          <ac:spMkLst>
            <pc:docMk/>
            <pc:sldMk cId="3967457784" sldId="2147470785"/>
            <ac:spMk id="10" creationId="{CE2E7CF8-008E-45A6-54E5-9630EDC60DCB}"/>
          </ac:spMkLst>
        </pc:spChg>
        <pc:spChg chg="mod">
          <ac:chgData name="MAIGNAN Victor FRSC" userId="94fc2294-f05d-4f6d-a45c-e2f1f1ee1e39" providerId="ADAL" clId="{045DEE50-0352-471B-86C0-B4349DBB0469}" dt="2023-05-12T15:19:34.448" v="15947" actId="208"/>
          <ac:spMkLst>
            <pc:docMk/>
            <pc:sldMk cId="3967457784" sldId="2147470785"/>
            <ac:spMk id="11" creationId="{A1BEEA3D-C069-37C5-4644-3301BF3AB496}"/>
          </ac:spMkLst>
        </pc:spChg>
        <pc:spChg chg="mod">
          <ac:chgData name="MAIGNAN Victor FRSC" userId="94fc2294-f05d-4f6d-a45c-e2f1f1ee1e39" providerId="ADAL" clId="{045DEE50-0352-471B-86C0-B4349DBB0469}" dt="2023-05-12T15:19:34.448" v="15947" actId="208"/>
          <ac:spMkLst>
            <pc:docMk/>
            <pc:sldMk cId="3967457784" sldId="2147470785"/>
            <ac:spMk id="12" creationId="{520A5BB1-D362-8585-3150-BDD5855250E9}"/>
          </ac:spMkLst>
        </pc:spChg>
        <pc:spChg chg="add mod">
          <ac:chgData name="MAIGNAN Victor FRSC" userId="94fc2294-f05d-4f6d-a45c-e2f1f1ee1e39" providerId="ADAL" clId="{045DEE50-0352-471B-86C0-B4349DBB0469}" dt="2023-05-12T15:20:16.336" v="15977" actId="20577"/>
          <ac:spMkLst>
            <pc:docMk/>
            <pc:sldMk cId="3967457784" sldId="2147470785"/>
            <ac:spMk id="13" creationId="{74290EDC-4D34-6735-E6D4-DF86E7BEB49C}"/>
          </ac:spMkLst>
        </pc:spChg>
        <pc:spChg chg="add mod">
          <ac:chgData name="MAIGNAN Victor FRSC" userId="94fc2294-f05d-4f6d-a45c-e2f1f1ee1e39" providerId="ADAL" clId="{045DEE50-0352-471B-86C0-B4349DBB0469}" dt="2023-05-12T15:20:08.923" v="15971" actId="20577"/>
          <ac:spMkLst>
            <pc:docMk/>
            <pc:sldMk cId="3967457784" sldId="2147470785"/>
            <ac:spMk id="14" creationId="{0B167B47-84E1-ED11-CAC0-047AC29E3C27}"/>
          </ac:spMkLst>
        </pc:spChg>
        <pc:spChg chg="mod">
          <ac:chgData name="MAIGNAN Victor FRSC" userId="94fc2294-f05d-4f6d-a45c-e2f1f1ee1e39" providerId="ADAL" clId="{045DEE50-0352-471B-86C0-B4349DBB0469}" dt="2023-05-12T15:18:15.503" v="15925" actId="20577"/>
          <ac:spMkLst>
            <pc:docMk/>
            <pc:sldMk cId="3967457784" sldId="2147470785"/>
            <ac:spMk id="40" creationId="{3E088DE1-2C73-4485-BE1B-3875867AB3D7}"/>
          </ac:spMkLst>
        </pc:spChg>
        <pc:graphicFrameChg chg="add mod">
          <ac:chgData name="MAIGNAN Victor FRSC" userId="94fc2294-f05d-4f6d-a45c-e2f1f1ee1e39" providerId="ADAL" clId="{045DEE50-0352-471B-86C0-B4349DBB0469}" dt="2023-05-12T15:18:18.294" v="15926"/>
          <ac:graphicFrameMkLst>
            <pc:docMk/>
            <pc:sldMk cId="3967457784" sldId="2147470785"/>
            <ac:graphicFrameMk id="2" creationId="{89DA7FB1-3E39-4694-8008-63021890F23E}"/>
          </ac:graphicFrameMkLst>
        </pc:graphicFrameChg>
        <pc:graphicFrameChg chg="del">
          <ac:chgData name="MAIGNAN Victor FRSC" userId="94fc2294-f05d-4f6d-a45c-e2f1f1ee1e39" providerId="ADAL" clId="{045DEE50-0352-471B-86C0-B4349DBB0469}" dt="2023-05-12T15:16:54.262" v="15857" actId="478"/>
          <ac:graphicFrameMkLst>
            <pc:docMk/>
            <pc:sldMk cId="3967457784" sldId="2147470785"/>
            <ac:graphicFrameMk id="8" creationId="{D812614C-AAED-452B-85DA-3F6696A089FF}"/>
          </ac:graphicFrameMkLst>
        </pc:graphicFrameChg>
        <pc:picChg chg="del">
          <ac:chgData name="MAIGNAN Victor FRSC" userId="94fc2294-f05d-4f6d-a45c-e2f1f1ee1e39" providerId="ADAL" clId="{045DEE50-0352-471B-86C0-B4349DBB0469}" dt="2023-05-12T15:16:49.852" v="15856" actId="478"/>
          <ac:picMkLst>
            <pc:docMk/>
            <pc:sldMk cId="3967457784" sldId="2147470785"/>
            <ac:picMk id="4" creationId="{C328D969-C8EC-7241-242D-EB9178E38787}"/>
          </ac:picMkLst>
        </pc:picChg>
        <pc:picChg chg="mod">
          <ac:chgData name="MAIGNAN Victor FRSC" userId="94fc2294-f05d-4f6d-a45c-e2f1f1ee1e39" providerId="ADAL" clId="{045DEE50-0352-471B-86C0-B4349DBB0469}" dt="2023-05-12T15:18:04.435" v="15914" actId="1076"/>
          <ac:picMkLst>
            <pc:docMk/>
            <pc:sldMk cId="3967457784" sldId="2147470785"/>
            <ac:picMk id="7" creationId="{687EBCA6-806D-2C8C-3549-9BE797C81390}"/>
          </ac:picMkLst>
        </pc:picChg>
      </pc:sldChg>
    </pc:docChg>
  </pc:docChgLst>
  <pc:docChgLst>
    <pc:chgData name="MAIGNAN Victor FRSC" userId="94fc2294-f05d-4f6d-a45c-e2f1f1ee1e39" providerId="ADAL" clId="{A78FFFDA-DD3C-4EE9-B678-7CBADD268A9C}"/>
    <pc:docChg chg="custSel addSld delSld modSld delSection modSection">
      <pc:chgData name="MAIGNAN Victor FRSC" userId="94fc2294-f05d-4f6d-a45c-e2f1f1ee1e39" providerId="ADAL" clId="{A78FFFDA-DD3C-4EE9-B678-7CBADD268A9C}" dt="2023-12-20T16:36:17.740" v="99" actId="1076"/>
      <pc:docMkLst>
        <pc:docMk/>
      </pc:docMkLst>
      <pc:sldChg chg="del">
        <pc:chgData name="MAIGNAN Victor FRSC" userId="94fc2294-f05d-4f6d-a45c-e2f1f1ee1e39" providerId="ADAL" clId="{A78FFFDA-DD3C-4EE9-B678-7CBADD268A9C}" dt="2023-12-20T16:31:01.822" v="50" actId="47"/>
        <pc:sldMkLst>
          <pc:docMk/>
          <pc:sldMk cId="1890598116" sldId="42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02747546" sldId="2147375923"/>
        </pc:sldMkLst>
      </pc:sldChg>
      <pc:sldChg chg="modSp mod modClrScheme chgLayout">
        <pc:chgData name="MAIGNAN Victor FRSC" userId="94fc2294-f05d-4f6d-a45c-e2f1f1ee1e39" providerId="ADAL" clId="{A78FFFDA-DD3C-4EE9-B678-7CBADD268A9C}" dt="2023-12-20T16:31:43.018" v="54" actId="27636"/>
        <pc:sldMkLst>
          <pc:docMk/>
          <pc:sldMk cId="1545167518" sldId="2147375936"/>
        </pc:sldMkLst>
        <pc:spChg chg="mod ord">
          <ac:chgData name="MAIGNAN Victor FRSC" userId="94fc2294-f05d-4f6d-a45c-e2f1f1ee1e39" providerId="ADAL" clId="{A78FFFDA-DD3C-4EE9-B678-7CBADD268A9C}" dt="2023-12-20T16:31:43.018" v="54" actId="27636"/>
          <ac:spMkLst>
            <pc:docMk/>
            <pc:sldMk cId="1545167518" sldId="2147375936"/>
            <ac:spMk id="2" creationId="{CDC71917-38A9-2572-6C1A-220655D44D48}"/>
          </ac:spMkLst>
        </pc:spChg>
      </pc:sldChg>
      <pc:sldChg chg="del">
        <pc:chgData name="MAIGNAN Victor FRSC" userId="94fc2294-f05d-4f6d-a45c-e2f1f1ee1e39" providerId="ADAL" clId="{A78FFFDA-DD3C-4EE9-B678-7CBADD268A9C}" dt="2023-12-20T16:30:42.794" v="46" actId="47"/>
        <pc:sldMkLst>
          <pc:docMk/>
          <pc:sldMk cId="2538592555" sldId="2147470687"/>
        </pc:sldMkLst>
      </pc:sldChg>
      <pc:sldChg chg="del">
        <pc:chgData name="MAIGNAN Victor FRSC" userId="94fc2294-f05d-4f6d-a45c-e2f1f1ee1e39" providerId="ADAL" clId="{A78FFFDA-DD3C-4EE9-B678-7CBADD268A9C}" dt="2023-12-20T16:34:04.998" v="65" actId="47"/>
        <pc:sldMkLst>
          <pc:docMk/>
          <pc:sldMk cId="4032036951" sldId="2147470690"/>
        </pc:sldMkLst>
      </pc:sldChg>
      <pc:sldChg chg="del">
        <pc:chgData name="MAIGNAN Victor FRSC" userId="94fc2294-f05d-4f6d-a45c-e2f1f1ee1e39" providerId="ADAL" clId="{A78FFFDA-DD3C-4EE9-B678-7CBADD268A9C}" dt="2023-12-20T16:30:29.079" v="38" actId="47"/>
        <pc:sldMkLst>
          <pc:docMk/>
          <pc:sldMk cId="683883474" sldId="214747069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449053712" sldId="2147470692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2084747427" sldId="2147470705"/>
        </pc:sldMkLst>
      </pc:sldChg>
      <pc:sldChg chg="del">
        <pc:chgData name="MAIGNAN Victor FRSC" userId="94fc2294-f05d-4f6d-a45c-e2f1f1ee1e39" providerId="ADAL" clId="{A78FFFDA-DD3C-4EE9-B678-7CBADD268A9C}" dt="2023-12-20T16:30:41.456" v="44" actId="47"/>
        <pc:sldMkLst>
          <pc:docMk/>
          <pc:sldMk cId="1143844249" sldId="2147470710"/>
        </pc:sldMkLst>
      </pc:sldChg>
      <pc:sldChg chg="del">
        <pc:chgData name="MAIGNAN Victor FRSC" userId="94fc2294-f05d-4f6d-a45c-e2f1f1ee1e39" providerId="ADAL" clId="{A78FFFDA-DD3C-4EE9-B678-7CBADD268A9C}" dt="2023-12-20T16:30:42.261" v="45" actId="47"/>
        <pc:sldMkLst>
          <pc:docMk/>
          <pc:sldMk cId="821616778" sldId="2147470711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938410329" sldId="2147470716"/>
        </pc:sldMkLst>
      </pc:sldChg>
      <pc:sldChg chg="del">
        <pc:chgData name="MAIGNAN Victor FRSC" userId="94fc2294-f05d-4f6d-a45c-e2f1f1ee1e39" providerId="ADAL" clId="{A78FFFDA-DD3C-4EE9-B678-7CBADD268A9C}" dt="2023-12-20T16:34:13.133" v="66" actId="47"/>
        <pc:sldMkLst>
          <pc:docMk/>
          <pc:sldMk cId="4106880689" sldId="2147470726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681806052" sldId="2147470728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262339183" sldId="2147470730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460540315" sldId="214747073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350545215" sldId="2147470732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048431010" sldId="2147470735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020906344" sldId="2147470737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267425155" sldId="2147470752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997990788" sldId="2147470755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61343089" sldId="2147470758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023886185" sldId="2147470760"/>
        </pc:sldMkLst>
      </pc:sldChg>
      <pc:sldChg chg="addSp delSp modSp add mod modClrScheme chgLayout">
        <pc:chgData name="MAIGNAN Victor FRSC" userId="94fc2294-f05d-4f6d-a45c-e2f1f1ee1e39" providerId="ADAL" clId="{A78FFFDA-DD3C-4EE9-B678-7CBADD268A9C}" dt="2023-12-20T16:36:17.740" v="99" actId="1076"/>
        <pc:sldMkLst>
          <pc:docMk/>
          <pc:sldMk cId="1726691403" sldId="2147470782"/>
        </pc:sldMkLst>
        <pc:spChg chg="add del mod ord">
          <ac:chgData name="MAIGNAN Victor FRSC" userId="94fc2294-f05d-4f6d-a45c-e2f1f1ee1e39" providerId="ADAL" clId="{A78FFFDA-DD3C-4EE9-B678-7CBADD268A9C}" dt="2023-12-20T16:36:04.299" v="73" actId="478"/>
          <ac:spMkLst>
            <pc:docMk/>
            <pc:sldMk cId="1726691403" sldId="2147470782"/>
            <ac:spMk id="3" creationId="{C0B3D7D1-9313-796F-8969-7084650D3178}"/>
          </ac:spMkLst>
        </pc:spChg>
        <pc:spChg chg="mod">
          <ac:chgData name="MAIGNAN Victor FRSC" userId="94fc2294-f05d-4f6d-a45c-e2f1f1ee1e39" providerId="ADAL" clId="{A78FFFDA-DD3C-4EE9-B678-7CBADD268A9C}" dt="2023-12-20T16:36:17.740" v="99" actId="1076"/>
          <ac:spMkLst>
            <pc:docMk/>
            <pc:sldMk cId="1726691403" sldId="2147470782"/>
            <ac:spMk id="4" creationId="{0C767BB5-82D1-2B1E-9414-89B1D4699209}"/>
          </ac:spMkLst>
        </pc:spChg>
        <pc:spChg chg="mod">
          <ac:chgData name="MAIGNAN Victor FRSC" userId="94fc2294-f05d-4f6d-a45c-e2f1f1ee1e39" providerId="ADAL" clId="{A78FFFDA-DD3C-4EE9-B678-7CBADD268A9C}" dt="2023-12-20T16:36:17.740" v="99" actId="1076"/>
          <ac:spMkLst>
            <pc:docMk/>
            <pc:sldMk cId="1726691403" sldId="2147470782"/>
            <ac:spMk id="6" creationId="{1346F18B-1550-646B-73A3-825E0FF98E9B}"/>
          </ac:spMkLst>
        </pc:spChg>
        <pc:spChg chg="mod">
          <ac:chgData name="MAIGNAN Victor FRSC" userId="94fc2294-f05d-4f6d-a45c-e2f1f1ee1e39" providerId="ADAL" clId="{A78FFFDA-DD3C-4EE9-B678-7CBADD268A9C}" dt="2023-12-20T16:36:17.740" v="99" actId="1076"/>
          <ac:spMkLst>
            <pc:docMk/>
            <pc:sldMk cId="1726691403" sldId="2147470782"/>
            <ac:spMk id="8" creationId="{56BB3BDE-BFA2-7916-E810-60000A11B81F}"/>
          </ac:spMkLst>
        </pc:spChg>
        <pc:spChg chg="mod">
          <ac:chgData name="MAIGNAN Victor FRSC" userId="94fc2294-f05d-4f6d-a45c-e2f1f1ee1e39" providerId="ADAL" clId="{A78FFFDA-DD3C-4EE9-B678-7CBADD268A9C}" dt="2023-12-20T16:36:17.740" v="99" actId="1076"/>
          <ac:spMkLst>
            <pc:docMk/>
            <pc:sldMk cId="1726691403" sldId="2147470782"/>
            <ac:spMk id="9" creationId="{C8527F24-6805-7F07-AD01-E21FD555FF73}"/>
          </ac:spMkLst>
        </pc:spChg>
        <pc:spChg chg="mod ord">
          <ac:chgData name="MAIGNAN Victor FRSC" userId="94fc2294-f05d-4f6d-a45c-e2f1f1ee1e39" providerId="ADAL" clId="{A78FFFDA-DD3C-4EE9-B678-7CBADD268A9C}" dt="2023-12-20T16:36:01.239" v="72" actId="1076"/>
          <ac:spMkLst>
            <pc:docMk/>
            <pc:sldMk cId="1726691403" sldId="2147470782"/>
            <ac:spMk id="12" creationId="{921A4F79-8726-A10F-9377-98C368178DB8}"/>
          </ac:spMkLst>
        </pc:spChg>
        <pc:picChg chg="mod">
          <ac:chgData name="MAIGNAN Victor FRSC" userId="94fc2294-f05d-4f6d-a45c-e2f1f1ee1e39" providerId="ADAL" clId="{A78FFFDA-DD3C-4EE9-B678-7CBADD268A9C}" dt="2023-12-20T16:36:17.740" v="99" actId="1076"/>
          <ac:picMkLst>
            <pc:docMk/>
            <pc:sldMk cId="1726691403" sldId="2147470782"/>
            <ac:picMk id="2" creationId="{17DF8BB4-127D-3702-B16D-2CCD857B3C9E}"/>
          </ac:picMkLst>
        </pc:picChg>
        <pc:cxnChg chg="mod">
          <ac:chgData name="MAIGNAN Victor FRSC" userId="94fc2294-f05d-4f6d-a45c-e2f1f1ee1e39" providerId="ADAL" clId="{A78FFFDA-DD3C-4EE9-B678-7CBADD268A9C}" dt="2023-12-20T16:36:17.740" v="99" actId="1076"/>
          <ac:cxnSpMkLst>
            <pc:docMk/>
            <pc:sldMk cId="1726691403" sldId="2147470782"/>
            <ac:cxnSpMk id="5" creationId="{1A5742E5-14CD-D54B-C9DE-C2DF89254BCB}"/>
          </ac:cxnSpMkLst>
        </pc:cxnChg>
      </pc:sldChg>
      <pc:sldChg chg="del">
        <pc:chgData name="MAIGNAN Victor FRSC" userId="94fc2294-f05d-4f6d-a45c-e2f1f1ee1e39" providerId="ADAL" clId="{A78FFFDA-DD3C-4EE9-B678-7CBADD268A9C}" dt="2023-12-20T16:30:43.580" v="47" actId="47"/>
        <pc:sldMkLst>
          <pc:docMk/>
          <pc:sldMk cId="1241639058" sldId="2147470788"/>
        </pc:sldMkLst>
      </pc:sldChg>
      <pc:sldChg chg="del">
        <pc:chgData name="MAIGNAN Victor FRSC" userId="94fc2294-f05d-4f6d-a45c-e2f1f1ee1e39" providerId="ADAL" clId="{A78FFFDA-DD3C-4EE9-B678-7CBADD268A9C}" dt="2023-12-20T16:30:43.965" v="48" actId="47"/>
        <pc:sldMkLst>
          <pc:docMk/>
          <pc:sldMk cId="3830706390" sldId="214747079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467387999" sldId="2147470793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621537965" sldId="214747079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607577847" sldId="214747079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621598269" sldId="214747079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752025967" sldId="2147470799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821791347" sldId="214747080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025583796" sldId="2147470803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492253567" sldId="2147470804"/>
        </pc:sldMkLst>
      </pc:sldChg>
      <pc:sldChg chg="mod modShow">
        <pc:chgData name="MAIGNAN Victor FRSC" userId="94fc2294-f05d-4f6d-a45c-e2f1f1ee1e39" providerId="ADAL" clId="{A78FFFDA-DD3C-4EE9-B678-7CBADD268A9C}" dt="2023-12-20T16:32:22.574" v="63" actId="729"/>
        <pc:sldMkLst>
          <pc:docMk/>
          <pc:sldMk cId="1298787910" sldId="2147470817"/>
        </pc:sldMkLst>
      </pc:sldChg>
      <pc:sldChg chg="delSp modSp mod">
        <pc:chgData name="MAIGNAN Victor FRSC" userId="94fc2294-f05d-4f6d-a45c-e2f1f1ee1e39" providerId="ADAL" clId="{A78FFFDA-DD3C-4EE9-B678-7CBADD268A9C}" dt="2023-12-20T16:32:01.281" v="62" actId="1076"/>
        <pc:sldMkLst>
          <pc:docMk/>
          <pc:sldMk cId="671943784" sldId="2147470820"/>
        </pc:sldMkLst>
        <pc:spChg chg="mod">
          <ac:chgData name="MAIGNAN Victor FRSC" userId="94fc2294-f05d-4f6d-a45c-e2f1f1ee1e39" providerId="ADAL" clId="{A78FFFDA-DD3C-4EE9-B678-7CBADD268A9C}" dt="2023-12-20T16:32:01.281" v="62" actId="1076"/>
          <ac:spMkLst>
            <pc:docMk/>
            <pc:sldMk cId="671943784" sldId="2147470820"/>
            <ac:spMk id="4" creationId="{ED89CC89-B8F9-40E3-7FCB-38B50697E361}"/>
          </ac:spMkLst>
        </pc:spChg>
        <pc:spChg chg="mod">
          <ac:chgData name="MAIGNAN Victor FRSC" userId="94fc2294-f05d-4f6d-a45c-e2f1f1ee1e39" providerId="ADAL" clId="{A78FFFDA-DD3C-4EE9-B678-7CBADD268A9C}" dt="2023-12-20T16:32:01.281" v="62" actId="1076"/>
          <ac:spMkLst>
            <pc:docMk/>
            <pc:sldMk cId="671943784" sldId="2147470820"/>
            <ac:spMk id="5" creationId="{28892A3E-FB05-C70E-8634-94197B40BDC2}"/>
          </ac:spMkLst>
        </pc:spChg>
        <pc:spChg chg="del">
          <ac:chgData name="MAIGNAN Victor FRSC" userId="94fc2294-f05d-4f6d-a45c-e2f1f1ee1e39" providerId="ADAL" clId="{A78FFFDA-DD3C-4EE9-B678-7CBADD268A9C}" dt="2023-12-20T16:31:46.661" v="55" actId="478"/>
          <ac:spMkLst>
            <pc:docMk/>
            <pc:sldMk cId="671943784" sldId="2147470820"/>
            <ac:spMk id="6" creationId="{690BDEC2-F685-81A7-9458-1D4278B09375}"/>
          </ac:spMkLst>
        </pc:spChg>
        <pc:spChg chg="mod">
          <ac:chgData name="MAIGNAN Victor FRSC" userId="94fc2294-f05d-4f6d-a45c-e2f1f1ee1e39" providerId="ADAL" clId="{A78FFFDA-DD3C-4EE9-B678-7CBADD268A9C}" dt="2023-12-20T16:32:01.281" v="62" actId="1076"/>
          <ac:spMkLst>
            <pc:docMk/>
            <pc:sldMk cId="671943784" sldId="2147470820"/>
            <ac:spMk id="12" creationId="{8BFA4EE7-BDCA-473E-B7B4-A680FCC4C0ED}"/>
          </ac:spMkLst>
        </pc:spChg>
        <pc:spChg chg="del">
          <ac:chgData name="MAIGNAN Victor FRSC" userId="94fc2294-f05d-4f6d-a45c-e2f1f1ee1e39" providerId="ADAL" clId="{A78FFFDA-DD3C-4EE9-B678-7CBADD268A9C}" dt="2023-12-20T16:31:42.965" v="53" actId="478"/>
          <ac:spMkLst>
            <pc:docMk/>
            <pc:sldMk cId="671943784" sldId="2147470820"/>
            <ac:spMk id="13" creationId="{53821A3B-4BE9-B4B8-8474-ED85A804F587}"/>
          </ac:spMkLst>
        </pc:spChg>
        <pc:spChg chg="del">
          <ac:chgData name="MAIGNAN Victor FRSC" userId="94fc2294-f05d-4f6d-a45c-e2f1f1ee1e39" providerId="ADAL" clId="{A78FFFDA-DD3C-4EE9-B678-7CBADD268A9C}" dt="2023-12-20T16:31:42.965" v="53" actId="478"/>
          <ac:spMkLst>
            <pc:docMk/>
            <pc:sldMk cId="671943784" sldId="2147470820"/>
            <ac:spMk id="14" creationId="{C4757801-9728-6CFF-5B3A-670602AF290A}"/>
          </ac:spMkLst>
        </pc:spChg>
        <pc:spChg chg="mod">
          <ac:chgData name="MAIGNAN Victor FRSC" userId="94fc2294-f05d-4f6d-a45c-e2f1f1ee1e39" providerId="ADAL" clId="{A78FFFDA-DD3C-4EE9-B678-7CBADD268A9C}" dt="2023-12-20T16:32:01.281" v="62" actId="1076"/>
          <ac:spMkLst>
            <pc:docMk/>
            <pc:sldMk cId="671943784" sldId="2147470820"/>
            <ac:spMk id="15" creationId="{F059FA83-3B18-7BDF-696F-8D527FDA3F10}"/>
          </ac:spMkLst>
        </pc:spChg>
        <pc:picChg chg="mod">
          <ac:chgData name="MAIGNAN Victor FRSC" userId="94fc2294-f05d-4f6d-a45c-e2f1f1ee1e39" providerId="ADAL" clId="{A78FFFDA-DD3C-4EE9-B678-7CBADD268A9C}" dt="2023-12-20T16:32:01.281" v="62" actId="1076"/>
          <ac:picMkLst>
            <pc:docMk/>
            <pc:sldMk cId="671943784" sldId="2147470820"/>
            <ac:picMk id="3" creationId="{4452B22A-384E-7316-AFA5-660EE2B0DE82}"/>
          </ac:picMkLst>
        </pc:picChg>
        <pc:picChg chg="mod">
          <ac:chgData name="MAIGNAN Victor FRSC" userId="94fc2294-f05d-4f6d-a45c-e2f1f1ee1e39" providerId="ADAL" clId="{A78FFFDA-DD3C-4EE9-B678-7CBADD268A9C}" dt="2023-12-20T16:32:01.281" v="62" actId="1076"/>
          <ac:picMkLst>
            <pc:docMk/>
            <pc:sldMk cId="671943784" sldId="2147470820"/>
            <ac:picMk id="7" creationId="{633208AB-8B28-01FC-943E-A80E36DA09FA}"/>
          </ac:picMkLst>
        </pc:picChg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972271535" sldId="214747082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47818115" sldId="214747082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695090164" sldId="2147470828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941377656" sldId="2147470831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627074008" sldId="214747083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916604784" sldId="214747083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120670646" sldId="214747083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784257843" sldId="214747083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220158482" sldId="214747083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276332268" sldId="2147470838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022577379" sldId="2147470839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593163563" sldId="2147470840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652244798" sldId="2147470841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438382406" sldId="214747084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861278631" sldId="2147470843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723253141" sldId="214747084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411817363" sldId="2147470847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1997451424" sldId="2147470849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2763791254" sldId="2147470851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1199504865" sldId="214747085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436898001" sldId="214747085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545051603" sldId="214747085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273518366" sldId="214747085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418639875" sldId="214747085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622555585" sldId="2147470858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82234040" sldId="2147470859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431900299" sldId="2147470860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415406153" sldId="2147470861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048814721" sldId="214747086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870499470" sldId="2147470863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370570337" sldId="2147470864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407774944" sldId="2147470867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4251613172" sldId="2147470869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339963960" sldId="2147470870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111192" sldId="214747087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980682777" sldId="2147470873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900726556" sldId="2147470874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340309428" sldId="2147470876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580366783" sldId="2147470877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304557443" sldId="2147470878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664888745" sldId="2147470879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224400677" sldId="2147470880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126011176" sldId="214747088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708685533" sldId="2147470882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521781322" sldId="2147470885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838222071" sldId="2147470886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312698064" sldId="2147470888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93628906" sldId="2147470890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244136817" sldId="214747089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496413028" sldId="2147470892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4169754286" sldId="2147470893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0880940" sldId="2147470894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425284649" sldId="2147470895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176780449" sldId="2147470897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154085401" sldId="2147470898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411576148" sldId="2147470899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698859416" sldId="2147470901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4048042422" sldId="2147470903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607479981" sldId="214747090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586415490" sldId="214747090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233040133" sldId="214747090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526714785" sldId="214747090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999377751" sldId="2147470908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255700891" sldId="2147470909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589601972" sldId="2147470910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205494605" sldId="2147470911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21685653" sldId="214747091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725357383" sldId="2147470913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731164553" sldId="214747091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4133780676" sldId="214747091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040473065" sldId="214747091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067261449" sldId="2147470917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1150950864" sldId="2147470920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3164154029" sldId="2147470922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2149242761" sldId="2147470923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614880584" sldId="2147470924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4164731471" sldId="214747092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353832508" sldId="2147470926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091560674" sldId="2147470927"/>
        </pc:sldMkLst>
      </pc:sldChg>
      <pc:sldChg chg="del">
        <pc:chgData name="MAIGNAN Victor FRSC" userId="94fc2294-f05d-4f6d-a45c-e2f1f1ee1e39" providerId="ADAL" clId="{A78FFFDA-DD3C-4EE9-B678-7CBADD268A9C}" dt="2023-12-20T16:31:32.589" v="52" actId="47"/>
        <pc:sldMkLst>
          <pc:docMk/>
          <pc:sldMk cId="886673264" sldId="2147470946"/>
        </pc:sldMkLst>
      </pc:sldChg>
      <pc:sldChg chg="del">
        <pc:chgData name="MAIGNAN Victor FRSC" userId="94fc2294-f05d-4f6d-a45c-e2f1f1ee1e39" providerId="ADAL" clId="{A78FFFDA-DD3C-4EE9-B678-7CBADD268A9C}" dt="2023-12-20T16:30:32.846" v="39" actId="47"/>
        <pc:sldMkLst>
          <pc:docMk/>
          <pc:sldMk cId="3886762903" sldId="2147470948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168828824" sldId="2147470950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621090457" sldId="2147470952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9024662" sldId="2147470953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395748625" sldId="2147470954"/>
        </pc:sldMkLst>
      </pc:sldChg>
      <pc:sldChg chg="del">
        <pc:chgData name="MAIGNAN Victor FRSC" userId="94fc2294-f05d-4f6d-a45c-e2f1f1ee1e39" providerId="ADAL" clId="{A78FFFDA-DD3C-4EE9-B678-7CBADD268A9C}" dt="2023-12-20T16:30:33.394" v="40" actId="47"/>
        <pc:sldMkLst>
          <pc:docMk/>
          <pc:sldMk cId="119905794" sldId="2147470956"/>
        </pc:sldMkLst>
      </pc:sldChg>
      <pc:sldChg chg="del">
        <pc:chgData name="MAIGNAN Victor FRSC" userId="94fc2294-f05d-4f6d-a45c-e2f1f1ee1e39" providerId="ADAL" clId="{A78FFFDA-DD3C-4EE9-B678-7CBADD268A9C}" dt="2023-12-20T16:30:33.927" v="41" actId="47"/>
        <pc:sldMkLst>
          <pc:docMk/>
          <pc:sldMk cId="2086642467" sldId="2147470957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2283805449" sldId="2147470958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242791457" sldId="2147470959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793672251" sldId="2147470960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902133824" sldId="2147470961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460765482" sldId="2147470963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522350062" sldId="2147470964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015956611" sldId="214747096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46994255" sldId="214747096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662461741" sldId="2147470968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1619211694" sldId="2147470975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2601179899" sldId="2147470976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368153927" sldId="2147470977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1597176572" sldId="2147470978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2009838403" sldId="2147470979"/>
        </pc:sldMkLst>
      </pc:sldChg>
      <pc:sldChg chg="del">
        <pc:chgData name="MAIGNAN Victor FRSC" userId="94fc2294-f05d-4f6d-a45c-e2f1f1ee1e39" providerId="ADAL" clId="{A78FFFDA-DD3C-4EE9-B678-7CBADD268A9C}" dt="2023-12-20T16:31:26.469" v="51" actId="47"/>
        <pc:sldMkLst>
          <pc:docMk/>
          <pc:sldMk cId="139856948" sldId="2147470981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1280551320" sldId="2147470982"/>
        </pc:sldMkLst>
      </pc:sldChg>
      <pc:sldChg chg="del">
        <pc:chgData name="MAIGNAN Victor FRSC" userId="94fc2294-f05d-4f6d-a45c-e2f1f1ee1e39" providerId="ADAL" clId="{A78FFFDA-DD3C-4EE9-B678-7CBADD268A9C}" dt="2023-12-20T16:30:35.849" v="43" actId="47"/>
        <pc:sldMkLst>
          <pc:docMk/>
          <pc:sldMk cId="2293182784" sldId="2147470983"/>
        </pc:sldMkLst>
      </pc:sldChg>
      <pc:sldChg chg="del">
        <pc:chgData name="MAIGNAN Victor FRSC" userId="94fc2294-f05d-4f6d-a45c-e2f1f1ee1e39" providerId="ADAL" clId="{A78FFFDA-DD3C-4EE9-B678-7CBADD268A9C}" dt="2023-12-20T16:30:35.046" v="42" actId="47"/>
        <pc:sldMkLst>
          <pc:docMk/>
          <pc:sldMk cId="244988859" sldId="2147470984"/>
        </pc:sldMkLst>
      </pc:sldChg>
      <pc:sldChg chg="del">
        <pc:chgData name="MAIGNAN Victor FRSC" userId="94fc2294-f05d-4f6d-a45c-e2f1f1ee1e39" providerId="ADAL" clId="{A78FFFDA-DD3C-4EE9-B678-7CBADD268A9C}" dt="2023-12-20T16:30:18.723" v="36" actId="47"/>
        <pc:sldMkLst>
          <pc:docMk/>
          <pc:sldMk cId="3227652978" sldId="2147470985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3455469849" sldId="2147470986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1785030987" sldId="2147470987"/>
        </pc:sldMkLst>
      </pc:sldChg>
      <pc:sldChg chg="del">
        <pc:chgData name="MAIGNAN Victor FRSC" userId="94fc2294-f05d-4f6d-a45c-e2f1f1ee1e39" providerId="ADAL" clId="{A78FFFDA-DD3C-4EE9-B678-7CBADD268A9C}" dt="2023-12-20T16:30:58.024" v="49" actId="47"/>
        <pc:sldMkLst>
          <pc:docMk/>
          <pc:sldMk cId="2495220868" sldId="2147470988"/>
        </pc:sldMkLst>
      </pc:sldChg>
      <pc:sldChg chg="add">
        <pc:chgData name="MAIGNAN Victor FRSC" userId="94fc2294-f05d-4f6d-a45c-e2f1f1ee1e39" providerId="ADAL" clId="{A78FFFDA-DD3C-4EE9-B678-7CBADD268A9C}" dt="2023-12-20T16:34:01.786" v="64"/>
        <pc:sldMkLst>
          <pc:docMk/>
          <pc:sldMk cId="3654687749" sldId="2147475965"/>
        </pc:sldMkLst>
      </pc:sldChg>
      <pc:sldMasterChg chg="delSldLayout">
        <pc:chgData name="MAIGNAN Victor FRSC" userId="94fc2294-f05d-4f6d-a45c-e2f1f1ee1e39" providerId="ADAL" clId="{A78FFFDA-DD3C-4EE9-B678-7CBADD268A9C}" dt="2023-12-20T16:30:42.794" v="46" actId="47"/>
        <pc:sldMasterMkLst>
          <pc:docMk/>
          <pc:sldMasterMk cId="1750728505" sldId="2147483660"/>
        </pc:sldMasterMkLst>
        <pc:sldLayoutChg chg="del">
          <pc:chgData name="MAIGNAN Victor FRSC" userId="94fc2294-f05d-4f6d-a45c-e2f1f1ee1e39" providerId="ADAL" clId="{A78FFFDA-DD3C-4EE9-B678-7CBADD268A9C}" dt="2023-12-20T16:30:42.794" v="46" actId="47"/>
          <pc:sldLayoutMkLst>
            <pc:docMk/>
            <pc:sldMasterMk cId="1750728505" sldId="2147483660"/>
            <pc:sldLayoutMk cId="2431100817" sldId="2147483678"/>
          </pc:sldLayoutMkLst>
        </pc:sldLayoutChg>
      </pc:sldMasterChg>
    </pc:docChg>
  </pc:docChgLst>
  <pc:docChgLst>
    <pc:chgData name="MAIGNAN Victor FRSC" userId="94fc2294-f05d-4f6d-a45c-e2f1f1ee1e39" providerId="ADAL" clId="{7225B732-9F0D-48AC-A662-4FDF836A09C9}"/>
    <pc:docChg chg="delSld modSld sldOrd modSection">
      <pc:chgData name="MAIGNAN Victor FRSC" userId="94fc2294-f05d-4f6d-a45c-e2f1f1ee1e39" providerId="ADAL" clId="{7225B732-9F0D-48AC-A662-4FDF836A09C9}" dt="2023-05-15T12:44:42.764" v="7" actId="47"/>
      <pc:docMkLst>
        <pc:docMk/>
      </pc:docMkLst>
      <pc:sldChg chg="del">
        <pc:chgData name="MAIGNAN Victor FRSC" userId="94fc2294-f05d-4f6d-a45c-e2f1f1ee1e39" providerId="ADAL" clId="{7225B732-9F0D-48AC-A662-4FDF836A09C9}" dt="2023-05-15T12:44:34.912" v="6" actId="47"/>
        <pc:sldMkLst>
          <pc:docMk/>
          <pc:sldMk cId="4064064016" sldId="341"/>
        </pc:sldMkLst>
      </pc:sldChg>
      <pc:sldChg chg="del">
        <pc:chgData name="MAIGNAN Victor FRSC" userId="94fc2294-f05d-4f6d-a45c-e2f1f1ee1e39" providerId="ADAL" clId="{7225B732-9F0D-48AC-A662-4FDF836A09C9}" dt="2023-05-15T12:43:49.008" v="4" actId="47"/>
        <pc:sldMkLst>
          <pc:docMk/>
          <pc:sldMk cId="1305824439" sldId="2147375922"/>
        </pc:sldMkLst>
      </pc:sldChg>
      <pc:sldChg chg="del ord">
        <pc:chgData name="MAIGNAN Victor FRSC" userId="94fc2294-f05d-4f6d-a45c-e2f1f1ee1e39" providerId="ADAL" clId="{7225B732-9F0D-48AC-A662-4FDF836A09C9}" dt="2023-05-15T12:43:28.077" v="2" actId="47"/>
        <pc:sldMkLst>
          <pc:docMk/>
          <pc:sldMk cId="2744713839" sldId="2147375930"/>
        </pc:sldMkLst>
      </pc:sldChg>
      <pc:sldChg chg="del">
        <pc:chgData name="MAIGNAN Victor FRSC" userId="94fc2294-f05d-4f6d-a45c-e2f1f1ee1e39" providerId="ADAL" clId="{7225B732-9F0D-48AC-A662-4FDF836A09C9}" dt="2023-05-15T12:43:29.922" v="3" actId="47"/>
        <pc:sldMkLst>
          <pc:docMk/>
          <pc:sldMk cId="168458481" sldId="2147375931"/>
        </pc:sldMkLst>
      </pc:sldChg>
      <pc:sldChg chg="del">
        <pc:chgData name="MAIGNAN Victor FRSC" userId="94fc2294-f05d-4f6d-a45c-e2f1f1ee1e39" providerId="ADAL" clId="{7225B732-9F0D-48AC-A662-4FDF836A09C9}" dt="2023-05-15T12:43:49.008" v="4" actId="47"/>
        <pc:sldMkLst>
          <pc:docMk/>
          <pc:sldMk cId="2243182367" sldId="2147375933"/>
        </pc:sldMkLst>
      </pc:sldChg>
      <pc:sldChg chg="del">
        <pc:chgData name="MAIGNAN Victor FRSC" userId="94fc2294-f05d-4f6d-a45c-e2f1f1ee1e39" providerId="ADAL" clId="{7225B732-9F0D-48AC-A662-4FDF836A09C9}" dt="2023-05-15T12:44:09.237" v="5" actId="47"/>
        <pc:sldMkLst>
          <pc:docMk/>
          <pc:sldMk cId="1928566800" sldId="2147375941"/>
        </pc:sldMkLst>
      </pc:sldChg>
      <pc:sldChg chg="del">
        <pc:chgData name="MAIGNAN Victor FRSC" userId="94fc2294-f05d-4f6d-a45c-e2f1f1ee1e39" providerId="ADAL" clId="{7225B732-9F0D-48AC-A662-4FDF836A09C9}" dt="2023-05-15T12:44:42.764" v="7" actId="47"/>
        <pc:sldMkLst>
          <pc:docMk/>
          <pc:sldMk cId="2655825785" sldId="2147470776"/>
        </pc:sldMkLst>
      </pc:sldChg>
      <pc:sldChg chg="del">
        <pc:chgData name="MAIGNAN Victor FRSC" userId="94fc2294-f05d-4f6d-a45c-e2f1f1ee1e39" providerId="ADAL" clId="{7225B732-9F0D-48AC-A662-4FDF836A09C9}" dt="2023-05-15T12:43:49.008" v="4" actId="47"/>
        <pc:sldMkLst>
          <pc:docMk/>
          <pc:sldMk cId="2350066337" sldId="2147470783"/>
        </pc:sldMkLst>
      </pc:sldChg>
    </pc:docChg>
  </pc:docChgLst>
  <pc:docChgLst>
    <pc:chgData name="Fortoul Cedric ITVG" userId="S::cedric.fortoul@syngenta.com::4d71c3f7-cec0-4753-a8e6-654943ca31b2" providerId="AD" clId="Web-{A3C7A62E-B071-FE61-BC4A-8137912FFFB2}"/>
    <pc:docChg chg="modSld">
      <pc:chgData name="Fortoul Cedric ITVG" userId="S::cedric.fortoul@syngenta.com::4d71c3f7-cec0-4753-a8e6-654943ca31b2" providerId="AD" clId="Web-{A3C7A62E-B071-FE61-BC4A-8137912FFFB2}" dt="2024-01-29T16:08:23.808" v="15" actId="1076"/>
      <pc:docMkLst>
        <pc:docMk/>
      </pc:docMkLst>
      <pc:sldChg chg="modSp">
        <pc:chgData name="Fortoul Cedric ITVG" userId="S::cedric.fortoul@syngenta.com::4d71c3f7-cec0-4753-a8e6-654943ca31b2" providerId="AD" clId="Web-{A3C7A62E-B071-FE61-BC4A-8137912FFFB2}" dt="2024-01-29T14:57:46.896" v="10" actId="14100"/>
        <pc:sldMkLst>
          <pc:docMk/>
          <pc:sldMk cId="2587782772" sldId="2147476056"/>
        </pc:sldMkLst>
        <pc:spChg chg="mod">
          <ac:chgData name="Fortoul Cedric ITVG" userId="S::cedric.fortoul@syngenta.com::4d71c3f7-cec0-4753-a8e6-654943ca31b2" providerId="AD" clId="Web-{A3C7A62E-B071-FE61-BC4A-8137912FFFB2}" dt="2024-01-29T14:57:46.896" v="10" actId="14100"/>
          <ac:spMkLst>
            <pc:docMk/>
            <pc:sldMk cId="2587782772" sldId="2147476056"/>
            <ac:spMk id="3" creationId="{1F26BD40-1E6A-E63C-FA9D-28478DE453A5}"/>
          </ac:spMkLst>
        </pc:spChg>
        <pc:spChg chg="mod">
          <ac:chgData name="Fortoul Cedric ITVG" userId="S::cedric.fortoul@syngenta.com::4d71c3f7-cec0-4753-a8e6-654943ca31b2" providerId="AD" clId="Web-{A3C7A62E-B071-FE61-BC4A-8137912FFFB2}" dt="2024-01-29T14:57:42.412" v="8" actId="14100"/>
          <ac:spMkLst>
            <pc:docMk/>
            <pc:sldMk cId="2587782772" sldId="2147476056"/>
            <ac:spMk id="4" creationId="{3AE3336A-5DE2-DAE7-891B-AB20072E5583}"/>
          </ac:spMkLst>
        </pc:spChg>
        <pc:spChg chg="mod">
          <ac:chgData name="Fortoul Cedric ITVG" userId="S::cedric.fortoul@syngenta.com::4d71c3f7-cec0-4753-a8e6-654943ca31b2" providerId="AD" clId="Web-{A3C7A62E-B071-FE61-BC4A-8137912FFFB2}" dt="2024-01-29T14:57:35.958" v="5" actId="14100"/>
          <ac:spMkLst>
            <pc:docMk/>
            <pc:sldMk cId="2587782772" sldId="2147476056"/>
            <ac:spMk id="6" creationId="{F44F0521-DA61-79F7-48DB-DDF92068E2D3}"/>
          </ac:spMkLst>
        </pc:spChg>
        <pc:spChg chg="mod">
          <ac:chgData name="Fortoul Cedric ITVG" userId="S::cedric.fortoul@syngenta.com::4d71c3f7-cec0-4753-a8e6-654943ca31b2" providerId="AD" clId="Web-{A3C7A62E-B071-FE61-BC4A-8137912FFFB2}" dt="2024-01-29T14:57:38.490" v="6" actId="14100"/>
          <ac:spMkLst>
            <pc:docMk/>
            <pc:sldMk cId="2587782772" sldId="2147476056"/>
            <ac:spMk id="18" creationId="{86E5F0A8-E3BE-A6D0-87A6-1F973590D628}"/>
          </ac:spMkLst>
        </pc:spChg>
      </pc:sldChg>
      <pc:sldChg chg="modSp">
        <pc:chgData name="Fortoul Cedric ITVG" userId="S::cedric.fortoul@syngenta.com::4d71c3f7-cec0-4753-a8e6-654943ca31b2" providerId="AD" clId="Web-{A3C7A62E-B071-FE61-BC4A-8137912FFFB2}" dt="2024-01-29T16:08:23.808" v="15" actId="1076"/>
        <pc:sldMkLst>
          <pc:docMk/>
          <pc:sldMk cId="579491756" sldId="2147476059"/>
        </pc:sldMkLst>
        <pc:spChg chg="mod">
          <ac:chgData name="Fortoul Cedric ITVG" userId="S::cedric.fortoul@syngenta.com::4d71c3f7-cec0-4753-a8e6-654943ca31b2" providerId="AD" clId="Web-{A3C7A62E-B071-FE61-BC4A-8137912FFFB2}" dt="2024-01-29T16:06:52.304" v="11" actId="14100"/>
          <ac:spMkLst>
            <pc:docMk/>
            <pc:sldMk cId="579491756" sldId="2147476059"/>
            <ac:spMk id="2" creationId="{C4187658-1522-45AD-00BC-569FB0603201}"/>
          </ac:spMkLst>
        </pc:spChg>
        <pc:picChg chg="mod">
          <ac:chgData name="Fortoul Cedric ITVG" userId="S::cedric.fortoul@syngenta.com::4d71c3f7-cec0-4753-a8e6-654943ca31b2" providerId="AD" clId="Web-{A3C7A62E-B071-FE61-BC4A-8137912FFFB2}" dt="2024-01-29T16:08:23.808" v="15" actId="1076"/>
          <ac:picMkLst>
            <pc:docMk/>
            <pc:sldMk cId="579491756" sldId="2147476059"/>
            <ac:picMk id="11" creationId="{62BF15A1-078B-5BBF-7D0A-5CADCECDF49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284EA9-82A1-4E06-A560-9AB715D3243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1365117-72AA-4FDE-9FB8-BA9C0615CAEF}">
      <dgm:prSet phldrT="[Texte]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fr-FR">
              <a:solidFill>
                <a:schemeClr val="tx1"/>
              </a:solidFill>
            </a:rPr>
            <a:t>Connaissances produit </a:t>
          </a:r>
        </a:p>
      </dgm:t>
    </dgm:pt>
    <dgm:pt modelId="{3A398625-6C57-4D6D-9441-7A722A80877C}" type="parTrans" cxnId="{7EC67362-B094-4AF5-A60A-1F02756604F9}">
      <dgm:prSet/>
      <dgm:spPr/>
      <dgm:t>
        <a:bodyPr/>
        <a:lstStyle/>
        <a:p>
          <a:endParaRPr lang="fr-FR"/>
        </a:p>
      </dgm:t>
    </dgm:pt>
    <dgm:pt modelId="{9B209DF8-235F-4C1B-90AF-036BA964A543}" type="sibTrans" cxnId="{7EC67362-B094-4AF5-A60A-1F02756604F9}">
      <dgm:prSet/>
      <dgm:spPr/>
      <dgm:t>
        <a:bodyPr/>
        <a:lstStyle/>
        <a:p>
          <a:endParaRPr lang="fr-FR"/>
        </a:p>
      </dgm:t>
    </dgm:pt>
    <dgm:pt modelId="{B9A7D7B7-3074-4A3B-9F37-170752C82424}">
      <dgm:prSet phldrT="[Texte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>
              <a:solidFill>
                <a:schemeClr val="tx1"/>
              </a:solidFill>
            </a:rPr>
            <a:t>Préconisations</a:t>
          </a:r>
        </a:p>
      </dgm:t>
    </dgm:pt>
    <dgm:pt modelId="{4F703DCB-2603-4870-8183-BFECCFBC35C3}" type="parTrans" cxnId="{EEE5A82C-D6E7-4AFD-B50B-B51233F1356C}">
      <dgm:prSet/>
      <dgm:spPr/>
      <dgm:t>
        <a:bodyPr/>
        <a:lstStyle/>
        <a:p>
          <a:endParaRPr lang="fr-FR"/>
        </a:p>
      </dgm:t>
    </dgm:pt>
    <dgm:pt modelId="{2CF74505-ABB3-464F-BB2A-BF193E13AB29}" type="sibTrans" cxnId="{EEE5A82C-D6E7-4AFD-B50B-B51233F1356C}">
      <dgm:prSet/>
      <dgm:spPr/>
      <dgm:t>
        <a:bodyPr/>
        <a:lstStyle/>
        <a:p>
          <a:endParaRPr lang="fr-FR"/>
        </a:p>
      </dgm:t>
    </dgm:pt>
    <dgm:pt modelId="{BD5E0499-AFFF-43B9-9F11-91A085BEC7C8}">
      <dgm:prSet phldrT="[Texte]"/>
      <dgm:spPr/>
      <dgm:t>
        <a:bodyPr/>
        <a:lstStyle/>
        <a:p>
          <a:r>
            <a:rPr lang="fr-FR"/>
            <a:t>Utilisations satisfaisantes</a:t>
          </a:r>
        </a:p>
      </dgm:t>
    </dgm:pt>
    <dgm:pt modelId="{1C8CF0B3-A72D-46DE-8425-AEA7AE18084D}" type="parTrans" cxnId="{910035ED-290B-4C08-8827-23ADD58EB38E}">
      <dgm:prSet/>
      <dgm:spPr/>
      <dgm:t>
        <a:bodyPr/>
        <a:lstStyle/>
        <a:p>
          <a:endParaRPr lang="fr-FR"/>
        </a:p>
      </dgm:t>
    </dgm:pt>
    <dgm:pt modelId="{2673D31E-59E1-41AC-8ACA-0381FCFDB184}" type="sibTrans" cxnId="{910035ED-290B-4C08-8827-23ADD58EB38E}">
      <dgm:prSet/>
      <dgm:spPr/>
      <dgm:t>
        <a:bodyPr/>
        <a:lstStyle/>
        <a:p>
          <a:endParaRPr lang="fr-FR"/>
        </a:p>
      </dgm:t>
    </dgm:pt>
    <dgm:pt modelId="{A12888F2-697E-4E9A-A0C3-24860CD23C50}" type="pres">
      <dgm:prSet presAssocID="{85284EA9-82A1-4E06-A560-9AB715D32431}" presName="Name0" presStyleCnt="0">
        <dgm:presLayoutVars>
          <dgm:dir/>
          <dgm:animLvl val="lvl"/>
          <dgm:resizeHandles val="exact"/>
        </dgm:presLayoutVars>
      </dgm:prSet>
      <dgm:spPr/>
    </dgm:pt>
    <dgm:pt modelId="{D46B9FB1-C9DB-4FE3-A4FC-65CAFDCE0D9F}" type="pres">
      <dgm:prSet presAssocID="{71365117-72AA-4FDE-9FB8-BA9C0615CAE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11BA128-A363-48B0-94CC-9AD080118183}" type="pres">
      <dgm:prSet presAssocID="{9B209DF8-235F-4C1B-90AF-036BA964A543}" presName="parTxOnlySpace" presStyleCnt="0"/>
      <dgm:spPr/>
    </dgm:pt>
    <dgm:pt modelId="{A6AC0B00-E374-4277-9D0E-B31601DAC842}" type="pres">
      <dgm:prSet presAssocID="{B9A7D7B7-3074-4A3B-9F37-170752C8242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5619601-4473-4BCE-8508-BD3A430D25C4}" type="pres">
      <dgm:prSet presAssocID="{2CF74505-ABB3-464F-BB2A-BF193E13AB29}" presName="parTxOnlySpace" presStyleCnt="0"/>
      <dgm:spPr/>
    </dgm:pt>
    <dgm:pt modelId="{7C503D79-406F-4730-8726-0A8EED9B00F0}" type="pres">
      <dgm:prSet presAssocID="{BD5E0499-AFFF-43B9-9F11-91A085BEC7C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EE5A82C-D6E7-4AFD-B50B-B51233F1356C}" srcId="{85284EA9-82A1-4E06-A560-9AB715D32431}" destId="{B9A7D7B7-3074-4A3B-9F37-170752C82424}" srcOrd="1" destOrd="0" parTransId="{4F703DCB-2603-4870-8183-BFECCFBC35C3}" sibTransId="{2CF74505-ABB3-464F-BB2A-BF193E13AB29}"/>
    <dgm:cxn modelId="{1A35EE2F-777F-4BAB-A4C8-8FBB00DEFC60}" type="presOf" srcId="{71365117-72AA-4FDE-9FB8-BA9C0615CAEF}" destId="{D46B9FB1-C9DB-4FE3-A4FC-65CAFDCE0D9F}" srcOrd="0" destOrd="0" presId="urn:microsoft.com/office/officeart/2005/8/layout/chevron1"/>
    <dgm:cxn modelId="{7EC67362-B094-4AF5-A60A-1F02756604F9}" srcId="{85284EA9-82A1-4E06-A560-9AB715D32431}" destId="{71365117-72AA-4FDE-9FB8-BA9C0615CAEF}" srcOrd="0" destOrd="0" parTransId="{3A398625-6C57-4D6D-9441-7A722A80877C}" sibTransId="{9B209DF8-235F-4C1B-90AF-036BA964A543}"/>
    <dgm:cxn modelId="{B5C079AB-53EF-4782-A445-02160B7359C7}" type="presOf" srcId="{BD5E0499-AFFF-43B9-9F11-91A085BEC7C8}" destId="{7C503D79-406F-4730-8726-0A8EED9B00F0}" srcOrd="0" destOrd="0" presId="urn:microsoft.com/office/officeart/2005/8/layout/chevron1"/>
    <dgm:cxn modelId="{910035ED-290B-4C08-8827-23ADD58EB38E}" srcId="{85284EA9-82A1-4E06-A560-9AB715D32431}" destId="{BD5E0499-AFFF-43B9-9F11-91A085BEC7C8}" srcOrd="2" destOrd="0" parTransId="{1C8CF0B3-A72D-46DE-8425-AEA7AE18084D}" sibTransId="{2673D31E-59E1-41AC-8ACA-0381FCFDB184}"/>
    <dgm:cxn modelId="{C4D9E2FA-D95F-428A-B18C-AC0078DBE109}" type="presOf" srcId="{B9A7D7B7-3074-4A3B-9F37-170752C82424}" destId="{A6AC0B00-E374-4277-9D0E-B31601DAC842}" srcOrd="0" destOrd="0" presId="urn:microsoft.com/office/officeart/2005/8/layout/chevron1"/>
    <dgm:cxn modelId="{2C4A8AFB-BAF9-4376-A549-1D766BAA3833}" type="presOf" srcId="{85284EA9-82A1-4E06-A560-9AB715D32431}" destId="{A12888F2-697E-4E9A-A0C3-24860CD23C50}" srcOrd="0" destOrd="0" presId="urn:microsoft.com/office/officeart/2005/8/layout/chevron1"/>
    <dgm:cxn modelId="{A2EDF62C-D207-4C38-86ED-F6804606F07D}" type="presParOf" srcId="{A12888F2-697E-4E9A-A0C3-24860CD23C50}" destId="{D46B9FB1-C9DB-4FE3-A4FC-65CAFDCE0D9F}" srcOrd="0" destOrd="0" presId="urn:microsoft.com/office/officeart/2005/8/layout/chevron1"/>
    <dgm:cxn modelId="{45DBDCB2-A5CE-465A-AABD-A5CD41BEDF6A}" type="presParOf" srcId="{A12888F2-697E-4E9A-A0C3-24860CD23C50}" destId="{711BA128-A363-48B0-94CC-9AD080118183}" srcOrd="1" destOrd="0" presId="urn:microsoft.com/office/officeart/2005/8/layout/chevron1"/>
    <dgm:cxn modelId="{D3FDD301-3730-4D3A-8C43-0B1421541CDB}" type="presParOf" srcId="{A12888F2-697E-4E9A-A0C3-24860CD23C50}" destId="{A6AC0B00-E374-4277-9D0E-B31601DAC842}" srcOrd="2" destOrd="0" presId="urn:microsoft.com/office/officeart/2005/8/layout/chevron1"/>
    <dgm:cxn modelId="{71D5F99A-1D75-448B-8336-561EFB33EF08}" type="presParOf" srcId="{A12888F2-697E-4E9A-A0C3-24860CD23C50}" destId="{25619601-4473-4BCE-8508-BD3A430D25C4}" srcOrd="3" destOrd="0" presId="urn:microsoft.com/office/officeart/2005/8/layout/chevron1"/>
    <dgm:cxn modelId="{36406C51-A038-4FE3-B5D1-3574D0153B70}" type="presParOf" srcId="{A12888F2-697E-4E9A-A0C3-24860CD23C50}" destId="{7C503D79-406F-4730-8726-0A8EED9B00F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B9FB1-C9DB-4FE3-A4FC-65CAFDCE0D9F}">
      <dsp:nvSpPr>
        <dsp:cNvPr id="0" name=""/>
        <dsp:cNvSpPr/>
      </dsp:nvSpPr>
      <dsp:spPr>
        <a:xfrm>
          <a:off x="3163" y="0"/>
          <a:ext cx="3854062" cy="66092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>
              <a:solidFill>
                <a:schemeClr val="tx1"/>
              </a:solidFill>
            </a:rPr>
            <a:t>Connaissances produit </a:t>
          </a:r>
        </a:p>
      </dsp:txBody>
      <dsp:txXfrm>
        <a:off x="333623" y="0"/>
        <a:ext cx="3193142" cy="660920"/>
      </dsp:txXfrm>
    </dsp:sp>
    <dsp:sp modelId="{A6AC0B00-E374-4277-9D0E-B31601DAC842}">
      <dsp:nvSpPr>
        <dsp:cNvPr id="0" name=""/>
        <dsp:cNvSpPr/>
      </dsp:nvSpPr>
      <dsp:spPr>
        <a:xfrm>
          <a:off x="3471819" y="0"/>
          <a:ext cx="3854062" cy="660920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>
              <a:solidFill>
                <a:schemeClr val="tx1"/>
              </a:solidFill>
            </a:rPr>
            <a:t>Préconisations</a:t>
          </a:r>
        </a:p>
      </dsp:txBody>
      <dsp:txXfrm>
        <a:off x="3802279" y="0"/>
        <a:ext cx="3193142" cy="660920"/>
      </dsp:txXfrm>
    </dsp:sp>
    <dsp:sp modelId="{7C503D79-406F-4730-8726-0A8EED9B00F0}">
      <dsp:nvSpPr>
        <dsp:cNvPr id="0" name=""/>
        <dsp:cNvSpPr/>
      </dsp:nvSpPr>
      <dsp:spPr>
        <a:xfrm>
          <a:off x="6940476" y="0"/>
          <a:ext cx="3854062" cy="6609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Utilisations satisfaisantes</a:t>
          </a:r>
        </a:p>
      </dsp:txBody>
      <dsp:txXfrm>
        <a:off x="7270936" y="0"/>
        <a:ext cx="3193142" cy="660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F7FF3-370D-411B-96EA-C0247ED89FB4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30FD-6BE8-4BA8-BF0F-5BE9E4FCCA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86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B30FD-6BE8-4BA8-BF0F-5BE9E4FCCA4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67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78FBD-94EF-44B2-BAF4-B43013769B3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41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78FBD-94EF-44B2-BAF4-B43013769B3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80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pg num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AD0C1B-7CBE-4C63-A7F0-9FC661D0EC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288" y="269875"/>
            <a:ext cx="7516813" cy="4229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4698164"/>
            <a:ext cx="5613400" cy="30484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pg num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AD0C1B-7CBE-4C63-A7F0-9FC661D0EC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003425" y="201613"/>
            <a:ext cx="5638800" cy="3171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3523623"/>
            <a:ext cx="7484533" cy="228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65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syngenta.fr/produit/mentions-legales-produits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jpeg"/><Relationship Id="rId7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11" Type="http://schemas.openxmlformats.org/officeDocument/2006/relationships/image" Target="../media/image2.png"/><Relationship Id="rId5" Type="http://schemas.openxmlformats.org/officeDocument/2006/relationships/image" Target="../media/image41.pn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syngenta.fr/produit/mentions-legales-produits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2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2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syngenta.fr/produit/mentions-legales-produits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2" y="1"/>
            <a:ext cx="1077455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16E2F4-663D-7045-81E7-1273C01FC26B}"/>
              </a:ext>
            </a:extLst>
          </p:cNvPr>
          <p:cNvSpPr/>
          <p:nvPr/>
        </p:nvSpPr>
        <p:spPr bwMode="gray">
          <a:xfrm>
            <a:off x="207208" y="1268760"/>
            <a:ext cx="4971508" cy="351798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60000"/>
                </a:schemeClr>
              </a:gs>
              <a:gs pos="0">
                <a:schemeClr val="bg1">
                  <a:alpha val="10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2780928"/>
            <a:ext cx="10707188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507" y="2104715"/>
            <a:ext cx="3984087" cy="1629692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640742" y="4021741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0871" y="4922048"/>
            <a:ext cx="28448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68B67C-BDAA-4B56-9330-60B85BB96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7" name="Image 6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921F61E1-E618-920B-FB93-9227F266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286" y="64664"/>
            <a:ext cx="3693902" cy="52225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076B270-66A1-EBC1-708C-5251E2D112B7}"/>
              </a:ext>
            </a:extLst>
          </p:cNvPr>
          <p:cNvSpPr txBox="1"/>
          <p:nvPr userDrawn="1"/>
        </p:nvSpPr>
        <p:spPr>
          <a:xfrm>
            <a:off x="153879" y="5585636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29036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58DC8B-5BD1-DF4E-9693-6196166E2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3" r="20783"/>
          <a:stretch/>
        </p:blipFill>
        <p:spPr>
          <a:xfrm>
            <a:off x="11305794" y="3293855"/>
            <a:ext cx="1138011" cy="28787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E8FB596E-D754-4A17-B22C-F06D6967C3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8FB548-223F-0512-178B-6A4B167C8D25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7765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 userDrawn="1"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85FA98-A38C-443B-8B3F-68FCE4E265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/>
          <a:stretch/>
        </p:blipFill>
        <p:spPr>
          <a:xfrm flipH="1">
            <a:off x="11138546" y="3328718"/>
            <a:ext cx="1072206" cy="2624684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3D3E553C-BFB7-4936-AAD9-6E68F0DB0E8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00E083-479D-CB61-E41B-66C214609E5C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65638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ntenu-Text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3D3E553C-BFB7-4936-AAD9-6E68F0DB0E8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4" name="Image 3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B9D3F777-463E-A296-AD7B-B5A23149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5032" y="3428999"/>
            <a:ext cx="1086967" cy="25066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37CFCE3-0D03-4A1F-EFA0-22F8D532164B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0419805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Image-Céré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2EFDB9-BAA2-422B-A346-25F2CBEFD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59" t="1402" r="366" b="-1402"/>
          <a:stretch/>
        </p:blipFill>
        <p:spPr>
          <a:xfrm>
            <a:off x="-24781" y="3246232"/>
            <a:ext cx="1224237" cy="28787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6BD6CF-A4AD-43FF-9B60-C85AF55D5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5" name="Image 14" descr="SYNGENTA-« logo reserve.png">
            <a:extLst>
              <a:ext uri="{FF2B5EF4-FFF2-40B4-BE49-F238E27FC236}">
                <a16:creationId xmlns:a16="http://schemas.microsoft.com/office/drawing/2014/main" id="{5EF1ADE0-06C5-4336-B597-A71DE50391A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CA8CFE-090B-59F2-F8F9-DC9230ED67E8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72594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Imag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2EFDB9-BAA2-422B-A346-25F2CBEFD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3" r="20783"/>
          <a:stretch/>
        </p:blipFill>
        <p:spPr>
          <a:xfrm flipH="1">
            <a:off x="-329681" y="3365442"/>
            <a:ext cx="1138011" cy="28787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5" name="Image 14" descr="SYNGENTA-« logo reserve.png">
            <a:extLst>
              <a:ext uri="{FF2B5EF4-FFF2-40B4-BE49-F238E27FC236}">
                <a16:creationId xmlns:a16="http://schemas.microsoft.com/office/drawing/2014/main" id="{AE1CA4F2-8C39-416C-AC9D-76851E1C07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970874-782B-D105-A375-29E579FF8184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94347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Imag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59876A-70A3-444F-A6E5-C0AA9FD8C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/>
          <a:stretch/>
        </p:blipFill>
        <p:spPr>
          <a:xfrm>
            <a:off x="-16766" y="3328718"/>
            <a:ext cx="1072206" cy="26246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34B460-E717-D0EF-5B85-BE95B3FA06D1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047903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ntenu-Texte-Imag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6" name="Image 5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4052817D-1775-3068-83AA-3BBF3C727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680" y="3501008"/>
            <a:ext cx="1086967" cy="250667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2A1387-F64D-1DFB-BB71-7C632F32B6F9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80451132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138320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4817590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4785840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02608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Mentions légales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7D6695-6813-43D9-BBD2-FA8D8597CE78}"/>
              </a:ext>
            </a:extLst>
          </p:cNvPr>
          <p:cNvSpPr txBox="1">
            <a:spLocks/>
          </p:cNvSpPr>
          <p:nvPr/>
        </p:nvSpPr>
        <p:spPr>
          <a:xfrm>
            <a:off x="479376" y="1376363"/>
            <a:ext cx="10801200" cy="695325"/>
          </a:xfrm>
          <a:prstGeom prst="rect">
            <a:avLst/>
          </a:prstGeom>
        </p:spPr>
        <p:txBody>
          <a:bodyPr/>
          <a:lstStyle>
            <a:lvl1pPr marL="391146" indent="-391146" algn="l" defTabSz="1043056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F0AB00"/>
              </a:buClr>
              <a:buNone/>
              <a:defRPr/>
            </a:pPr>
            <a:r>
              <a:rPr lang="fr-FR" sz="1000" i="1">
                <a:solidFill>
                  <a:prstClr val="black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Ce document destiné aux distributeurs ne revêt aucun caractère contractuel. Les données qui y sont contenues sont publiées à titre d'information et ne peuvent en aucun cas être considérées comme des spécifications du produit ni se substituer à la consultation de l’étiquette. Toute utilisation des informations contenues dans ce document aux fins de communication à des agriculteurs doit être réalisée dans le strict respect des règles relatives à la séparation du conseil et de la vente.</a:t>
            </a:r>
            <a:endParaRPr lang="en-US" sz="1000" i="1">
              <a:solidFill>
                <a:prstClr val="black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15FD45-E4BF-4284-A868-506BF36AFC7E}"/>
              </a:ext>
            </a:extLst>
          </p:cNvPr>
          <p:cNvSpPr/>
          <p:nvPr/>
        </p:nvSpPr>
        <p:spPr>
          <a:xfrm>
            <a:off x="623392" y="2385222"/>
            <a:ext cx="5937844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19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96" b="1" i="1">
                <a:solidFill>
                  <a:prstClr val="black"/>
                </a:solidFill>
                <a:highlight>
                  <a:srgbClr val="FFFF00"/>
                </a:highlight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Pour les mentions légales des produits cités, </a:t>
            </a:r>
            <a:r>
              <a:rPr lang="fr-FR" sz="1796" b="1" i="1" u="sng">
                <a:solidFill>
                  <a:prstClr val="black"/>
                </a:solidFill>
                <a:highlight>
                  <a:srgbClr val="FFFF00"/>
                </a:highlight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  <a:hlinkClick r:id="rId4"/>
              </a:rPr>
              <a:t>cliquer ici </a:t>
            </a:r>
            <a:endParaRPr lang="fr-FR" sz="770">
              <a:solidFill>
                <a:prstClr val="black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C1DF80-1600-474B-A9B0-CF32B0B6B93D}"/>
              </a:ext>
            </a:extLst>
          </p:cNvPr>
          <p:cNvSpPr txBox="1">
            <a:spLocks/>
          </p:cNvSpPr>
          <p:nvPr/>
        </p:nvSpPr>
        <p:spPr>
          <a:xfrm>
            <a:off x="479376" y="3316624"/>
            <a:ext cx="11312989" cy="695325"/>
          </a:xfrm>
          <a:prstGeom prst="rect">
            <a:avLst/>
          </a:prstGeom>
        </p:spPr>
        <p:txBody>
          <a:bodyPr/>
          <a:lstStyle>
            <a:lvl1pPr marL="391146" indent="-391146" algn="l" defTabSz="1043056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1859">
              <a:buNone/>
              <a:defRPr/>
            </a:pPr>
            <a:r>
              <a:rPr lang="fr-FR" sz="1000" b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Syngenta France SAS - 1228, Chemin de l’</a:t>
            </a:r>
            <a:r>
              <a:rPr lang="fr-FR" sz="1000" b="1" err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Hobit</a:t>
            </a:r>
            <a:r>
              <a:rPr lang="fr-FR" sz="1000" b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 31790 Saint-Sauveur France. </a:t>
            </a:r>
          </a:p>
          <a:p>
            <a:pPr marL="0" indent="0" defTabSz="891859">
              <a:buNone/>
              <a:defRPr/>
            </a:pPr>
            <a:r>
              <a:rPr lang="fr-FR" sz="1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SAS au capital de 111 447 427 Euros. RCS – RSAC Toulouse 443 716 832. Numéro de TVA intra-communautaire : FR 11 443 716 832. </a:t>
            </a:r>
          </a:p>
          <a:p>
            <a:pPr marL="0" indent="0" defTabSz="891859">
              <a:buNone/>
              <a:defRPr/>
            </a:pPr>
            <a:r>
              <a:rPr lang="fr-FR" sz="1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N° d’agrément MP02249 : distribution et application de produits phytopharmaceutiques</a:t>
            </a: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marR="0" lvl="0" indent="0" algn="l" defTabSz="89185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DESTINE A UN USAGE PROFESSIONNEL</a:t>
            </a:r>
            <a:endParaRPr lang="fr-FR" sz="14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464201-A4FA-42C2-8C4B-6A068FF5F3A5}"/>
              </a:ext>
            </a:extLst>
          </p:cNvPr>
          <p:cNvSpPr txBox="1"/>
          <p:nvPr/>
        </p:nvSpPr>
        <p:spPr>
          <a:xfrm rot="16200000">
            <a:off x="11328521" y="3533481"/>
            <a:ext cx="1249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© Syngenta 2022</a:t>
            </a:r>
          </a:p>
        </p:txBody>
      </p:sp>
    </p:spTree>
    <p:extLst>
      <p:ext uri="{BB962C8B-B14F-4D97-AF65-F5344CB8AC3E}">
        <p14:creationId xmlns:p14="http://schemas.microsoft.com/office/powerpoint/2010/main" val="315019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2" y="1"/>
            <a:ext cx="1077455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16E2F4-663D-7045-81E7-1273C01FC26B}"/>
              </a:ext>
            </a:extLst>
          </p:cNvPr>
          <p:cNvSpPr/>
          <p:nvPr/>
        </p:nvSpPr>
        <p:spPr bwMode="gray">
          <a:xfrm>
            <a:off x="207208" y="1268760"/>
            <a:ext cx="4971508" cy="351798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60000"/>
                </a:schemeClr>
              </a:gs>
              <a:gs pos="0">
                <a:schemeClr val="bg1">
                  <a:alpha val="10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2780928"/>
            <a:ext cx="10707188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507" y="2104715"/>
            <a:ext cx="3984087" cy="1629692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640742" y="4021741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0871" y="4922048"/>
            <a:ext cx="28448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fld id="{751CF0FF-987F-7F40-854C-A026D35A4930}" type="datetime1">
              <a:rPr lang="fr-FR" smtClean="0"/>
              <a:pPr/>
              <a:t>04/04/2024</a:t>
            </a:fld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BA6D8FF-D572-44F4-A6FE-C3B39774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25" y="383429"/>
            <a:ext cx="3489516" cy="515746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242061-19C3-47F3-878C-1F5C1D2AA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093" y="106739"/>
            <a:ext cx="2959105" cy="52753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68B67C-BDAA-4B56-9330-60B85BB96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E6013F-686D-11DE-AE80-BFFCDD63E78E}"/>
              </a:ext>
            </a:extLst>
          </p:cNvPr>
          <p:cNvSpPr txBox="1"/>
          <p:nvPr userDrawn="1"/>
        </p:nvSpPr>
        <p:spPr>
          <a:xfrm>
            <a:off x="127941" y="5585636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283176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AF33CB7D-A97C-4FAC-A8FB-BEC5CBC75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" t="18914" b="21314"/>
          <a:stretch/>
        </p:blipFill>
        <p:spPr>
          <a:xfrm>
            <a:off x="-19721" y="-2"/>
            <a:ext cx="11426753" cy="685799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10A1BCF-17A7-4CA5-B260-0BEB0BD62699}"/>
              </a:ext>
            </a:extLst>
          </p:cNvPr>
          <p:cNvGrpSpPr/>
          <p:nvPr/>
        </p:nvGrpSpPr>
        <p:grpSpPr>
          <a:xfrm>
            <a:off x="-19722" y="1340768"/>
            <a:ext cx="6403754" cy="3677487"/>
            <a:chOff x="-19721" y="-38147"/>
            <a:chExt cx="4531544" cy="689614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9D2C871-5E63-40D5-A309-1EDBBD632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13" r="5813"/>
            <a:stretch/>
          </p:blipFill>
          <p:spPr>
            <a:xfrm>
              <a:off x="-18752" y="1"/>
              <a:ext cx="4530575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286DF1-7B60-420D-AD5C-50D5D76FBC27}"/>
                </a:ext>
              </a:extLst>
            </p:cNvPr>
            <p:cNvSpPr/>
            <p:nvPr/>
          </p:nvSpPr>
          <p:spPr bwMode="gray">
            <a:xfrm>
              <a:off x="-19721" y="-38147"/>
              <a:ext cx="4530575" cy="6896148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8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622" y="1824422"/>
            <a:ext cx="4287405" cy="1914841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3622" y="4653135"/>
            <a:ext cx="2844800" cy="317923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fld id="{9AB79B79-AE75-9948-8E0F-7B56ECF000F7}" type="datetime1">
              <a:rPr lang="fr-FR" smtClean="0"/>
              <a:pPr/>
              <a:t>04/04/2024</a:t>
            </a:fld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A09B1E-4BD2-4806-A319-CBE79EF5D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980E12F-FDC7-4A4C-B0DD-53DEDAA72E66}"/>
              </a:ext>
            </a:extLst>
          </p:cNvPr>
          <p:cNvGrpSpPr/>
          <p:nvPr/>
        </p:nvGrpSpPr>
        <p:grpSpPr>
          <a:xfrm>
            <a:off x="4097811" y="2338833"/>
            <a:ext cx="2021359" cy="2672547"/>
            <a:chOff x="5419125" y="106739"/>
            <a:chExt cx="4110073" cy="54341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57BD694-EC3A-4B31-A3A9-B1E023201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125" y="383429"/>
              <a:ext cx="3489516" cy="515746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FFA2EFC-B498-4714-AC3E-AFE8CF3C3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0093" y="106739"/>
              <a:ext cx="2959105" cy="5275389"/>
            </a:xfrm>
            <a:prstGeom prst="rect">
              <a:avLst/>
            </a:prstGeom>
          </p:spPr>
        </p:pic>
      </p:grp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05DEEB4-3594-4DC9-A31D-FA6DC36EACB0}"/>
              </a:ext>
            </a:extLst>
          </p:cNvPr>
          <p:cNvCxnSpPr/>
          <p:nvPr/>
        </p:nvCxnSpPr>
        <p:spPr>
          <a:xfrm>
            <a:off x="433534" y="3884874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SYNGENTA-« logo reserve.png">
            <a:extLst>
              <a:ext uri="{FF2B5EF4-FFF2-40B4-BE49-F238E27FC236}">
                <a16:creationId xmlns:a16="http://schemas.microsoft.com/office/drawing/2014/main" id="{79CB3B3A-B6DC-42BF-A6F6-046C89BD10A7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77F353-AAF8-0467-4788-6EF613DA024A}"/>
              </a:ext>
            </a:extLst>
          </p:cNvPr>
          <p:cNvSpPr txBox="1"/>
          <p:nvPr userDrawn="1"/>
        </p:nvSpPr>
        <p:spPr>
          <a:xfrm>
            <a:off x="98812" y="5583789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4367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2229F6-2211-57AA-6A33-DF2EA7B4D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3" r="3885" b="6279"/>
          <a:stretch/>
        </p:blipFill>
        <p:spPr>
          <a:xfrm>
            <a:off x="-7629" y="0"/>
            <a:ext cx="10714816" cy="6858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10A1BCF-17A7-4CA5-B260-0BEB0BD62699}"/>
              </a:ext>
            </a:extLst>
          </p:cNvPr>
          <p:cNvGrpSpPr/>
          <p:nvPr/>
        </p:nvGrpSpPr>
        <p:grpSpPr>
          <a:xfrm>
            <a:off x="-19722" y="1340768"/>
            <a:ext cx="6403754" cy="3677487"/>
            <a:chOff x="-19721" y="-38147"/>
            <a:chExt cx="4531544" cy="689614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9D2C871-5E63-40D5-A309-1EDBBD632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13" r="5813"/>
            <a:stretch/>
          </p:blipFill>
          <p:spPr>
            <a:xfrm>
              <a:off x="-18752" y="1"/>
              <a:ext cx="4530575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286DF1-7B60-420D-AD5C-50D5D76FBC27}"/>
                </a:ext>
              </a:extLst>
            </p:cNvPr>
            <p:cNvSpPr/>
            <p:nvPr/>
          </p:nvSpPr>
          <p:spPr bwMode="gray">
            <a:xfrm>
              <a:off x="-19721" y="-38147"/>
              <a:ext cx="4530575" cy="6896148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8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622" y="1824422"/>
            <a:ext cx="4287405" cy="1914841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3622" y="4653135"/>
            <a:ext cx="2844800" cy="317923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A09B1E-4BD2-4806-A319-CBE79EF5D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05DEEB4-3594-4DC9-A31D-FA6DC36EACB0}"/>
              </a:ext>
            </a:extLst>
          </p:cNvPr>
          <p:cNvCxnSpPr/>
          <p:nvPr/>
        </p:nvCxnSpPr>
        <p:spPr>
          <a:xfrm>
            <a:off x="433534" y="3884874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SYNGENTA-« logo reserve.png">
            <a:extLst>
              <a:ext uri="{FF2B5EF4-FFF2-40B4-BE49-F238E27FC236}">
                <a16:creationId xmlns:a16="http://schemas.microsoft.com/office/drawing/2014/main" id="{79CB3B3A-B6DC-42BF-A6F6-046C89BD10A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pic>
        <p:nvPicPr>
          <p:cNvPr id="6" name="Image 5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DB347286-F550-210C-9476-5D8B34DED0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027" y="1651756"/>
            <a:ext cx="1781636" cy="295237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1EF6F07-ECA0-53C2-3A84-079708F38612}"/>
              </a:ext>
            </a:extLst>
          </p:cNvPr>
          <p:cNvSpPr txBox="1"/>
          <p:nvPr userDrawn="1"/>
        </p:nvSpPr>
        <p:spPr>
          <a:xfrm>
            <a:off x="234101" y="5576447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679907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>
            <a:off x="-18752" y="1"/>
            <a:ext cx="1077455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286DF1-7B60-420D-AD5C-50D5D76FBC27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2780928"/>
            <a:ext cx="10707188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418" y="2125116"/>
            <a:ext cx="7647639" cy="836906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396074" y="3068960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3722" y="3236611"/>
            <a:ext cx="28448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fld id="{9AB79B79-AE75-9948-8E0F-7B56ECF000F7}" type="datetime1">
              <a:rPr lang="fr-FR" smtClean="0"/>
              <a:pPr/>
              <a:t>04/04/2024</a:t>
            </a:fld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A09B1E-4BD2-4806-A319-CBE79EF5D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980E12F-FDC7-4A4C-B0DD-53DEDAA72E66}"/>
              </a:ext>
            </a:extLst>
          </p:cNvPr>
          <p:cNvGrpSpPr/>
          <p:nvPr/>
        </p:nvGrpSpPr>
        <p:grpSpPr>
          <a:xfrm>
            <a:off x="7753801" y="338577"/>
            <a:ext cx="2345891" cy="3101629"/>
            <a:chOff x="5419125" y="106739"/>
            <a:chExt cx="4110073" cy="54341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57BD694-EC3A-4B31-A3A9-B1E023201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125" y="383429"/>
              <a:ext cx="3489516" cy="515746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FFA2EFC-B498-4714-AC3E-AFE8CF3C3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0093" y="106739"/>
              <a:ext cx="2959105" cy="5275389"/>
            </a:xfrm>
            <a:prstGeom prst="rect">
              <a:avLst/>
            </a:prstGeom>
          </p:spPr>
        </p:pic>
      </p:grpSp>
      <p:pic>
        <p:nvPicPr>
          <p:cNvPr id="23" name="Image 22" descr="Une image contenant plante, agave, herbe&#10;&#10;Description générée automatiquement">
            <a:extLst>
              <a:ext uri="{FF2B5EF4-FFF2-40B4-BE49-F238E27FC236}">
                <a16:creationId xmlns:a16="http://schemas.microsoft.com/office/drawing/2014/main" id="{8CA9BA62-FE34-4E01-BCB7-7E66FEBA5D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t="28301" r="3518"/>
          <a:stretch/>
        </p:blipFill>
        <p:spPr>
          <a:xfrm>
            <a:off x="-29774" y="3535226"/>
            <a:ext cx="1577976" cy="175149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FC8F3AD-0AC1-45F3-9F57-7B392D1FE8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88" t="30498" r="9068" b="205"/>
          <a:stretch/>
        </p:blipFill>
        <p:spPr>
          <a:xfrm>
            <a:off x="5585382" y="3535683"/>
            <a:ext cx="2188697" cy="1751033"/>
          </a:xfrm>
          <a:prstGeom prst="rect">
            <a:avLst/>
          </a:prstGeom>
        </p:spPr>
      </p:pic>
      <p:pic>
        <p:nvPicPr>
          <p:cNvPr id="34" name="Image 33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AF33CB7D-A97C-4FAC-A8FB-BEC5CBC751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5" t="36932" r="44352" b="21622"/>
          <a:stretch/>
        </p:blipFill>
        <p:spPr>
          <a:xfrm>
            <a:off x="3446989" y="3535684"/>
            <a:ext cx="2138393" cy="1751490"/>
          </a:xfrm>
          <a:prstGeom prst="rect">
            <a:avLst/>
          </a:prstGeom>
          <a:ln>
            <a:noFill/>
          </a:ln>
        </p:spPr>
      </p:pic>
      <p:pic>
        <p:nvPicPr>
          <p:cNvPr id="36" name="Image 35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BAC78AB9-0A27-4E2E-8A77-407DB02721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952" r="-1" b="459"/>
          <a:stretch/>
        </p:blipFill>
        <p:spPr>
          <a:xfrm>
            <a:off x="1548202" y="3535226"/>
            <a:ext cx="1898787" cy="1751490"/>
          </a:xfrm>
          <a:prstGeom prst="rect">
            <a:avLst/>
          </a:prstGeom>
        </p:spPr>
      </p:pic>
      <p:pic>
        <p:nvPicPr>
          <p:cNvPr id="25" name="Image 24" descr="SYNGENTA-« logo reserve.png">
            <a:extLst>
              <a:ext uri="{FF2B5EF4-FFF2-40B4-BE49-F238E27FC236}">
                <a16:creationId xmlns:a16="http://schemas.microsoft.com/office/drawing/2014/main" id="{4A9FC125-9B47-4742-95C7-1721AF50AFE3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29C600-20B8-4008-8F6E-D4FFA47686A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283"/>
          <a:stretch/>
        </p:blipFill>
        <p:spPr>
          <a:xfrm>
            <a:off x="7766309" y="3535998"/>
            <a:ext cx="2940878" cy="17507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179975C-7A9F-1670-DB92-B809BC7E505D}"/>
              </a:ext>
            </a:extLst>
          </p:cNvPr>
          <p:cNvSpPr txBox="1"/>
          <p:nvPr userDrawn="1"/>
        </p:nvSpPr>
        <p:spPr>
          <a:xfrm>
            <a:off x="98812" y="5585331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89814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A6A32B-D4AD-0740-A589-052A6088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190" y="4"/>
            <a:ext cx="1484811" cy="6066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FA5B5A5-65B4-4BC0-9933-F0DA53EBA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123" y="-1316"/>
            <a:ext cx="4103090" cy="6310636"/>
          </a:xfrm>
          <a:prstGeom prst="rect">
            <a:avLst/>
          </a:prstGeom>
        </p:spPr>
      </p:pic>
      <p:pic>
        <p:nvPicPr>
          <p:cNvPr id="3" name="Image 2" descr="Une image contenant plante, agave, herbe&#10;&#10;Description générée automatiquement">
            <a:extLst>
              <a:ext uri="{FF2B5EF4-FFF2-40B4-BE49-F238E27FC236}">
                <a16:creationId xmlns:a16="http://schemas.microsoft.com/office/drawing/2014/main" id="{437F29FC-D67F-3140-BF3D-F1618FBAA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9313" r="4130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5" name="Image 4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44DAFE59-675C-694D-B5C9-DB259F620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6" t="64412" r="68839" b="6055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pic>
        <p:nvPicPr>
          <p:cNvPr id="7" name="Image 6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958426C8-C1FE-4C42-A509-9148725946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4" r="37608"/>
          <a:stretch/>
        </p:blipFill>
        <p:spPr>
          <a:xfrm>
            <a:off x="10706508" y="2124699"/>
            <a:ext cx="1501002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Image 19" descr="SYNGENTA-« logo reserve.png">
            <a:extLst>
              <a:ext uri="{FF2B5EF4-FFF2-40B4-BE49-F238E27FC236}">
                <a16:creationId xmlns:a16="http://schemas.microsoft.com/office/drawing/2014/main" id="{4930EF9C-0A7A-44DB-BF59-F089740DE16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380164-9FF5-8DD9-55A8-6D2CCF05D92B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46689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236" y="193302"/>
            <a:ext cx="4104456" cy="606633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181F9F-5631-8E47-B890-3A9B29B34A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3" r="28396" b="-1114"/>
          <a:stretch/>
        </p:blipFill>
        <p:spPr>
          <a:xfrm>
            <a:off x="10706010" y="-2"/>
            <a:ext cx="1501999" cy="3101629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8AB4CAB8-31F8-457D-9DD7-E7FCC1B0535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A6B830-1BBD-4107-869E-B7288DF1F5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358" t="11283" r="22002"/>
          <a:stretch/>
        </p:blipFill>
        <p:spPr>
          <a:xfrm>
            <a:off x="10706010" y="3074272"/>
            <a:ext cx="1501500" cy="30157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74862E-2919-6DD9-1D2A-D548582FA36D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92469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7733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FE5A6D-D296-4FF6-86A1-8F543229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254492"/>
            <a:ext cx="3147319" cy="56109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3DB121-1E4A-5044-8E68-1DCD24D54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2" r="14762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27DFB4-2BF5-D545-9C26-80830B7057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87" b="-2023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13456" y="6115275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3456" y="6083525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306E70A4-6136-4ABD-BC3D-51874B6707B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3" name="Image 22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DA22B164-A422-4561-A4CF-6A88924CC7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4" r="37608"/>
          <a:stretch/>
        </p:blipFill>
        <p:spPr>
          <a:xfrm>
            <a:off x="10706508" y="2124699"/>
            <a:ext cx="1501002" cy="20254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A0D5B4-33DD-41B6-72C3-6AB1EAC911BA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370974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Mult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045725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CEB613F8-08E0-4B24-9061-BF98E99DD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972" y="768517"/>
            <a:ext cx="3545871" cy="52407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9672" y="429997"/>
            <a:ext cx="3038141" cy="54162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B03C19-9BC5-47C3-9C8A-B8B5FD0C0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3C4153-A4E5-4A4A-89E0-94ED13346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" t="32459" r="54062" b="737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EEAA06-3C72-F840-8DE0-15A67B4A50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2" t="34560" r="43012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26B3BEC6-DB6E-4436-B9ED-CBF80E30E81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1F67C77-EB74-4533-BA5D-96A783C0A6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58" t="28720" r="22002" b="12575"/>
          <a:stretch/>
        </p:blipFill>
        <p:spPr>
          <a:xfrm>
            <a:off x="10695543" y="2139831"/>
            <a:ext cx="1501500" cy="20254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C88E5A-9799-3A3A-A3D5-105D8405EDF6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93075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Céré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58DC8B-5BD1-DF4E-9693-6196166E2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14" r="19615"/>
          <a:stretch/>
        </p:blipFill>
        <p:spPr>
          <a:xfrm flipH="1">
            <a:off x="11352584" y="3212976"/>
            <a:ext cx="825299" cy="28787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9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EFD9BF8F-9EF3-41FD-962F-54FC0ECDE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2162B575-96D7-4228-B207-CDAE9A9B631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F7C3A8-EB5A-68FD-63B1-9249F4FF9880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4119223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58DC8B-5BD1-DF4E-9693-6196166E2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3" r="20783"/>
          <a:stretch/>
        </p:blipFill>
        <p:spPr>
          <a:xfrm>
            <a:off x="11305794" y="3293855"/>
            <a:ext cx="1138011" cy="28787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E8FB596E-D754-4A17-B22C-F06D6967C3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B89191-CDA0-5265-46B8-C0BEC9335717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450393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3D3E553C-BFB7-4936-AAD9-6E68F0DB0E8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3820F2-E1F0-9986-B95A-8A49A6CB5A10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73913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ntenu-Text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85FA98-A38C-443B-8B3F-68FCE4E265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/>
          <a:stretch/>
        </p:blipFill>
        <p:spPr>
          <a:xfrm flipH="1">
            <a:off x="11138546" y="3328718"/>
            <a:ext cx="1072206" cy="2624684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3D3E553C-BFB7-4936-AAD9-6E68F0DB0E8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3820F2-E1F0-9986-B95A-8A49A6CB5A10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859399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Image-Céré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2EFDB9-BAA2-422B-A346-25F2CBEFD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59" t="1402" r="366" b="-1402"/>
          <a:stretch/>
        </p:blipFill>
        <p:spPr>
          <a:xfrm>
            <a:off x="-24781" y="3246232"/>
            <a:ext cx="1224237" cy="28787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6BD6CF-A4AD-43FF-9B60-C85AF55D5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5" name="Image 14" descr="SYNGENTA-« logo reserve.png">
            <a:extLst>
              <a:ext uri="{FF2B5EF4-FFF2-40B4-BE49-F238E27FC236}">
                <a16:creationId xmlns:a16="http://schemas.microsoft.com/office/drawing/2014/main" id="{5EF1ADE0-06C5-4336-B597-A71DE50391A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DB31AF-1687-830D-21FD-DB35547D0480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70498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>
            <a:off x="-18752" y="1"/>
            <a:ext cx="1077455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286DF1-7B60-420D-AD5C-50D5D76FBC27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2780928"/>
            <a:ext cx="10707188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418" y="2125116"/>
            <a:ext cx="7647639" cy="836906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396074" y="3068960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3722" y="3236611"/>
            <a:ext cx="28448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A09B1E-4BD2-4806-A319-CBE79EF5D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5" name="Image 24" descr="SYNGENTA-« logo reserve.png">
            <a:extLst>
              <a:ext uri="{FF2B5EF4-FFF2-40B4-BE49-F238E27FC236}">
                <a16:creationId xmlns:a16="http://schemas.microsoft.com/office/drawing/2014/main" id="{4A9FC125-9B47-4742-95C7-1721AF50AFE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pic>
        <p:nvPicPr>
          <p:cNvPr id="12" name="Image 11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E9448222-E1BF-ECB4-2F58-BF14DC7734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188640"/>
            <a:ext cx="2243318" cy="3337039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F68FF027-4BF7-83B9-0124-F3A9941B3185}"/>
              </a:ext>
            </a:extLst>
          </p:cNvPr>
          <p:cNvGrpSpPr/>
          <p:nvPr/>
        </p:nvGrpSpPr>
        <p:grpSpPr>
          <a:xfrm>
            <a:off x="3243" y="3538715"/>
            <a:ext cx="10700700" cy="1746000"/>
            <a:chOff x="-23683" y="3314881"/>
            <a:chExt cx="10560072" cy="1746000"/>
          </a:xfrm>
        </p:grpSpPr>
        <p:pic>
          <p:nvPicPr>
            <p:cNvPr id="28" name="Image 27" descr="Une image contenant ciel, herbe, plein air, nature&#10;&#10;Description générée automatiquement">
              <a:extLst>
                <a:ext uri="{FF2B5EF4-FFF2-40B4-BE49-F238E27FC236}">
                  <a16:creationId xmlns:a16="http://schemas.microsoft.com/office/drawing/2014/main" id="{72DD8477-8724-80AC-279A-BECCEA3A2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800"/>
            <a:stretch/>
          </p:blipFill>
          <p:spPr>
            <a:xfrm>
              <a:off x="-23683" y="3314881"/>
              <a:ext cx="2138400" cy="1746000"/>
            </a:xfrm>
            <a:prstGeom prst="rect">
              <a:avLst/>
            </a:prstGeom>
          </p:spPr>
        </p:pic>
        <p:pic>
          <p:nvPicPr>
            <p:cNvPr id="32" name="Image 31" descr="Une image contenant herbe, plein air, terrain, nature&#10;&#10;Description générée automatiquement">
              <a:extLst>
                <a:ext uri="{FF2B5EF4-FFF2-40B4-BE49-F238E27FC236}">
                  <a16:creationId xmlns:a16="http://schemas.microsoft.com/office/drawing/2014/main" id="{BDBB9A5D-1FE8-A8A3-F595-5A7DE1455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58"/>
            <a:stretch/>
          </p:blipFill>
          <p:spPr>
            <a:xfrm>
              <a:off x="8397989" y="3314881"/>
              <a:ext cx="2138400" cy="1746000"/>
            </a:xfrm>
            <a:prstGeom prst="rect">
              <a:avLst/>
            </a:prstGeom>
          </p:spPr>
        </p:pic>
        <p:pic>
          <p:nvPicPr>
            <p:cNvPr id="35" name="Image 34" descr="Une image contenant fruit, raisin, arbre, plein air&#10;&#10;Description générée automatiquement">
              <a:extLst>
                <a:ext uri="{FF2B5EF4-FFF2-40B4-BE49-F238E27FC236}">
                  <a16:creationId xmlns:a16="http://schemas.microsoft.com/office/drawing/2014/main" id="{8EF8BDD6-B4AD-D353-A9FB-1FCCBF71B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506"/>
            <a:stretch/>
          </p:blipFill>
          <p:spPr>
            <a:xfrm>
              <a:off x="6292571" y="3314881"/>
              <a:ext cx="2138400" cy="1746000"/>
            </a:xfrm>
            <a:prstGeom prst="rect">
              <a:avLst/>
            </a:prstGeom>
          </p:spPr>
        </p:pic>
        <p:pic>
          <p:nvPicPr>
            <p:cNvPr id="37" name="Image 36" descr="Une image contenant personne, fruit, raisin, légume&#10;&#10;Description générée automatiquement">
              <a:extLst>
                <a:ext uri="{FF2B5EF4-FFF2-40B4-BE49-F238E27FC236}">
                  <a16:creationId xmlns:a16="http://schemas.microsoft.com/office/drawing/2014/main" id="{33E937EC-E3E3-9900-7EB5-3896A0656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58"/>
            <a:stretch/>
          </p:blipFill>
          <p:spPr>
            <a:xfrm>
              <a:off x="4187153" y="3314881"/>
              <a:ext cx="2138400" cy="1746000"/>
            </a:xfrm>
            <a:prstGeom prst="rect">
              <a:avLst/>
            </a:prstGeom>
          </p:spPr>
        </p:pic>
        <p:pic>
          <p:nvPicPr>
            <p:cNvPr id="39" name="Image 38" descr="Une image contenant ciel, plein air, nature, montagne&#10;&#10;Description générée automatiquement">
              <a:extLst>
                <a:ext uri="{FF2B5EF4-FFF2-40B4-BE49-F238E27FC236}">
                  <a16:creationId xmlns:a16="http://schemas.microsoft.com/office/drawing/2014/main" id="{B081501E-0CAB-9075-4205-B05DB4924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50"/>
            <a:stretch/>
          </p:blipFill>
          <p:spPr>
            <a:xfrm>
              <a:off x="2081735" y="3314881"/>
              <a:ext cx="2138400" cy="174600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99943B5-BC4E-7F86-543B-5AFD6D4E2FF3}"/>
              </a:ext>
            </a:extLst>
          </p:cNvPr>
          <p:cNvSpPr txBox="1"/>
          <p:nvPr userDrawn="1"/>
        </p:nvSpPr>
        <p:spPr>
          <a:xfrm>
            <a:off x="98812" y="5573442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239647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Imag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2EFDB9-BAA2-422B-A346-25F2CBEFD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3" r="20783"/>
          <a:stretch/>
        </p:blipFill>
        <p:spPr>
          <a:xfrm flipH="1">
            <a:off x="-329681" y="3365442"/>
            <a:ext cx="1138011" cy="28787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5" name="Image 14" descr="SYNGENTA-« logo reserve.png">
            <a:extLst>
              <a:ext uri="{FF2B5EF4-FFF2-40B4-BE49-F238E27FC236}">
                <a16:creationId xmlns:a16="http://schemas.microsoft.com/office/drawing/2014/main" id="{AE1CA4F2-8C39-416C-AC9D-76851E1C07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70A7AD-99A9-60BB-F10D-C8A2D0DF2425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407245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Imag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59876A-70A3-444F-A6E5-C0AA9FD8C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/>
          <a:stretch/>
        </p:blipFill>
        <p:spPr>
          <a:xfrm>
            <a:off x="-16766" y="3328718"/>
            <a:ext cx="1072206" cy="26246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411A91F-1DA6-1941-7B4D-300D2831C878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508497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138320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4817590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4785840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02608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Mentions légales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7D6695-6813-43D9-BBD2-FA8D8597CE78}"/>
              </a:ext>
            </a:extLst>
          </p:cNvPr>
          <p:cNvSpPr txBox="1">
            <a:spLocks/>
          </p:cNvSpPr>
          <p:nvPr/>
        </p:nvSpPr>
        <p:spPr>
          <a:xfrm>
            <a:off x="479376" y="1376363"/>
            <a:ext cx="10801200" cy="695325"/>
          </a:xfrm>
          <a:prstGeom prst="rect">
            <a:avLst/>
          </a:prstGeom>
        </p:spPr>
        <p:txBody>
          <a:bodyPr/>
          <a:lstStyle>
            <a:lvl1pPr marL="391146" indent="-391146" algn="l" defTabSz="1043056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F0AB00"/>
              </a:buClr>
              <a:buNone/>
              <a:defRPr/>
            </a:pPr>
            <a:r>
              <a:rPr lang="fr-FR" sz="1000" i="1">
                <a:solidFill>
                  <a:prstClr val="black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Ce document destiné aux distributeurs ne revêt aucun caractère contractuel. Les données qui y sont contenues sont publiées à titre d'information et ne peuvent en aucun cas être considérées comme des spécifications du produit ni se substituer à la consultation de l’étiquette. Toute utilisation des informations contenues dans ce document aux fins de communication à des agriculteurs doit être réalisée dans le strict respect des règles relatives à la séparation du conseil et de la vente.</a:t>
            </a:r>
            <a:endParaRPr lang="en-US" sz="1000" i="1">
              <a:solidFill>
                <a:prstClr val="black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15FD45-E4BF-4284-A868-506BF36AFC7E}"/>
              </a:ext>
            </a:extLst>
          </p:cNvPr>
          <p:cNvSpPr/>
          <p:nvPr/>
        </p:nvSpPr>
        <p:spPr>
          <a:xfrm>
            <a:off x="623392" y="2385222"/>
            <a:ext cx="5937844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19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96" b="1" i="1">
                <a:solidFill>
                  <a:prstClr val="black"/>
                </a:solidFill>
                <a:highlight>
                  <a:srgbClr val="FFFF00"/>
                </a:highlight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Pour les mentions légales des produits cités, </a:t>
            </a:r>
            <a:r>
              <a:rPr lang="fr-FR" sz="1796" b="1" i="1" u="sng">
                <a:solidFill>
                  <a:prstClr val="black"/>
                </a:solidFill>
                <a:highlight>
                  <a:srgbClr val="FFFF00"/>
                </a:highlight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  <a:hlinkClick r:id="rId4"/>
              </a:rPr>
              <a:t>cliquer ici </a:t>
            </a:r>
            <a:endParaRPr lang="fr-FR" sz="770">
              <a:solidFill>
                <a:prstClr val="black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C1DF80-1600-474B-A9B0-CF32B0B6B93D}"/>
              </a:ext>
            </a:extLst>
          </p:cNvPr>
          <p:cNvSpPr txBox="1">
            <a:spLocks/>
          </p:cNvSpPr>
          <p:nvPr/>
        </p:nvSpPr>
        <p:spPr>
          <a:xfrm>
            <a:off x="479376" y="3316624"/>
            <a:ext cx="11312989" cy="695325"/>
          </a:xfrm>
          <a:prstGeom prst="rect">
            <a:avLst/>
          </a:prstGeom>
        </p:spPr>
        <p:txBody>
          <a:bodyPr/>
          <a:lstStyle>
            <a:lvl1pPr marL="391146" indent="-391146" algn="l" defTabSz="1043056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1859">
              <a:buNone/>
              <a:defRPr/>
            </a:pPr>
            <a:r>
              <a:rPr lang="fr-FR" sz="1000" b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Syngenta France SAS - 1228, Chemin de l’</a:t>
            </a:r>
            <a:r>
              <a:rPr lang="fr-FR" sz="1000" b="1" err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Hobit</a:t>
            </a:r>
            <a:r>
              <a:rPr lang="fr-FR" sz="1000" b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 31790 Saint-Sauveur France. </a:t>
            </a:r>
          </a:p>
          <a:p>
            <a:pPr marL="0" indent="0" defTabSz="891859">
              <a:buNone/>
              <a:defRPr/>
            </a:pPr>
            <a:r>
              <a:rPr lang="fr-FR" sz="1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SAS au capital de 111 447 427 Euros. RCS – RSAC Toulouse 443 716 832. Numéro de TVA intra-communautaire : FR 11 443 716 832. </a:t>
            </a:r>
          </a:p>
          <a:p>
            <a:pPr marL="0" indent="0" defTabSz="891859">
              <a:buNone/>
              <a:defRPr/>
            </a:pPr>
            <a:r>
              <a:rPr lang="fr-FR" sz="1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N° d’agrément MP02249 : distribution et application de produits phytopharmaceutiques</a:t>
            </a: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marR="0" lvl="0" indent="0" algn="l" defTabSz="89185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DESTINE A UN USAGE PROFESSIONNEL</a:t>
            </a:r>
            <a:endParaRPr lang="fr-FR" sz="14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464201-A4FA-42C2-8C4B-6A068FF5F3A5}"/>
              </a:ext>
            </a:extLst>
          </p:cNvPr>
          <p:cNvSpPr txBox="1"/>
          <p:nvPr/>
        </p:nvSpPr>
        <p:spPr>
          <a:xfrm rot="16200000">
            <a:off x="11328521" y="3533481"/>
            <a:ext cx="1249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© Syngenta 2022</a:t>
            </a:r>
          </a:p>
        </p:txBody>
      </p:sp>
    </p:spTree>
    <p:extLst>
      <p:ext uri="{BB962C8B-B14F-4D97-AF65-F5344CB8AC3E}">
        <p14:creationId xmlns:p14="http://schemas.microsoft.com/office/powerpoint/2010/main" val="244936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CC1E-0D3E-463D-AEFE-1B4D00AD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" y="530225"/>
            <a:ext cx="9610725" cy="432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417BE-6DE5-4BFD-8978-64F12A880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3" y="1670050"/>
            <a:ext cx="9610725" cy="4035425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 sz="2200" spc="-30" baseline="0"/>
            </a:lvl1pPr>
            <a:lvl2pPr>
              <a:lnSpc>
                <a:spcPct val="100000"/>
              </a:lnSpc>
              <a:spcBef>
                <a:spcPts val="400"/>
              </a:spcBef>
              <a:defRPr sz="2200" spc="-30" baseline="0"/>
            </a:lvl2pPr>
            <a:lvl3pPr marL="180000" indent="-180000">
              <a:lnSpc>
                <a:spcPct val="100000"/>
              </a:lnSpc>
              <a:spcBef>
                <a:spcPts val="800"/>
              </a:spcBef>
              <a:buClr>
                <a:schemeClr val="tx2"/>
              </a:buClr>
              <a:defRPr sz="2200" spc="-30" baseline="0"/>
            </a:lvl3pPr>
            <a:lvl4pPr>
              <a:lnSpc>
                <a:spcPct val="100000"/>
              </a:lnSpc>
              <a:defRPr sz="2200" spc="-30" baseline="0"/>
            </a:lvl4pPr>
            <a:lvl5pPr>
              <a:lnSpc>
                <a:spcPct val="100000"/>
              </a:lnSpc>
              <a:defRPr sz="2200" spc="-30" baseline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2C67-70BC-4504-B1DD-3EB088F1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638A-F113-462E-8878-53505D82E9F9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6422E-B87D-4E66-A97B-C01B0EBB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02C72-9185-44B5-AD19-CFA5114D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A97D3-362B-4440-89AF-2BC6C073CC18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15D1BAA-6740-47E0-90DC-BE62262FF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63" y="1029353"/>
            <a:ext cx="9610725" cy="431800"/>
          </a:xfrm>
        </p:spPr>
        <p:txBody>
          <a:bodyPr/>
          <a:lstStyle>
            <a:lvl1pPr>
              <a:lnSpc>
                <a:spcPct val="90000"/>
              </a:lnSpc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AEEF12-7BE0-C7EB-6E90-1A55E8F74849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829726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CC1E-0D3E-463D-AEFE-1B4D00AD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13E5D4-0F07-4B8E-9E51-1640C1543B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65" y="1670052"/>
            <a:ext cx="5376863" cy="40354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9850A50-B6D2-4644-88C4-FFAAC714FB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5" y="1029353"/>
            <a:ext cx="5083175" cy="431800"/>
          </a:xfrm>
        </p:spPr>
        <p:txBody>
          <a:bodyPr/>
          <a:lstStyle>
            <a:lvl1pPr>
              <a:lnSpc>
                <a:spcPct val="90000"/>
              </a:lnSpc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4B65A2-D160-FA60-ABEF-C69965C5CDE8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4259652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7571E-7032-ACC6-B5BD-70445B4E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6852D2-CC68-6566-CCA7-608A316F8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56468C-D30B-BEAE-C259-F88F52F47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47E2-1095-49B1-83A9-0D36611FDB41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CD7F5D-B525-7DC6-EA66-D636CD92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7078F4-8990-D7BF-B306-B4E9587B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2E00-0043-417F-85AE-8DA3B92D04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53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E6DA7-6DAD-F6E8-6939-E9DA991BD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3C1C2A-D43C-5F89-DB93-2FF56717B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FE57A7-83C2-D054-9DCE-4684A248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47E2-1095-49B1-83A9-0D36611FDB41}" type="datetimeFigureOut">
              <a:rPr lang="fr-FR" smtClean="0"/>
              <a:t>04/04/2024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86994C-9F3D-3082-60E0-B34255A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B462F1-50E1-AE7E-1012-03C25A67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2E00-0043-417F-85AE-8DA3B92D04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1133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2" y="1"/>
            <a:ext cx="1077455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516E2F4-663D-7045-81E7-1273C01FC26B}"/>
              </a:ext>
            </a:extLst>
          </p:cNvPr>
          <p:cNvSpPr/>
          <p:nvPr/>
        </p:nvSpPr>
        <p:spPr bwMode="gray">
          <a:xfrm>
            <a:off x="207208" y="1268760"/>
            <a:ext cx="4971508" cy="3517987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60000"/>
                </a:schemeClr>
              </a:gs>
              <a:gs pos="0">
                <a:schemeClr val="bg1">
                  <a:alpha val="10000"/>
                </a:schemeClr>
              </a:gs>
            </a:gsLst>
            <a:lin ang="12600000" scaled="0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2780928"/>
            <a:ext cx="10707188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3507" y="2104715"/>
            <a:ext cx="3984087" cy="1629692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640742" y="4021741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0871" y="4922048"/>
            <a:ext cx="28448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68B67C-BDAA-4B56-9330-60B85BB96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7" name="Image 6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921F61E1-E618-920B-FB93-9227F266FE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286" y="64664"/>
            <a:ext cx="3693902" cy="52225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0C36A6-291F-E340-5EE7-F802DC9D05D5}"/>
              </a:ext>
            </a:extLst>
          </p:cNvPr>
          <p:cNvSpPr txBox="1"/>
          <p:nvPr/>
        </p:nvSpPr>
        <p:spPr>
          <a:xfrm>
            <a:off x="250538" y="5544975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Noto Sans Display" panose="020B0502040504020204"/>
              </a:rPr>
              <a:t>Usage interne uniquement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01D756-BC3F-8841-54C6-606F8E922378}"/>
              </a:ext>
            </a:extLst>
          </p:cNvPr>
          <p:cNvSpPr txBox="1"/>
          <p:nvPr userDrawn="1"/>
        </p:nvSpPr>
        <p:spPr>
          <a:xfrm>
            <a:off x="207208" y="5585636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927065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2229F6-2211-57AA-6A33-DF2EA7B4D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3" r="3885" b="6279"/>
          <a:stretch/>
        </p:blipFill>
        <p:spPr>
          <a:xfrm>
            <a:off x="-7629" y="0"/>
            <a:ext cx="10714816" cy="68580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10A1BCF-17A7-4CA5-B260-0BEB0BD62699}"/>
              </a:ext>
            </a:extLst>
          </p:cNvPr>
          <p:cNvGrpSpPr/>
          <p:nvPr/>
        </p:nvGrpSpPr>
        <p:grpSpPr>
          <a:xfrm>
            <a:off x="-19722" y="1340768"/>
            <a:ext cx="6403754" cy="3677487"/>
            <a:chOff x="-19721" y="-38147"/>
            <a:chExt cx="4531544" cy="689614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9D2C871-5E63-40D5-A309-1EDBBD632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13" r="5813"/>
            <a:stretch/>
          </p:blipFill>
          <p:spPr>
            <a:xfrm>
              <a:off x="-18752" y="1"/>
              <a:ext cx="4530575" cy="685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286DF1-7B60-420D-AD5C-50D5D76FBC27}"/>
                </a:ext>
              </a:extLst>
            </p:cNvPr>
            <p:cNvSpPr/>
            <p:nvPr/>
          </p:nvSpPr>
          <p:spPr bwMode="gray">
            <a:xfrm>
              <a:off x="-19721" y="-38147"/>
              <a:ext cx="4530575" cy="6896148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80000"/>
                  </a:schemeClr>
                </a:gs>
                <a:gs pos="0">
                  <a:schemeClr val="bg1"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622" y="1824422"/>
            <a:ext cx="4287405" cy="1914841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3622" y="4653135"/>
            <a:ext cx="2844800" cy="317923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A09B1E-4BD2-4806-A319-CBE79EF5D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505DEEB4-3594-4DC9-A31D-FA6DC36EACB0}"/>
              </a:ext>
            </a:extLst>
          </p:cNvPr>
          <p:cNvCxnSpPr/>
          <p:nvPr/>
        </p:nvCxnSpPr>
        <p:spPr>
          <a:xfrm>
            <a:off x="433534" y="3884874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SYNGENTA-« logo reserve.png">
            <a:extLst>
              <a:ext uri="{FF2B5EF4-FFF2-40B4-BE49-F238E27FC236}">
                <a16:creationId xmlns:a16="http://schemas.microsoft.com/office/drawing/2014/main" id="{79CB3B3A-B6DC-42BF-A6F6-046C89BD10A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pic>
        <p:nvPicPr>
          <p:cNvPr id="6" name="Image 5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DB347286-F550-210C-9476-5D8B34DED0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027" y="1651756"/>
            <a:ext cx="1781636" cy="29523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3AA30B-ED8A-4846-2ACA-887F27C9CB0A}"/>
              </a:ext>
            </a:extLst>
          </p:cNvPr>
          <p:cNvSpPr txBox="1"/>
          <p:nvPr/>
        </p:nvSpPr>
        <p:spPr>
          <a:xfrm>
            <a:off x="335360" y="6327650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Noto Sans Display" panose="020B0502040504020204"/>
              </a:rPr>
              <a:t>Usage interne uniquement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0D14D-4C39-DEDC-41DC-2265BDDC8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5" b="38689"/>
          <a:stretch/>
        </p:blipFill>
        <p:spPr>
          <a:xfrm>
            <a:off x="-60773" y="0"/>
            <a:ext cx="11017922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76F070-4E25-4D17-5942-B7DFDB5BA643}"/>
              </a:ext>
            </a:extLst>
          </p:cNvPr>
          <p:cNvSpPr txBox="1"/>
          <p:nvPr userDrawn="1"/>
        </p:nvSpPr>
        <p:spPr>
          <a:xfrm>
            <a:off x="234101" y="5576447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Confidentiel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3227564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uvertur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>
            <a:off x="-18752" y="1"/>
            <a:ext cx="1077455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286DF1-7B60-420D-AD5C-50D5D76FBC27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2780928"/>
            <a:ext cx="10707188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0707190" y="4"/>
            <a:ext cx="1484811" cy="6858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B1CF36-D0A2-4D26-A060-AF0CC3C0FAA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3" b="-2915"/>
          <a:stretch/>
        </p:blipFill>
        <p:spPr>
          <a:xfrm>
            <a:off x="10707188" y="1268760"/>
            <a:ext cx="1386000" cy="552457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2FE2FEE-19B6-448F-B3A6-FE6DFE1F07C3}"/>
              </a:ext>
            </a:extLst>
          </p:cNvPr>
          <p:cNvGrpSpPr/>
          <p:nvPr/>
        </p:nvGrpSpPr>
        <p:grpSpPr>
          <a:xfrm>
            <a:off x="0" y="5287176"/>
            <a:ext cx="12192000" cy="791367"/>
            <a:chOff x="0" y="3701680"/>
            <a:chExt cx="12192000" cy="791367"/>
          </a:xfrm>
        </p:grpSpPr>
        <p:sp>
          <p:nvSpPr>
            <p:cNvPr id="30" name="Freeform 49">
              <a:extLst>
                <a:ext uri="{FF2B5EF4-FFF2-40B4-BE49-F238E27FC236}">
                  <a16:creationId xmlns:a16="http://schemas.microsoft.com/office/drawing/2014/main" id="{BA8D86A2-7ABD-4B7B-B13C-5EBDE12D5819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55AFF7-D0DF-484A-AD27-56BB97445F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418" y="2125116"/>
            <a:ext cx="7647639" cy="836906"/>
          </a:xfrm>
        </p:spPr>
        <p:txBody>
          <a:bodyPr>
            <a:no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de la </a:t>
            </a:r>
            <a:r>
              <a:rPr lang="en-US" err="1"/>
              <a:t>présentation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396074" y="3068960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4992FCCE-2678-C141-BDD8-E4217800B8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3722" y="3236611"/>
            <a:ext cx="2844800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endParaRPr lang="fr-FR"/>
          </a:p>
        </p:txBody>
      </p:sp>
      <p:sp>
        <p:nvSpPr>
          <p:cNvPr id="13" name="Textfeld 26">
            <a:extLst>
              <a:ext uri="{FF2B5EF4-FFF2-40B4-BE49-F238E27FC236}">
                <a16:creationId xmlns:a16="http://schemas.microsoft.com/office/drawing/2014/main" id="{3CCA345C-07C7-43F1-8487-740217E6D3FF}"/>
              </a:ext>
            </a:extLst>
          </p:cNvPr>
          <p:cNvSpPr txBox="1"/>
          <p:nvPr/>
        </p:nvSpPr>
        <p:spPr>
          <a:xfrm>
            <a:off x="10957150" y="6617903"/>
            <a:ext cx="107402" cy="175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40">
                <a:solidFill>
                  <a:srgbClr val="FFFFFF"/>
                </a:solidFill>
              </a:rPr>
              <a:t>®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6A09B1E-4BD2-4806-A319-CBE79EF5D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5" name="Image 24" descr="SYNGENTA-« logo reserve.png">
            <a:extLst>
              <a:ext uri="{FF2B5EF4-FFF2-40B4-BE49-F238E27FC236}">
                <a16:creationId xmlns:a16="http://schemas.microsoft.com/office/drawing/2014/main" id="{4A9FC125-9B47-4742-95C7-1721AF50AFE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07" y="5463246"/>
            <a:ext cx="1920088" cy="539360"/>
          </a:xfrm>
          <a:prstGeom prst="rect">
            <a:avLst/>
          </a:prstGeom>
        </p:spPr>
      </p:pic>
      <p:pic>
        <p:nvPicPr>
          <p:cNvPr id="12" name="Image 11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E9448222-E1BF-ECB4-2F58-BF14DC7734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288" y="188640"/>
            <a:ext cx="2243318" cy="3337039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F68FF027-4BF7-83B9-0124-F3A9941B3185}"/>
              </a:ext>
            </a:extLst>
          </p:cNvPr>
          <p:cNvGrpSpPr/>
          <p:nvPr/>
        </p:nvGrpSpPr>
        <p:grpSpPr>
          <a:xfrm>
            <a:off x="3243" y="3538715"/>
            <a:ext cx="10700700" cy="1746000"/>
            <a:chOff x="-23683" y="3314881"/>
            <a:chExt cx="10560072" cy="1746000"/>
          </a:xfrm>
        </p:grpSpPr>
        <p:pic>
          <p:nvPicPr>
            <p:cNvPr id="28" name="Image 27" descr="Une image contenant ciel, herbe, plein air, nature&#10;&#10;Description générée automatiquement">
              <a:extLst>
                <a:ext uri="{FF2B5EF4-FFF2-40B4-BE49-F238E27FC236}">
                  <a16:creationId xmlns:a16="http://schemas.microsoft.com/office/drawing/2014/main" id="{72DD8477-8724-80AC-279A-BECCEA3A2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800"/>
            <a:stretch/>
          </p:blipFill>
          <p:spPr>
            <a:xfrm>
              <a:off x="-23683" y="3314881"/>
              <a:ext cx="2138400" cy="1746000"/>
            </a:xfrm>
            <a:prstGeom prst="rect">
              <a:avLst/>
            </a:prstGeom>
          </p:spPr>
        </p:pic>
        <p:pic>
          <p:nvPicPr>
            <p:cNvPr id="32" name="Image 31" descr="Une image contenant herbe, plein air, terrain, nature&#10;&#10;Description générée automatiquement">
              <a:extLst>
                <a:ext uri="{FF2B5EF4-FFF2-40B4-BE49-F238E27FC236}">
                  <a16:creationId xmlns:a16="http://schemas.microsoft.com/office/drawing/2014/main" id="{BDBB9A5D-1FE8-A8A3-F595-5A7DE1455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58"/>
            <a:stretch/>
          </p:blipFill>
          <p:spPr>
            <a:xfrm>
              <a:off x="8397989" y="3314881"/>
              <a:ext cx="2138400" cy="1746000"/>
            </a:xfrm>
            <a:prstGeom prst="rect">
              <a:avLst/>
            </a:prstGeom>
          </p:spPr>
        </p:pic>
        <p:pic>
          <p:nvPicPr>
            <p:cNvPr id="35" name="Image 34" descr="Une image contenant fruit, raisin, arbre, plein air&#10;&#10;Description générée automatiquement">
              <a:extLst>
                <a:ext uri="{FF2B5EF4-FFF2-40B4-BE49-F238E27FC236}">
                  <a16:creationId xmlns:a16="http://schemas.microsoft.com/office/drawing/2014/main" id="{8EF8BDD6-B4AD-D353-A9FB-1FCCBF71B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506"/>
            <a:stretch/>
          </p:blipFill>
          <p:spPr>
            <a:xfrm>
              <a:off x="6292571" y="3314881"/>
              <a:ext cx="2138400" cy="1746000"/>
            </a:xfrm>
            <a:prstGeom prst="rect">
              <a:avLst/>
            </a:prstGeom>
          </p:spPr>
        </p:pic>
        <p:pic>
          <p:nvPicPr>
            <p:cNvPr id="37" name="Image 36" descr="Une image contenant personne, fruit, raisin, légume&#10;&#10;Description générée automatiquement">
              <a:extLst>
                <a:ext uri="{FF2B5EF4-FFF2-40B4-BE49-F238E27FC236}">
                  <a16:creationId xmlns:a16="http://schemas.microsoft.com/office/drawing/2014/main" id="{33E937EC-E3E3-9900-7EB5-3896A0656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58"/>
            <a:stretch/>
          </p:blipFill>
          <p:spPr>
            <a:xfrm>
              <a:off x="4187153" y="3314881"/>
              <a:ext cx="2138400" cy="1746000"/>
            </a:xfrm>
            <a:prstGeom prst="rect">
              <a:avLst/>
            </a:prstGeom>
          </p:spPr>
        </p:pic>
        <p:pic>
          <p:nvPicPr>
            <p:cNvPr id="39" name="Image 38" descr="Une image contenant ciel, plein air, nature, montagne&#10;&#10;Description générée automatiquement">
              <a:extLst>
                <a:ext uri="{FF2B5EF4-FFF2-40B4-BE49-F238E27FC236}">
                  <a16:creationId xmlns:a16="http://schemas.microsoft.com/office/drawing/2014/main" id="{B081501E-0CAB-9075-4205-B05DB4924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350"/>
            <a:stretch/>
          </p:blipFill>
          <p:spPr>
            <a:xfrm>
              <a:off x="2081735" y="3314881"/>
              <a:ext cx="2138400" cy="174600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951B61E-147C-6669-16CE-A3B333D931F9}"/>
              </a:ext>
            </a:extLst>
          </p:cNvPr>
          <p:cNvSpPr txBox="1"/>
          <p:nvPr/>
        </p:nvSpPr>
        <p:spPr>
          <a:xfrm>
            <a:off x="102285" y="5531094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Noto Sans Display" panose="020B0502040504020204"/>
              </a:rPr>
              <a:t>Usage interne uniquement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FDE7AC-9A58-5A61-57AE-2F35BAAAF391}"/>
              </a:ext>
            </a:extLst>
          </p:cNvPr>
          <p:cNvSpPr txBox="1"/>
          <p:nvPr userDrawn="1"/>
        </p:nvSpPr>
        <p:spPr>
          <a:xfrm>
            <a:off x="224418" y="5545872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401078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A6A32B-D4AD-0740-A589-052A6088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190" y="4"/>
            <a:ext cx="1484811" cy="6066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FA5B5A5-65B4-4BC0-9933-F0DA53EBA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123" y="-1316"/>
            <a:ext cx="4103090" cy="6310636"/>
          </a:xfrm>
          <a:prstGeom prst="rect">
            <a:avLst/>
          </a:prstGeom>
        </p:spPr>
      </p:pic>
      <p:pic>
        <p:nvPicPr>
          <p:cNvPr id="3" name="Image 2" descr="Une image contenant plante, agave, herbe&#10;&#10;Description générée automatiquement">
            <a:extLst>
              <a:ext uri="{FF2B5EF4-FFF2-40B4-BE49-F238E27FC236}">
                <a16:creationId xmlns:a16="http://schemas.microsoft.com/office/drawing/2014/main" id="{437F29FC-D67F-3140-BF3D-F1618FBAA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9313" r="4130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5" name="Image 4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44DAFE59-675C-694D-B5C9-DB259F620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6" t="64412" r="68839" b="6055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pic>
        <p:nvPicPr>
          <p:cNvPr id="7" name="Image 6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958426C8-C1FE-4C42-A509-9148725946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4" r="37608"/>
          <a:stretch/>
        </p:blipFill>
        <p:spPr>
          <a:xfrm>
            <a:off x="10706508" y="2124699"/>
            <a:ext cx="1501002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Image 19" descr="SYNGENTA-« logo reserve.png">
            <a:extLst>
              <a:ext uri="{FF2B5EF4-FFF2-40B4-BE49-F238E27FC236}">
                <a16:creationId xmlns:a16="http://schemas.microsoft.com/office/drawing/2014/main" id="{4930EF9C-0A7A-44DB-BF59-F089740DE16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55EB0A-FD71-F24B-32CE-365F92AD5D84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699587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BA6A32B-D4AD-0740-A589-052A6088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190" y="4"/>
            <a:ext cx="1484811" cy="6066000"/>
          </a:xfrm>
          <a:prstGeom prst="rect">
            <a:avLst/>
          </a:prstGeom>
          <a:solidFill>
            <a:srgbClr val="B5BD00"/>
          </a:solidFill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FA5B5A5-65B4-4BC0-9933-F0DA53EBA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123" y="-1316"/>
            <a:ext cx="4103090" cy="6310636"/>
          </a:xfrm>
          <a:prstGeom prst="rect">
            <a:avLst/>
          </a:prstGeom>
        </p:spPr>
      </p:pic>
      <p:pic>
        <p:nvPicPr>
          <p:cNvPr id="3" name="Image 2" descr="Une image contenant plante, agave, herbe&#10;&#10;Description générée automatiquement">
            <a:extLst>
              <a:ext uri="{FF2B5EF4-FFF2-40B4-BE49-F238E27FC236}">
                <a16:creationId xmlns:a16="http://schemas.microsoft.com/office/drawing/2014/main" id="{437F29FC-D67F-3140-BF3D-F1618FBAA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9313" r="4130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5" name="Image 4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44DAFE59-675C-694D-B5C9-DB259F620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6" t="64412" r="68839" b="6055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pic>
        <p:nvPicPr>
          <p:cNvPr id="7" name="Image 6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958426C8-C1FE-4C42-A509-9148725946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4" r="37608"/>
          <a:stretch/>
        </p:blipFill>
        <p:spPr>
          <a:xfrm>
            <a:off x="10706508" y="2124699"/>
            <a:ext cx="1501002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Image 19" descr="SYNGENTA-« logo reserve.png">
            <a:extLst>
              <a:ext uri="{FF2B5EF4-FFF2-40B4-BE49-F238E27FC236}">
                <a16:creationId xmlns:a16="http://schemas.microsoft.com/office/drawing/2014/main" id="{4930EF9C-0A7A-44DB-BF59-F089740DE16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D66F4D-6BCB-A553-6007-8200B5CD916A}"/>
              </a:ext>
            </a:extLst>
          </p:cNvPr>
          <p:cNvSpPr txBox="1"/>
          <p:nvPr/>
        </p:nvSpPr>
        <p:spPr>
          <a:xfrm>
            <a:off x="335360" y="6327650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Noto Sans Display" panose="020B0502040504020204"/>
              </a:rPr>
              <a:t>Usage interne uniquement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4E0F2B-D43E-1BB9-041B-C3F504C436A9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2938053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236" y="193302"/>
            <a:ext cx="4104456" cy="606633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181F9F-5631-8E47-B890-3A9B29B34A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3" r="28396" b="-1114"/>
          <a:stretch/>
        </p:blipFill>
        <p:spPr>
          <a:xfrm>
            <a:off x="10706010" y="-2"/>
            <a:ext cx="1501999" cy="3101629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8AB4CAB8-31F8-457D-9DD7-E7FCC1B0535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A6B830-1BBD-4107-869E-B7288DF1F5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358" t="11283" r="22002"/>
          <a:stretch/>
        </p:blipFill>
        <p:spPr>
          <a:xfrm>
            <a:off x="10706010" y="3074272"/>
            <a:ext cx="1501500" cy="30157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803492-7E37-5180-7DC3-7ED0A5C77917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2877464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7733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FE5A6D-D296-4FF6-86A1-8F543229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254492"/>
            <a:ext cx="3147319" cy="56109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3DB121-1E4A-5044-8E68-1DCD24D54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2" r="14762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27DFB4-2BF5-D545-9C26-80830B7057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87" b="-2023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13456" y="6115275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3456" y="6083525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306E70A4-6136-4ABD-BC3D-51874B6707B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3" name="Image 22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DA22B164-A422-4561-A4CF-6A88924CC7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4" r="37608"/>
          <a:stretch/>
        </p:blipFill>
        <p:spPr>
          <a:xfrm>
            <a:off x="10706508" y="2124699"/>
            <a:ext cx="1501002" cy="202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87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7733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13456" y="6115275"/>
            <a:ext cx="1221654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3457" y="6083525"/>
            <a:ext cx="12218911" cy="9544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306E70A4-6136-4ABD-BC3D-51874B6707B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5" name="Image 4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2449B6E0-FE95-9CD0-5574-3C133C62C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314546"/>
            <a:ext cx="3693902" cy="522250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C0B44C3-61C3-470D-0233-B038B8EB54FE}"/>
              </a:ext>
            </a:extLst>
          </p:cNvPr>
          <p:cNvGrpSpPr/>
          <p:nvPr/>
        </p:nvGrpSpPr>
        <p:grpSpPr>
          <a:xfrm>
            <a:off x="10701232" y="2535"/>
            <a:ext cx="1507813" cy="6080466"/>
            <a:chOff x="6292571" y="-738785"/>
            <a:chExt cx="1487997" cy="6080466"/>
          </a:xfrm>
        </p:grpSpPr>
        <p:pic>
          <p:nvPicPr>
            <p:cNvPr id="13" name="Image 12" descr="Une image contenant fruit, raisin, arbre, plein air&#10;&#10;Description générée automatiquement">
              <a:extLst>
                <a:ext uri="{FF2B5EF4-FFF2-40B4-BE49-F238E27FC236}">
                  <a16:creationId xmlns:a16="http://schemas.microsoft.com/office/drawing/2014/main" id="{24AF273E-2180-9AF4-6F54-939F80363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84" r="28296"/>
            <a:stretch/>
          </p:blipFill>
          <p:spPr>
            <a:xfrm>
              <a:off x="6292571" y="3314881"/>
              <a:ext cx="1477918" cy="2026800"/>
            </a:xfrm>
            <a:prstGeom prst="rect">
              <a:avLst/>
            </a:prstGeom>
          </p:spPr>
        </p:pic>
        <p:pic>
          <p:nvPicPr>
            <p:cNvPr id="14" name="Image 13" descr="Une image contenant personne, fruit, raisin, légume&#10;&#10;Description générée automatiquement">
              <a:extLst>
                <a:ext uri="{FF2B5EF4-FFF2-40B4-BE49-F238E27FC236}">
                  <a16:creationId xmlns:a16="http://schemas.microsoft.com/office/drawing/2014/main" id="{09466DAB-F306-F79B-9BB0-9E4BCF476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02" r="2290"/>
            <a:stretch/>
          </p:blipFill>
          <p:spPr>
            <a:xfrm>
              <a:off x="6297609" y="1287040"/>
              <a:ext cx="1477919" cy="2026800"/>
            </a:xfrm>
            <a:prstGeom prst="rect">
              <a:avLst/>
            </a:prstGeom>
          </p:spPr>
        </p:pic>
        <p:pic>
          <p:nvPicPr>
            <p:cNvPr id="17" name="Image 16" descr="Une image contenant ciel, plein air, nature, montagne&#10;&#10;Description générée automatiquement">
              <a:extLst>
                <a:ext uri="{FF2B5EF4-FFF2-40B4-BE49-F238E27FC236}">
                  <a16:creationId xmlns:a16="http://schemas.microsoft.com/office/drawing/2014/main" id="{476A5A11-744A-7715-0810-340EA153D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260" r="9127"/>
            <a:stretch/>
          </p:blipFill>
          <p:spPr>
            <a:xfrm>
              <a:off x="6302649" y="-738785"/>
              <a:ext cx="1477919" cy="202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73031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Mult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045725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CEB613F8-08E0-4B24-9061-BF98E99DD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972" y="768517"/>
            <a:ext cx="3545871" cy="52407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9672" y="429997"/>
            <a:ext cx="3038141" cy="54162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B03C19-9BC5-47C3-9C8A-B8B5FD0C0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3C4153-A4E5-4A4A-89E0-94ED13346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" t="32459" r="54062" b="737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EEAA06-3C72-F840-8DE0-15A67B4A50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2" t="34560" r="43012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26B3BEC6-DB6E-4436-B9ED-CBF80E30E81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1F67C77-EB74-4533-BA5D-96A783C0A6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58" t="28720" r="22002" b="12575"/>
          <a:stretch/>
        </p:blipFill>
        <p:spPr>
          <a:xfrm>
            <a:off x="10695543" y="2139831"/>
            <a:ext cx="1501500" cy="202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80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Céré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58DC8B-5BD1-DF4E-9693-6196166E2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14" r="19615"/>
          <a:stretch/>
        </p:blipFill>
        <p:spPr>
          <a:xfrm flipH="1">
            <a:off x="11352584" y="3212976"/>
            <a:ext cx="825299" cy="28787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9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EFD9BF8F-9EF3-41FD-962F-54FC0ECDE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2162B575-96D7-4228-B207-CDAE9A9B631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D723C1A-BEC7-8F69-16A9-D8B6363E01D9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Usage interne uniquement – Ne pas diffuser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EF403-C572-8A04-270E-4889C3782004}"/>
              </a:ext>
            </a:extLst>
          </p:cNvPr>
          <p:cNvSpPr/>
          <p:nvPr userDrawn="1"/>
        </p:nvSpPr>
        <p:spPr bwMode="gray">
          <a:xfrm>
            <a:off x="0" y="6327775"/>
            <a:ext cx="3636579" cy="3568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65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58DC8B-5BD1-DF4E-9693-6196166E2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3" r="20783"/>
          <a:stretch/>
        </p:blipFill>
        <p:spPr>
          <a:xfrm>
            <a:off x="11305794" y="3293855"/>
            <a:ext cx="1138011" cy="28787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E8FB596E-D754-4A17-B22C-F06D6967C3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4C955D4-F4BE-07B7-6D1B-D057BC9D9D8C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Usage interne uniquement – Ne pas diffuser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11C59C-4EB0-BDB1-E1DB-E5129D2D9FF6}"/>
              </a:ext>
            </a:extLst>
          </p:cNvPr>
          <p:cNvSpPr/>
          <p:nvPr userDrawn="1"/>
        </p:nvSpPr>
        <p:spPr bwMode="gray">
          <a:xfrm>
            <a:off x="0" y="6327775"/>
            <a:ext cx="3636579" cy="3568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460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85FA98-A38C-443B-8B3F-68FCE4E265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/>
          <a:stretch/>
        </p:blipFill>
        <p:spPr>
          <a:xfrm flipH="1">
            <a:off x="11138546" y="3328718"/>
            <a:ext cx="1072206" cy="2624684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3D3E553C-BFB7-4936-AAD9-6E68F0DB0E8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A46DB9-A24C-0CA5-163F-30BC7EAFC486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Usage interne uniquement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421879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ntenu-Text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3D3E553C-BFB7-4936-AAD9-6E68F0DB0E8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4" name="Image 3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B9D3F777-463E-A296-AD7B-B5A23149F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5032" y="3428999"/>
            <a:ext cx="1086967" cy="25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7168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Image-Céré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2EFDB9-BAA2-422B-A346-25F2CBEFD5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59" t="1402" r="366" b="-1402"/>
          <a:stretch/>
        </p:blipFill>
        <p:spPr>
          <a:xfrm>
            <a:off x="-24781" y="3246232"/>
            <a:ext cx="1224237" cy="28787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6BD6CF-A4AD-43FF-9B60-C85AF55D5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5" name="Image 14" descr="SYNGENTA-« logo reserve.png">
            <a:extLst>
              <a:ext uri="{FF2B5EF4-FFF2-40B4-BE49-F238E27FC236}">
                <a16:creationId xmlns:a16="http://schemas.microsoft.com/office/drawing/2014/main" id="{5EF1ADE0-06C5-4336-B597-A71DE50391A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1F6E72-A235-8FA1-6084-E9652E542F94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Usage interne uniquement – Ne pas diffuser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E57C8-93AE-446A-2CAC-C9CF8B89C99E}"/>
              </a:ext>
            </a:extLst>
          </p:cNvPr>
          <p:cNvSpPr/>
          <p:nvPr userDrawn="1"/>
        </p:nvSpPr>
        <p:spPr bwMode="gray">
          <a:xfrm>
            <a:off x="0" y="6327775"/>
            <a:ext cx="3636579" cy="3568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15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5236" y="193302"/>
            <a:ext cx="4104456" cy="606633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181F9F-5631-8E47-B890-3A9B29B34A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3" r="28396" b="-1114"/>
          <a:stretch/>
        </p:blipFill>
        <p:spPr>
          <a:xfrm>
            <a:off x="10706010" y="-2"/>
            <a:ext cx="1501999" cy="3101629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8AB4CAB8-31F8-457D-9DD7-E7FCC1B0535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A6B830-1BBD-4107-869E-B7288DF1F5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358" t="11283" r="22002"/>
          <a:stretch/>
        </p:blipFill>
        <p:spPr>
          <a:xfrm>
            <a:off x="10706010" y="3074272"/>
            <a:ext cx="1501500" cy="30157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FD598A-5659-F29E-B1F6-C5DDF9EE4EEE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6790258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Imag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B2EFDB9-BAA2-422B-A346-25F2CBEFD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83" r="20783"/>
          <a:stretch/>
        </p:blipFill>
        <p:spPr>
          <a:xfrm flipH="1">
            <a:off x="-329681" y="3365442"/>
            <a:ext cx="1138011" cy="28787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5" name="Image 14" descr="SYNGENTA-« logo reserve.png">
            <a:extLst>
              <a:ext uri="{FF2B5EF4-FFF2-40B4-BE49-F238E27FC236}">
                <a16:creationId xmlns:a16="http://schemas.microsoft.com/office/drawing/2014/main" id="{AE1CA4F2-8C39-416C-AC9D-76851E1C077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3965D2-6587-F500-9ABB-E69C9FC8E3CB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Usage interne uniquement – Ne pas diffuser</a:t>
            </a:r>
          </a:p>
        </p:txBody>
      </p:sp>
    </p:spTree>
    <p:extLst>
      <p:ext uri="{BB962C8B-B14F-4D97-AF65-F5344CB8AC3E}">
        <p14:creationId xmlns:p14="http://schemas.microsoft.com/office/powerpoint/2010/main" val="3032435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Imag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59876A-70A3-444F-A6E5-C0AA9FD8C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14"/>
          <a:stretch/>
        </p:blipFill>
        <p:spPr>
          <a:xfrm>
            <a:off x="-16766" y="3328718"/>
            <a:ext cx="1072206" cy="262468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611717-EABE-E265-BFA9-0C46B9AE11DE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</a:rPr>
              <a:t>Usage interne uniquement – Ne pas diffuser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16C46A-4CF5-57F4-9EBE-7A3C4E9438E7}"/>
              </a:ext>
            </a:extLst>
          </p:cNvPr>
          <p:cNvSpPr/>
          <p:nvPr userDrawn="1"/>
        </p:nvSpPr>
        <p:spPr bwMode="gray">
          <a:xfrm>
            <a:off x="0" y="6327775"/>
            <a:ext cx="3636579" cy="3568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837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ntenu-Texte-Image-G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4"/>
            <a:ext cx="11710686" cy="5597709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6027" y="6109302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6027" y="6077552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90249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2"/>
            <a:ext cx="5562486" cy="451345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DD3D2A-6B5F-B64E-8623-4BF4938255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141413"/>
            <a:ext cx="5706502" cy="451983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0BE0480-35FC-42EF-90C7-4AA5D8029D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6" name="Image 5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4052817D-1775-3068-83AA-3BBF3C727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4680" y="3501008"/>
            <a:ext cx="1086967" cy="25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7347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u-Text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1383201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4817590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4785840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5" name="Image 34" descr="SYNGENTA-« logo reserve.png">
            <a:extLst>
              <a:ext uri="{FF2B5EF4-FFF2-40B4-BE49-F238E27FC236}">
                <a16:creationId xmlns:a16="http://schemas.microsoft.com/office/drawing/2014/main" id="{590DF697-5241-499B-8225-2423280BFE0A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026080"/>
            <a:ext cx="1392555" cy="39117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Mentions légales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354EA50-E968-41E7-8922-22BBFAAE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7D6695-6813-43D9-BBD2-FA8D8597CE78}"/>
              </a:ext>
            </a:extLst>
          </p:cNvPr>
          <p:cNvSpPr txBox="1">
            <a:spLocks/>
          </p:cNvSpPr>
          <p:nvPr/>
        </p:nvSpPr>
        <p:spPr>
          <a:xfrm>
            <a:off x="479376" y="1376363"/>
            <a:ext cx="10801200" cy="695325"/>
          </a:xfrm>
          <a:prstGeom prst="rect">
            <a:avLst/>
          </a:prstGeom>
        </p:spPr>
        <p:txBody>
          <a:bodyPr/>
          <a:lstStyle>
            <a:lvl1pPr marL="391146" indent="-391146" algn="l" defTabSz="1043056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F0AB00"/>
              </a:buClr>
              <a:buNone/>
              <a:defRPr/>
            </a:pPr>
            <a:r>
              <a:rPr lang="fr-FR" sz="1000" i="1">
                <a:solidFill>
                  <a:prstClr val="black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Ce document destiné aux distributeurs ne revêt aucun caractère contractuel. Les données qui y sont contenues sont publiées à titre d'information et ne peuvent en aucun cas être considérées comme des spécifications du produit ni se substituer à la consultation de l’étiquette. Toute utilisation des informations contenues dans ce document aux fins de communication à des agriculteurs doit être réalisée dans le strict respect des règles relatives à la séparation du conseil et de la vente.</a:t>
            </a:r>
            <a:endParaRPr lang="en-US" sz="1000" i="1">
              <a:solidFill>
                <a:prstClr val="black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15FD45-E4BF-4284-A868-506BF36AFC7E}"/>
              </a:ext>
            </a:extLst>
          </p:cNvPr>
          <p:cNvSpPr/>
          <p:nvPr/>
        </p:nvSpPr>
        <p:spPr>
          <a:xfrm>
            <a:off x="623392" y="2385222"/>
            <a:ext cx="5937844" cy="36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19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796" b="1" i="1">
                <a:solidFill>
                  <a:prstClr val="black"/>
                </a:solidFill>
                <a:highlight>
                  <a:srgbClr val="FFFF00"/>
                </a:highlight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Pour les mentions légales des produits cités, </a:t>
            </a:r>
            <a:r>
              <a:rPr lang="fr-FR" sz="1796" b="1" i="1" u="sng">
                <a:solidFill>
                  <a:prstClr val="black"/>
                </a:solidFill>
                <a:highlight>
                  <a:srgbClr val="FFFF00"/>
                </a:highlight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  <a:hlinkClick r:id="rId4"/>
              </a:rPr>
              <a:t>cliquer ici </a:t>
            </a:r>
            <a:endParaRPr lang="fr-FR" sz="770">
              <a:solidFill>
                <a:prstClr val="black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C1DF80-1600-474B-A9B0-CF32B0B6B93D}"/>
              </a:ext>
            </a:extLst>
          </p:cNvPr>
          <p:cNvSpPr txBox="1">
            <a:spLocks/>
          </p:cNvSpPr>
          <p:nvPr/>
        </p:nvSpPr>
        <p:spPr>
          <a:xfrm>
            <a:off x="479376" y="3316624"/>
            <a:ext cx="11312989" cy="695325"/>
          </a:xfrm>
          <a:prstGeom prst="rect">
            <a:avLst/>
          </a:prstGeom>
        </p:spPr>
        <p:txBody>
          <a:bodyPr/>
          <a:lstStyle>
            <a:lvl1pPr marL="391146" indent="-391146" algn="l" defTabSz="1043056" rtl="0" eaLnBrk="1" latinLnBrk="0" hangingPunct="1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 Narrow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 pitchFamily="34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Clr>
                <a:schemeClr val="tx2"/>
              </a:buClr>
              <a:buSzPct val="110000"/>
              <a:buFont typeface="Arial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1859">
              <a:buNone/>
              <a:defRPr/>
            </a:pPr>
            <a:r>
              <a:rPr lang="fr-FR" sz="1000" b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Syngenta France SAS - 1228, Chemin de l’</a:t>
            </a:r>
            <a:r>
              <a:rPr lang="fr-FR" sz="1000" b="1" err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Hobit</a:t>
            </a:r>
            <a:r>
              <a:rPr lang="fr-FR" sz="1000" b="1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 31790 Saint-Sauveur France. </a:t>
            </a:r>
          </a:p>
          <a:p>
            <a:pPr marL="0" indent="0" defTabSz="891859">
              <a:buNone/>
              <a:defRPr/>
            </a:pPr>
            <a:r>
              <a:rPr lang="fr-FR" sz="1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SAS au capital de 111 447 427 Euros. RCS – RSAC Toulouse 443 716 832. Numéro de TVA intra-communautaire : FR 11 443 716 832. </a:t>
            </a:r>
          </a:p>
          <a:p>
            <a:pPr marL="0" indent="0" defTabSz="891859">
              <a:buNone/>
              <a:defRPr/>
            </a:pPr>
            <a:r>
              <a:rPr lang="fr-FR" sz="1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N° d’agrément MP02249 : distribution et application de produits phytopharmaceutiques</a:t>
            </a: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marR="0" lvl="0" indent="0" algn="l" defTabSz="89185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r-FR" altLang="fr-FR" sz="1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DESTINE A UN USAGE PROFESSIONNEL</a:t>
            </a:r>
            <a:endParaRPr lang="fr-FR" sz="14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  <a:p>
            <a:pPr marL="0" indent="0" defTabSz="891859">
              <a:buNone/>
              <a:defRPr/>
            </a:pPr>
            <a:endParaRPr lang="fr-FR" sz="1000">
              <a:solidFill>
                <a:schemeClr val="tx1"/>
              </a:solidFill>
              <a:latin typeface="Noto Sans Display" panose="020B0502040504020204" pitchFamily="34" charset="0"/>
              <a:ea typeface="Noto Sans Display" panose="020B0502040504020204" pitchFamily="34" charset="0"/>
              <a:cs typeface="Noto Sans Display" panose="020B05020405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464201-A4FA-42C2-8C4B-6A068FF5F3A5}"/>
              </a:ext>
            </a:extLst>
          </p:cNvPr>
          <p:cNvSpPr txBox="1"/>
          <p:nvPr/>
        </p:nvSpPr>
        <p:spPr>
          <a:xfrm rot="16200000">
            <a:off x="11328521" y="3533481"/>
            <a:ext cx="1249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rPr>
              <a:t>© Syngenta 2022</a:t>
            </a:r>
          </a:p>
        </p:txBody>
      </p:sp>
    </p:spTree>
    <p:extLst>
      <p:ext uri="{BB962C8B-B14F-4D97-AF65-F5344CB8AC3E}">
        <p14:creationId xmlns:p14="http://schemas.microsoft.com/office/powerpoint/2010/main" val="853085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417" y="1211263"/>
            <a:ext cx="5537200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7819" y="1211263"/>
            <a:ext cx="5539316" cy="47307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Classification: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248716044"/>
      </p:ext>
    </p:extLst>
  </p:cSld>
  <p:clrMapOvr>
    <a:masterClrMapping/>
  </p:clrMapOvr>
  <p:transition>
    <p:wipe dir="r"/>
  </p:transition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8738D5-D20C-4650-BF19-42E98725D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8" y="0"/>
            <a:ext cx="6238702" cy="5872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67C0B-198F-4701-AD30-7CDABC5E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AFF8A-990A-458F-9348-7FF4CEC00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263" y="1670050"/>
            <a:ext cx="5083200" cy="403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61C7B-A3C9-4F9A-8D9D-FA4EB7ABD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49" y="1670050"/>
            <a:ext cx="4979987" cy="4035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rgbClr val="DAEEF4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C1B92-4954-415C-95E4-21B1CB89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srgbClr val="000066">
                  <a:alpha val="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EA68-A6B6-46CD-898C-10ACD72BE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66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CDEBF-6260-4DBD-B963-376B95D1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effectLst>
            <a:glow rad="190500">
              <a:schemeClr val="bg1">
                <a:alpha val="25000"/>
              </a:schemeClr>
            </a:glow>
          </a:effectLst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B85E55A-E20A-478C-987C-AAC0A033BC5D}" type="slidenum">
              <a:rPr smtClean="0">
                <a:solidFill>
                  <a:srgbClr val="82C7DB"/>
                </a:solidFill>
              </a:rPr>
              <a:pPr/>
              <a:t>‹N°›</a:t>
            </a:fld>
            <a:endParaRPr>
              <a:solidFill>
                <a:srgbClr val="82C7DB"/>
              </a:solidFill>
            </a:endParaRPr>
          </a:p>
        </p:txBody>
      </p:sp>
      <p:grpSp>
        <p:nvGrpSpPr>
          <p:cNvPr id="8" name="Graphic 9">
            <a:extLst>
              <a:ext uri="{FF2B5EF4-FFF2-40B4-BE49-F238E27FC236}">
                <a16:creationId xmlns:a16="http://schemas.microsoft.com/office/drawing/2014/main" id="{BA1F9061-E1B6-459B-AC4B-63F825457959}"/>
              </a:ext>
            </a:extLst>
          </p:cNvPr>
          <p:cNvGrpSpPr/>
          <p:nvPr userDrawn="1"/>
        </p:nvGrpSpPr>
        <p:grpSpPr>
          <a:xfrm>
            <a:off x="10190253" y="0"/>
            <a:ext cx="2001746" cy="1021416"/>
            <a:chOff x="10320887" y="-1236803"/>
            <a:chExt cx="2001746" cy="1021416"/>
          </a:xfrm>
          <a:solidFill>
            <a:schemeClr val="accent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3235BE-EFFB-46EB-9C6F-0013C39461FA}"/>
                </a:ext>
              </a:extLst>
            </p:cNvPr>
            <p:cNvSpPr/>
            <p:nvPr/>
          </p:nvSpPr>
          <p:spPr>
            <a:xfrm flipV="1">
              <a:off x="10320887" y="-1236803"/>
              <a:ext cx="1027797" cy="635406"/>
            </a:xfrm>
            <a:custGeom>
              <a:avLst/>
              <a:gdLst>
                <a:gd name="connsiteX0" fmla="*/ 965394 w 1027797"/>
                <a:gd name="connsiteY0" fmla="*/ 8 h 635406"/>
                <a:gd name="connsiteX1" fmla="*/ 1021795 w 1027797"/>
                <a:gd name="connsiteY1" fmla="*/ 34260 h 635406"/>
                <a:gd name="connsiteX2" fmla="*/ 994706 w 1027797"/>
                <a:gd name="connsiteY2" fmla="*/ 119871 h 635406"/>
                <a:gd name="connsiteX3" fmla="*/ 199165 w 1027797"/>
                <a:gd name="connsiteY3" fmla="*/ 635415 h 635406"/>
                <a:gd name="connsiteX4" fmla="*/ 1159 w 1027797"/>
                <a:gd name="connsiteY4" fmla="*/ 635415 h 635406"/>
                <a:gd name="connsiteX5" fmla="*/ 936184 w 1027797"/>
                <a:gd name="connsiteY5" fmla="*/ 7158 h 635406"/>
                <a:gd name="connsiteX6" fmla="*/ 965394 w 1027797"/>
                <a:gd name="connsiteY6" fmla="*/ 8 h 635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7797" h="635406">
                  <a:moveTo>
                    <a:pt x="965394" y="8"/>
                  </a:moveTo>
                  <a:cubicBezTo>
                    <a:pt x="988343" y="8"/>
                    <a:pt x="1010492" y="12480"/>
                    <a:pt x="1021795" y="34260"/>
                  </a:cubicBezTo>
                  <a:cubicBezTo>
                    <a:pt x="1037962" y="65375"/>
                    <a:pt x="1025833" y="103717"/>
                    <a:pt x="994706" y="119871"/>
                  </a:cubicBezTo>
                  <a:cubicBezTo>
                    <a:pt x="709883" y="267762"/>
                    <a:pt x="444046" y="440825"/>
                    <a:pt x="199165" y="635415"/>
                  </a:cubicBezTo>
                  <a:lnTo>
                    <a:pt x="1159" y="635415"/>
                  </a:lnTo>
                  <a:cubicBezTo>
                    <a:pt x="287252" y="392553"/>
                    <a:pt x="600625" y="181390"/>
                    <a:pt x="936184" y="7158"/>
                  </a:cubicBezTo>
                  <a:cubicBezTo>
                    <a:pt x="945544" y="2307"/>
                    <a:pt x="955539" y="8"/>
                    <a:pt x="965394" y="8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0066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684978C-B93F-4168-9161-C9FEFAC66DF7}"/>
                </a:ext>
              </a:extLst>
            </p:cNvPr>
            <p:cNvSpPr/>
            <p:nvPr/>
          </p:nvSpPr>
          <p:spPr>
            <a:xfrm flipV="1">
              <a:off x="11840213" y="-451146"/>
              <a:ext cx="482420" cy="235759"/>
            </a:xfrm>
            <a:custGeom>
              <a:avLst/>
              <a:gdLst>
                <a:gd name="connsiteX0" fmla="*/ 4003 w 482420"/>
                <a:gd name="connsiteY0" fmla="*/ 190829 h 235759"/>
                <a:gd name="connsiteX1" fmla="*/ 46268 w 482420"/>
                <a:gd name="connsiteY1" fmla="*/ 111594 h 235759"/>
                <a:gd name="connsiteX2" fmla="*/ 483656 w 482420"/>
                <a:gd name="connsiteY2" fmla="*/ 101 h 235759"/>
                <a:gd name="connsiteX3" fmla="*/ 483656 w 482420"/>
                <a:gd name="connsiteY3" fmla="*/ 129996 h 235759"/>
                <a:gd name="connsiteX4" fmla="*/ 83225 w 482420"/>
                <a:gd name="connsiteY4" fmla="*/ 233107 h 235759"/>
                <a:gd name="connsiteX5" fmla="*/ 4003 w 482420"/>
                <a:gd name="connsiteY5" fmla="*/ 190829 h 23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420" h="235759">
                  <a:moveTo>
                    <a:pt x="4003" y="190829"/>
                  </a:moveTo>
                  <a:cubicBezTo>
                    <a:pt x="-6208" y="157276"/>
                    <a:pt x="12727" y="121805"/>
                    <a:pt x="46268" y="111594"/>
                  </a:cubicBezTo>
                  <a:cubicBezTo>
                    <a:pt x="190337" y="67792"/>
                    <a:pt x="336273" y="30657"/>
                    <a:pt x="483656" y="101"/>
                  </a:cubicBezTo>
                  <a:lnTo>
                    <a:pt x="483656" y="129996"/>
                  </a:lnTo>
                  <a:cubicBezTo>
                    <a:pt x="348795" y="158711"/>
                    <a:pt x="215191" y="192963"/>
                    <a:pt x="83225" y="233107"/>
                  </a:cubicBezTo>
                  <a:cubicBezTo>
                    <a:pt x="49684" y="243280"/>
                    <a:pt x="14201" y="224383"/>
                    <a:pt x="4003" y="190829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0066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498742-0344-465D-A4FF-A4C672E6D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263" y="1029353"/>
            <a:ext cx="5083175" cy="431800"/>
          </a:xfrm>
        </p:spPr>
        <p:txBody>
          <a:bodyPr/>
          <a:lstStyle>
            <a:lvl1pPr>
              <a:lnSpc>
                <a:spcPct val="90000"/>
              </a:lnSpc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94F337-D4DC-4E35-924A-0239D2777B33}"/>
              </a:ext>
            </a:extLst>
          </p:cNvPr>
          <p:cNvSpPr/>
          <p:nvPr userDrawn="1"/>
        </p:nvSpPr>
        <p:spPr bwMode="gray">
          <a:xfrm>
            <a:off x="0" y="6327775"/>
            <a:ext cx="3636579" cy="3568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420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33" y="1214707"/>
            <a:ext cx="109728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/>
            </a:lvl1pPr>
            <a:lvl2pPr>
              <a:buClr>
                <a:schemeClr val="bg1">
                  <a:lumMod val="65000"/>
                </a:schemeClr>
              </a:buClr>
              <a:defRPr/>
            </a:lvl2pPr>
            <a:lvl3pPr>
              <a:buClr>
                <a:schemeClr val="bg1">
                  <a:lumMod val="50000"/>
                </a:schemeClr>
              </a:buClr>
              <a:defRPr/>
            </a:lvl3pPr>
            <a:lvl4pPr>
              <a:buClr>
                <a:schemeClr val="bg1">
                  <a:lumMod val="65000"/>
                </a:schemeClr>
              </a:buClr>
              <a:defRPr/>
            </a:lvl4pPr>
            <a:lvl5pPr>
              <a:buClr>
                <a:schemeClr val="bg1">
                  <a:lumMod val="50000"/>
                </a:schemeClr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AA56D2-FD65-4B43-9BE9-EE860E616F00}"/>
              </a:ext>
            </a:extLst>
          </p:cNvPr>
          <p:cNvSpPr/>
          <p:nvPr userDrawn="1"/>
        </p:nvSpPr>
        <p:spPr bwMode="gray">
          <a:xfrm>
            <a:off x="0" y="6327775"/>
            <a:ext cx="3636579" cy="3568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99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7733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FE5A6D-D296-4FF6-86A1-8F543229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254492"/>
            <a:ext cx="3147319" cy="56109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3DB121-1E4A-5044-8E68-1DCD24D54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2" r="14762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527DFB4-2BF5-D545-9C26-80830B7057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87" b="-2023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13456" y="6115275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3456" y="6083525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306E70A4-6136-4ABD-BC3D-51874B6707B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3" name="Image 22" descr="Une image contenant personne, herbe, extérieur, plante&#10;&#10;Description générée automatiquement">
            <a:extLst>
              <a:ext uri="{FF2B5EF4-FFF2-40B4-BE49-F238E27FC236}">
                <a16:creationId xmlns:a16="http://schemas.microsoft.com/office/drawing/2014/main" id="{DA22B164-A422-4561-A4CF-6A88924CC7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34" r="37608"/>
          <a:stretch/>
        </p:blipFill>
        <p:spPr>
          <a:xfrm>
            <a:off x="10706508" y="2124699"/>
            <a:ext cx="1501002" cy="202543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57EF34-9312-CB26-4626-7B409F74276F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98845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-Maï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7733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261749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565C1A9-D733-42A6-98B1-3351D82E9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-13456" y="6115275"/>
            <a:ext cx="1221654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-13457" y="6083525"/>
            <a:ext cx="12218911" cy="9544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306E70A4-6136-4ABD-BC3D-51874B6707B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5" name="Image 4" descr="Une image contenant plante, fleur, sombre&#10;&#10;Description générée automatiquement">
            <a:extLst>
              <a:ext uri="{FF2B5EF4-FFF2-40B4-BE49-F238E27FC236}">
                <a16:creationId xmlns:a16="http://schemas.microsoft.com/office/drawing/2014/main" id="{2449B6E0-FE95-9CD0-5574-3C133C62C4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28" y="314546"/>
            <a:ext cx="3693902" cy="522250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C0B44C3-61C3-470D-0233-B038B8EB54FE}"/>
              </a:ext>
            </a:extLst>
          </p:cNvPr>
          <p:cNvGrpSpPr/>
          <p:nvPr/>
        </p:nvGrpSpPr>
        <p:grpSpPr>
          <a:xfrm>
            <a:off x="10701232" y="2535"/>
            <a:ext cx="1507813" cy="6080466"/>
            <a:chOff x="6292571" y="-738785"/>
            <a:chExt cx="1487997" cy="6080466"/>
          </a:xfrm>
        </p:grpSpPr>
        <p:pic>
          <p:nvPicPr>
            <p:cNvPr id="13" name="Image 12" descr="Une image contenant fruit, raisin, arbre, plein air&#10;&#10;Description générée automatiquement">
              <a:extLst>
                <a:ext uri="{FF2B5EF4-FFF2-40B4-BE49-F238E27FC236}">
                  <a16:creationId xmlns:a16="http://schemas.microsoft.com/office/drawing/2014/main" id="{24AF273E-2180-9AF4-6F54-939F80363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84" r="28296"/>
            <a:stretch/>
          </p:blipFill>
          <p:spPr>
            <a:xfrm>
              <a:off x="6292571" y="3314881"/>
              <a:ext cx="1477918" cy="2026800"/>
            </a:xfrm>
            <a:prstGeom prst="rect">
              <a:avLst/>
            </a:prstGeom>
          </p:spPr>
        </p:pic>
        <p:pic>
          <p:nvPicPr>
            <p:cNvPr id="14" name="Image 13" descr="Une image contenant personne, fruit, raisin, légume&#10;&#10;Description générée automatiquement">
              <a:extLst>
                <a:ext uri="{FF2B5EF4-FFF2-40B4-BE49-F238E27FC236}">
                  <a16:creationId xmlns:a16="http://schemas.microsoft.com/office/drawing/2014/main" id="{09466DAB-F306-F79B-9BB0-9E4BCF476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02" r="2290"/>
            <a:stretch/>
          </p:blipFill>
          <p:spPr>
            <a:xfrm>
              <a:off x="6297609" y="1287040"/>
              <a:ext cx="1477919" cy="2026800"/>
            </a:xfrm>
            <a:prstGeom prst="rect">
              <a:avLst/>
            </a:prstGeom>
          </p:spPr>
        </p:pic>
        <p:pic>
          <p:nvPicPr>
            <p:cNvPr id="17" name="Image 16" descr="Une image contenant ciel, plein air, nature, montagne&#10;&#10;Description générée automatiquement">
              <a:extLst>
                <a:ext uri="{FF2B5EF4-FFF2-40B4-BE49-F238E27FC236}">
                  <a16:creationId xmlns:a16="http://schemas.microsoft.com/office/drawing/2014/main" id="{476A5A11-744A-7715-0810-340EA153D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260" r="9127"/>
            <a:stretch/>
          </p:blipFill>
          <p:spPr>
            <a:xfrm>
              <a:off x="6302649" y="-738785"/>
              <a:ext cx="1477919" cy="202680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05924A5-2C22-0890-F481-670981434DE6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2624283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-Multicul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0" y="1714026"/>
            <a:ext cx="12188757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8000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C6816AA-9B1E-B441-AB05-0CD843195C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6299" y="2304062"/>
            <a:ext cx="6045725" cy="162969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000"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 marL="594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9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3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7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6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Titre</a:t>
            </a:r>
            <a:r>
              <a:rPr lang="en-US"/>
              <a:t> du </a:t>
            </a:r>
            <a:r>
              <a:rPr lang="en-US" err="1"/>
              <a:t>chapitre</a:t>
            </a:r>
            <a:endParaRPr lang="en-GB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/>
          <p:nvPr/>
        </p:nvCxnSpPr>
        <p:spPr>
          <a:xfrm>
            <a:off x="433534" y="4221088"/>
            <a:ext cx="11521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CEB613F8-08E0-4B24-9061-BF98E99DD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972" y="768517"/>
            <a:ext cx="3545871" cy="524075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75F9DD-DD16-4C49-860D-4D9C0E252F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9672" y="429997"/>
            <a:ext cx="3038141" cy="54162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B03C19-9BC5-47C3-9C8A-B8B5FD0C0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01" y="334592"/>
            <a:ext cx="2798132" cy="61805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3C4153-A4E5-4A4A-89E0-94ED13346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" t="32459" r="54062" b="737"/>
          <a:stretch/>
        </p:blipFill>
        <p:spPr>
          <a:xfrm>
            <a:off x="10706010" y="-1"/>
            <a:ext cx="1501999" cy="21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EEAA06-3C72-F840-8DE0-15A67B4A50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2" t="34560" r="43012"/>
          <a:stretch/>
        </p:blipFill>
        <p:spPr>
          <a:xfrm>
            <a:off x="10705897" y="4143638"/>
            <a:ext cx="1502224" cy="2025438"/>
          </a:xfrm>
          <a:prstGeom prst="rect">
            <a:avLst/>
          </a:prstGeom>
        </p:spPr>
      </p:pic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1" name="Image 20" descr="SYNGENTA-« logo reserve.png">
            <a:extLst>
              <a:ext uri="{FF2B5EF4-FFF2-40B4-BE49-F238E27FC236}">
                <a16:creationId xmlns:a16="http://schemas.microsoft.com/office/drawing/2014/main" id="{26B3BEC6-DB6E-4436-B9ED-CBF80E30E81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1F67C77-EB74-4533-BA5D-96A783C0A6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58" t="28720" r="22002" b="12575"/>
          <a:stretch/>
        </p:blipFill>
        <p:spPr>
          <a:xfrm>
            <a:off x="10695543" y="2139831"/>
            <a:ext cx="1501500" cy="20254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5C266EF-7D11-3501-7520-6F3C48EEF3AC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623326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u-Texte-Céré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9D2C871-5E63-40D5-A309-1EDBBD632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 flipH="1">
            <a:off x="-18753" y="1"/>
            <a:ext cx="122107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A27646-8AA2-9A4C-BAE0-19F8307601BA}"/>
              </a:ext>
            </a:extLst>
          </p:cNvPr>
          <p:cNvSpPr/>
          <p:nvPr/>
        </p:nvSpPr>
        <p:spPr bwMode="gray">
          <a:xfrm>
            <a:off x="263352" y="253015"/>
            <a:ext cx="11710686" cy="5594282"/>
          </a:xfrm>
          <a:prstGeom prst="rect">
            <a:avLst/>
          </a:prstGeom>
          <a:gradFill>
            <a:gsLst>
              <a:gs pos="99000">
                <a:schemeClr val="accent1">
                  <a:lumMod val="0"/>
                  <a:lumOff val="100000"/>
                  <a:alpha val="80000"/>
                </a:schemeClr>
              </a:gs>
              <a:gs pos="0">
                <a:schemeClr val="bg1">
                  <a:alpha val="40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BB10B-7357-5F42-BA16-4B593BAD923F}"/>
              </a:ext>
            </a:extLst>
          </p:cNvPr>
          <p:cNvSpPr/>
          <p:nvPr/>
        </p:nvSpPr>
        <p:spPr bwMode="gray">
          <a:xfrm>
            <a:off x="0" y="3067448"/>
            <a:ext cx="12192000" cy="3101629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10648950" y="4"/>
            <a:ext cx="1543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902" tIns="59452" rIns="118902" bIns="59452" numCol="1" anchor="t" anchorCtr="0" compatLnSpc="1">
            <a:prstTxWarp prst="textNoShape">
              <a:avLst/>
            </a:prstTxWarp>
          </a:bodyPr>
          <a:lstStyle/>
          <a:p>
            <a:endParaRPr lang="en-GB" sz="2394">
              <a:solidFill>
                <a:prstClr val="black"/>
              </a:solidFill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BA8D86A2-7ABD-4B7B-B13C-5EBDE12D5819}"/>
              </a:ext>
            </a:extLst>
          </p:cNvPr>
          <p:cNvSpPr>
            <a:spLocks/>
          </p:cNvSpPr>
          <p:nvPr/>
        </p:nvSpPr>
        <p:spPr bwMode="gray">
          <a:xfrm>
            <a:off x="0" y="6105874"/>
            <a:ext cx="12192000" cy="759617"/>
          </a:xfrm>
          <a:custGeom>
            <a:avLst/>
            <a:gdLst>
              <a:gd name="T0" fmla="*/ 0 w 4568"/>
              <a:gd name="T1" fmla="*/ 0 h 2670"/>
              <a:gd name="T2" fmla="*/ 0 w 4568"/>
              <a:gd name="T3" fmla="*/ 2670 h 2670"/>
              <a:gd name="T4" fmla="*/ 4568 w 4568"/>
              <a:gd name="T5" fmla="*/ 2670 h 2670"/>
              <a:gd name="T6" fmla="*/ 4568 w 4568"/>
              <a:gd name="T7" fmla="*/ 0 h 2670"/>
              <a:gd name="T8" fmla="*/ 0 w 4568"/>
              <a:gd name="T9" fmla="*/ 0 h 2670"/>
              <a:gd name="T10" fmla="*/ 0 w 4568"/>
              <a:gd name="T11" fmla="*/ 0 h 2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68" h="2670">
                <a:moveTo>
                  <a:pt x="0" y="0"/>
                </a:moveTo>
                <a:lnTo>
                  <a:pt x="0" y="2670"/>
                </a:lnTo>
                <a:lnTo>
                  <a:pt x="4568" y="2670"/>
                </a:lnTo>
                <a:lnTo>
                  <a:pt x="45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55AFF7-D0DF-484A-AD27-56BB97445F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6074124"/>
            <a:ext cx="12192000" cy="94952"/>
          </a:xfrm>
          <a:prstGeom prst="rect">
            <a:avLst/>
          </a:prstGeom>
          <a:solidFill>
            <a:srgbClr val="B5B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58DC8B-5BD1-DF4E-9693-6196166E2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14" r="19615"/>
          <a:stretch/>
        </p:blipFill>
        <p:spPr>
          <a:xfrm flipH="1">
            <a:off x="11352584" y="3212976"/>
            <a:ext cx="825299" cy="2878796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51E88556-49C0-8544-B369-FDFCC393A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497" y="384764"/>
            <a:ext cx="9839141" cy="562616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F649FB1-FEBD-FF4A-B737-2C6EE3311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98" y="1141761"/>
            <a:ext cx="11467142" cy="459149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  <a:latin typeface="Noto Sans Display" panose="020B0502040504020204" pitchFamily="34" charset="0"/>
                <a:ea typeface="Noto Sans Display" panose="020B0502040504020204" pitchFamily="34" charset="0"/>
                <a:cs typeface="Noto Sans Display" panose="020B0502040504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970C06B-FC69-F440-9B9C-E478ED7383BF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EFD9BF8F-9EF3-41FD-962F-54FC0ECDE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48" y="494673"/>
            <a:ext cx="1420117" cy="313675"/>
          </a:xfrm>
          <a:prstGeom prst="rect">
            <a:avLst/>
          </a:prstGeom>
        </p:spPr>
      </p:pic>
      <p:pic>
        <p:nvPicPr>
          <p:cNvPr id="14" name="Image 13" descr="SYNGENTA-« logo reserve.png">
            <a:extLst>
              <a:ext uri="{FF2B5EF4-FFF2-40B4-BE49-F238E27FC236}">
                <a16:creationId xmlns:a16="http://schemas.microsoft.com/office/drawing/2014/main" id="{2162B575-96D7-4228-B207-CDAE9A9B631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9A4193-5656-19E9-1662-5E0CFD54BD60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282930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75E9CEFF-7D57-6342-93FE-6E9426E684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>
            <a:off x="-18752" y="1"/>
            <a:ext cx="12210752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336" y="385388"/>
            <a:ext cx="10811034" cy="562616"/>
          </a:xfrm>
          <a:prstGeom prst="rect">
            <a:avLst/>
          </a:prstGeom>
        </p:spPr>
        <p:txBody>
          <a:bodyPr anchor="t"/>
          <a:lstStyle/>
          <a:p>
            <a:pPr marL="0"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36" y="1435719"/>
            <a:ext cx="10811034" cy="469044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025134" y="5761575"/>
            <a:ext cx="720333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A97D3-362B-4440-89AF-2BC6C073CC18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A159796-3F6D-C14F-9906-4E31BBAB73D6}"/>
              </a:ext>
            </a:extLst>
          </p:cNvPr>
          <p:cNvGrpSpPr/>
          <p:nvPr/>
        </p:nvGrpSpPr>
        <p:grpSpPr>
          <a:xfrm>
            <a:off x="-6027" y="6077552"/>
            <a:ext cx="12192000" cy="791367"/>
            <a:chOff x="0" y="3701680"/>
            <a:chExt cx="12192000" cy="791367"/>
          </a:xfrm>
        </p:grpSpPr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38FA71D3-89B3-EE43-9479-BC5B947F74AD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3E0228-DF38-CD4B-B3A5-5014C9AA96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1" name="Image 10" descr="SYNGENTA-« logo reserve.png">
            <a:extLst>
              <a:ext uri="{FF2B5EF4-FFF2-40B4-BE49-F238E27FC236}">
                <a16:creationId xmlns:a16="http://schemas.microsoft.com/office/drawing/2014/main" id="{119F93A0-8A13-4BE8-BDEE-B39F82DD0DBF}"/>
              </a:ext>
            </a:extLst>
          </p:cNvPr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030046-5209-4D08-A33C-E95A60D95A2D}"/>
              </a:ext>
            </a:extLst>
          </p:cNvPr>
          <p:cNvSpPr txBox="1"/>
          <p:nvPr userDrawn="1"/>
        </p:nvSpPr>
        <p:spPr>
          <a:xfrm>
            <a:off x="119336" y="6368893"/>
            <a:ext cx="503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CLASSIFICATION : 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168982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1189216" rtl="0" eaLnBrk="1" latinLnBrk="0" hangingPunct="1">
        <a:spcBef>
          <a:spcPct val="0"/>
        </a:spcBef>
        <a:buNone/>
        <a:defRPr lang="fr-FR" sz="28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956" indent="-445956" algn="l" defTabSz="1189216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66238" indent="-371629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 Narrow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519" indent="-297304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081127" indent="-297304" algn="l" defTabSz="1189216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5735" indent="-297304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0343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6pPr>
      <a:lvl7pPr marL="3864952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7pPr>
      <a:lvl8pPr marL="4459558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8pPr>
      <a:lvl9pPr marL="5054166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94608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89216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783823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378431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973039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567647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162254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756862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75E9CEFF-7D57-6342-93FE-6E9426E684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>
            <a:off x="-18752" y="1"/>
            <a:ext cx="12210752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336" y="385388"/>
            <a:ext cx="10811034" cy="562616"/>
          </a:xfrm>
          <a:prstGeom prst="rect">
            <a:avLst/>
          </a:prstGeom>
        </p:spPr>
        <p:txBody>
          <a:bodyPr anchor="t"/>
          <a:lstStyle/>
          <a:p>
            <a:pPr marL="0"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36" y="1435719"/>
            <a:ext cx="10811034" cy="469044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025134" y="5761575"/>
            <a:ext cx="720333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9417-FF13-402C-AADD-EA341BF02AE5}" type="slidenum">
              <a:rPr lang="fr-FR" smtClean="0"/>
              <a:t>‹N°›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A159796-3F6D-C14F-9906-4E31BBAB73D6}"/>
              </a:ext>
            </a:extLst>
          </p:cNvPr>
          <p:cNvGrpSpPr/>
          <p:nvPr/>
        </p:nvGrpSpPr>
        <p:grpSpPr>
          <a:xfrm>
            <a:off x="-6027" y="6077552"/>
            <a:ext cx="12192000" cy="791367"/>
            <a:chOff x="0" y="3701680"/>
            <a:chExt cx="12192000" cy="791367"/>
          </a:xfrm>
        </p:grpSpPr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38FA71D3-89B3-EE43-9479-BC5B947F74AD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3E0228-DF38-CD4B-B3A5-5014C9AA96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1" name="Image 10" descr="SYNGENTA-« logo reserve.png">
            <a:extLst>
              <a:ext uri="{FF2B5EF4-FFF2-40B4-BE49-F238E27FC236}">
                <a16:creationId xmlns:a16="http://schemas.microsoft.com/office/drawing/2014/main" id="{119F93A0-8A13-4BE8-BDEE-B39F82DD0DBF}"/>
              </a:ext>
            </a:extLst>
          </p:cNvPr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17" name="Espace réservé du pied de page 1">
            <a:extLst>
              <a:ext uri="{FF2B5EF4-FFF2-40B4-BE49-F238E27FC236}">
                <a16:creationId xmlns:a16="http://schemas.microsoft.com/office/drawing/2014/main" id="{11F92EDB-6FB2-C89D-CBD4-7161F74C1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656" y="6333956"/>
            <a:ext cx="5040000" cy="180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8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900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3" r:id="rId17"/>
    <p:sldLayoutId id="2147483898" r:id="rId18"/>
    <p:sldLayoutId id="2147483899" r:id="rId19"/>
  </p:sldLayoutIdLst>
  <p:transition>
    <p:wipe dir="r"/>
  </p:transition>
  <p:txStyles>
    <p:titleStyle>
      <a:lvl1pPr algn="l" defTabSz="1189216" rtl="0" eaLnBrk="1" latinLnBrk="0" hangingPunct="1">
        <a:spcBef>
          <a:spcPct val="0"/>
        </a:spcBef>
        <a:buNone/>
        <a:defRPr lang="fr-FR" sz="28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956" indent="-445956" algn="l" defTabSz="1189216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66238" indent="-371629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 Narrow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519" indent="-297304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081127" indent="-297304" algn="l" defTabSz="1189216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5735" indent="-297304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0343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6pPr>
      <a:lvl7pPr marL="3864952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7pPr>
      <a:lvl8pPr marL="4459558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8pPr>
      <a:lvl9pPr marL="5054166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94608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89216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783823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378431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973039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567647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162254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756862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75E9CEFF-7D57-6342-93FE-6E9426E684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3" r="5813"/>
          <a:stretch/>
        </p:blipFill>
        <p:spPr>
          <a:xfrm>
            <a:off x="-18752" y="1"/>
            <a:ext cx="12210752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336" y="385388"/>
            <a:ext cx="10811034" cy="562616"/>
          </a:xfrm>
          <a:prstGeom prst="rect">
            <a:avLst/>
          </a:prstGeom>
        </p:spPr>
        <p:txBody>
          <a:bodyPr anchor="t"/>
          <a:lstStyle/>
          <a:p>
            <a:pPr marL="0" lvl="0"/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36" y="1435719"/>
            <a:ext cx="10811034" cy="469044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-1025134" y="5761575"/>
            <a:ext cx="720333" cy="365125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A97D3-362B-4440-89AF-2BC6C073CC18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A159796-3F6D-C14F-9906-4E31BBAB73D6}"/>
              </a:ext>
            </a:extLst>
          </p:cNvPr>
          <p:cNvGrpSpPr/>
          <p:nvPr/>
        </p:nvGrpSpPr>
        <p:grpSpPr>
          <a:xfrm>
            <a:off x="-6027" y="6077552"/>
            <a:ext cx="12192000" cy="791367"/>
            <a:chOff x="0" y="3701680"/>
            <a:chExt cx="12192000" cy="791367"/>
          </a:xfrm>
        </p:grpSpPr>
        <p:sp>
          <p:nvSpPr>
            <p:cNvPr id="14" name="Freeform 49">
              <a:extLst>
                <a:ext uri="{FF2B5EF4-FFF2-40B4-BE49-F238E27FC236}">
                  <a16:creationId xmlns:a16="http://schemas.microsoft.com/office/drawing/2014/main" id="{38FA71D3-89B3-EE43-9479-BC5B947F74AD}"/>
                </a:ext>
              </a:extLst>
            </p:cNvPr>
            <p:cNvSpPr>
              <a:spLocks/>
            </p:cNvSpPr>
            <p:nvPr/>
          </p:nvSpPr>
          <p:spPr bwMode="gray">
            <a:xfrm>
              <a:off x="0" y="3733430"/>
              <a:ext cx="12192000" cy="759617"/>
            </a:xfrm>
            <a:custGeom>
              <a:avLst/>
              <a:gdLst>
                <a:gd name="T0" fmla="*/ 0 w 4568"/>
                <a:gd name="T1" fmla="*/ 0 h 2670"/>
                <a:gd name="T2" fmla="*/ 0 w 4568"/>
                <a:gd name="T3" fmla="*/ 2670 h 2670"/>
                <a:gd name="T4" fmla="*/ 4568 w 4568"/>
                <a:gd name="T5" fmla="*/ 2670 h 2670"/>
                <a:gd name="T6" fmla="*/ 4568 w 4568"/>
                <a:gd name="T7" fmla="*/ 0 h 2670"/>
                <a:gd name="T8" fmla="*/ 0 w 4568"/>
                <a:gd name="T9" fmla="*/ 0 h 2670"/>
                <a:gd name="T10" fmla="*/ 0 w 4568"/>
                <a:gd name="T11" fmla="*/ 0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8" h="2670">
                  <a:moveTo>
                    <a:pt x="0" y="0"/>
                  </a:moveTo>
                  <a:lnTo>
                    <a:pt x="0" y="2670"/>
                  </a:lnTo>
                  <a:lnTo>
                    <a:pt x="4568" y="2670"/>
                  </a:lnTo>
                  <a:lnTo>
                    <a:pt x="456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77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3E0228-DF38-CD4B-B3A5-5014C9AA96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3701680"/>
              <a:ext cx="12192000" cy="94952"/>
            </a:xfrm>
            <a:prstGeom prst="rect">
              <a:avLst/>
            </a:prstGeom>
            <a:solidFill>
              <a:srgbClr val="B5BD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pic>
        <p:nvPicPr>
          <p:cNvPr id="11" name="Image 10" descr="SYNGENTA-« logo reserve.png">
            <a:extLst>
              <a:ext uri="{FF2B5EF4-FFF2-40B4-BE49-F238E27FC236}">
                <a16:creationId xmlns:a16="http://schemas.microsoft.com/office/drawing/2014/main" id="{119F93A0-8A13-4BE8-BDEE-B39F82DD0DBF}"/>
              </a:ext>
            </a:extLst>
          </p:cNvPr>
          <p:cNvPicPr>
            <a:picLocks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83" y="6345840"/>
            <a:ext cx="1392555" cy="391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9822A9-DBA7-0788-6A31-1525CA408129}"/>
              </a:ext>
            </a:extLst>
          </p:cNvPr>
          <p:cNvSpPr txBox="1"/>
          <p:nvPr/>
        </p:nvSpPr>
        <p:spPr>
          <a:xfrm>
            <a:off x="335360" y="6327650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>
                <a:solidFill>
                  <a:schemeClr val="bg1"/>
                </a:solidFill>
                <a:latin typeface="Noto Sans Display" panose="020B0502040504020204"/>
              </a:rPr>
              <a:t>Usage interne uniquement</a:t>
            </a:r>
          </a:p>
        </p:txBody>
      </p:sp>
    </p:spTree>
    <p:extLst>
      <p:ext uri="{BB962C8B-B14F-4D97-AF65-F5344CB8AC3E}">
        <p14:creationId xmlns:p14="http://schemas.microsoft.com/office/powerpoint/2010/main" val="395354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</p:sldLayoutIdLst>
  <p:txStyles>
    <p:titleStyle>
      <a:lvl1pPr algn="l" defTabSz="1189216" rtl="0" eaLnBrk="1" latinLnBrk="0" hangingPunct="1">
        <a:spcBef>
          <a:spcPct val="0"/>
        </a:spcBef>
        <a:buNone/>
        <a:defRPr lang="fr-FR" sz="28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956" indent="-445956" algn="l" defTabSz="1189216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66238" indent="-371629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 Narrow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86519" indent="-297304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081127" indent="-297304" algn="l" defTabSz="1189216" rtl="0" eaLnBrk="1" latinLnBrk="0" hangingPunct="1">
        <a:spcBef>
          <a:spcPct val="20000"/>
        </a:spcBef>
        <a:buClr>
          <a:schemeClr val="tx2"/>
        </a:buClr>
        <a:buSzPct val="100000"/>
        <a:buFont typeface="Arial" pitchFamily="34" charset="0"/>
        <a:buChar char="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5735" indent="-297304" algn="l" defTabSz="1189216" rtl="0" eaLnBrk="1" latinLnBrk="0" hangingPunct="1">
        <a:spcBef>
          <a:spcPct val="20000"/>
        </a:spcBef>
        <a:buClr>
          <a:schemeClr val="tx2"/>
        </a:buClr>
        <a:buSzPct val="110000"/>
        <a:buFont typeface="Arial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0343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6pPr>
      <a:lvl7pPr marL="3864952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7pPr>
      <a:lvl8pPr marL="4459558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8pPr>
      <a:lvl9pPr marL="5054166" indent="-297304" algn="l" defTabSz="1189216" rtl="0" eaLnBrk="1" latinLnBrk="0" hangingPunct="1">
        <a:spcBef>
          <a:spcPct val="20000"/>
        </a:spcBef>
        <a:buFont typeface="Arial" pitchFamily="34" charset="0"/>
        <a:buChar char="•"/>
        <a:defRPr sz="26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594608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89216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783823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378431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2973039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567647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162254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756862" algn="l" defTabSz="1189216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>
            <a:extLst>
              <a:ext uri="{FF2B5EF4-FFF2-40B4-BE49-F238E27FC236}">
                <a16:creationId xmlns:a16="http://schemas.microsoft.com/office/drawing/2014/main" id="{AA8123A5-EAD0-D9EC-F74D-82365625B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300" y="1816100"/>
            <a:ext cx="6677352" cy="2425700"/>
          </a:xfrm>
        </p:spPr>
        <p:txBody>
          <a:bodyPr>
            <a:normAutofit/>
          </a:bodyPr>
          <a:lstStyle/>
          <a:p>
            <a:r>
              <a:rPr lang="fr-FR" sz="4000" dirty="0"/>
              <a:t>Méthodologie d’évaluation des biostimulants pour un déploiement large et structuré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A76109-3CC4-0CB5-2A55-9E31DD9DD0D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44500" y="4348163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Avril 2024</a:t>
            </a:r>
          </a:p>
        </p:txBody>
      </p:sp>
    </p:spTree>
    <p:extLst>
      <p:ext uri="{BB962C8B-B14F-4D97-AF65-F5344CB8AC3E}">
        <p14:creationId xmlns:p14="http://schemas.microsoft.com/office/powerpoint/2010/main" val="19668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C7743C-D625-C643-5E86-4528B1258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Pour un déploiement large et structuré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EE9F36-3A0D-0CDD-34CA-5ECEAEC2C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141761"/>
            <a:ext cx="11332658" cy="4591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Des solutions homologuées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Une revendication principale claire et justifiée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Un triptyque technique apportant les preuves agronomiques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200" dirty="0"/>
              <a:t>Des outils digitaux pour accompagner les solutions</a:t>
            </a:r>
          </a:p>
        </p:txBody>
      </p:sp>
    </p:spTree>
    <p:extLst>
      <p:ext uri="{BB962C8B-B14F-4D97-AF65-F5344CB8AC3E}">
        <p14:creationId xmlns:p14="http://schemas.microsoft.com/office/powerpoint/2010/main" val="40488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A1C9960-6B3F-474F-A116-D8FF8A001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spc="-20">
                <a:latin typeface="+mn-lt"/>
                <a:ea typeface="+mn-ea"/>
                <a:cs typeface="+mn-cs"/>
              </a:rPr>
              <a:t>Connaissance produit basée sur 3 piliers d’expérimentations 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A52F4E59-86FF-461C-9EAC-42CCACAE8297}"/>
              </a:ext>
            </a:extLst>
          </p:cNvPr>
          <p:cNvSpPr txBox="1">
            <a:spLocks/>
          </p:cNvSpPr>
          <p:nvPr/>
        </p:nvSpPr>
        <p:spPr>
          <a:xfrm>
            <a:off x="581342" y="831181"/>
            <a:ext cx="9610725" cy="431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200" b="1" kern="1200" spc="-2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200" b="1" i="0" u="none" strike="noStrike" kern="1200" cap="none" spc="-20" normalizeH="0" baseline="0" noProof="0">
              <a:ln>
                <a:noFill/>
              </a:ln>
              <a:solidFill>
                <a:srgbClr val="99D9E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5F69E9-A066-EA60-7423-0E38AAB891D3}"/>
              </a:ext>
            </a:extLst>
          </p:cNvPr>
          <p:cNvSpPr/>
          <p:nvPr/>
        </p:nvSpPr>
        <p:spPr bwMode="gray">
          <a:xfrm>
            <a:off x="457752" y="1188335"/>
            <a:ext cx="3384000" cy="2263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Conditions contrôlées en laboratoire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Display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Analyser finement des comportements agronomiques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0902D-8149-EAD5-0B2D-05775E62C3BD}"/>
              </a:ext>
            </a:extLst>
          </p:cNvPr>
          <p:cNvSpPr/>
          <p:nvPr/>
        </p:nvSpPr>
        <p:spPr bwMode="gray">
          <a:xfrm>
            <a:off x="4367277" y="1212669"/>
            <a:ext cx="3384000" cy="2239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Microparcelles aux champs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Display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Viser la robustesse statistique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CB26D-B5FA-59B6-4199-E219D9FAD573}"/>
              </a:ext>
            </a:extLst>
          </p:cNvPr>
          <p:cNvSpPr/>
          <p:nvPr/>
        </p:nvSpPr>
        <p:spPr bwMode="gray">
          <a:xfrm>
            <a:off x="8360133" y="1202775"/>
            <a:ext cx="3384000" cy="22639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Grandes bandes aux champs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Display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Travailler la variabilité des conditions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66627D-27B6-DC1A-ED40-4D2FAC949B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7973" y="3919581"/>
            <a:ext cx="660920" cy="6609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C0094E-C045-9053-C2B7-CDFDE7604E29}"/>
              </a:ext>
            </a:extLst>
          </p:cNvPr>
          <p:cNvSpPr txBox="1"/>
          <p:nvPr/>
        </p:nvSpPr>
        <p:spPr>
          <a:xfrm>
            <a:off x="2253364" y="3732054"/>
            <a:ext cx="88736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Rendement avec détail des composantes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Mesures intermédiaires en saison (vigueur, NDVI,…)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Intégration dans l’analyse de l’environnement (météo, sol, pratiques culturales…)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Display"/>
              <a:ea typeface="+mn-ea"/>
              <a:cs typeface="+mn-cs"/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46077700-FC4E-D2AB-C790-819197A868E4}"/>
              </a:ext>
            </a:extLst>
          </p:cNvPr>
          <p:cNvGraphicFramePr/>
          <p:nvPr/>
        </p:nvGraphicFramePr>
        <p:xfrm>
          <a:off x="697149" y="5039366"/>
          <a:ext cx="10797702" cy="66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92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777523-3368-5B70-A069-4C8039C4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méthodologie globale et précise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B52D58-1E7E-7F48-27D8-8020A6AC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1" y="1146767"/>
            <a:ext cx="9195370" cy="456446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698FE6B-D805-BACD-BFD3-5834A22E5A1E}"/>
              </a:ext>
            </a:extLst>
          </p:cNvPr>
          <p:cNvSpPr txBox="1"/>
          <p:nvPr/>
        </p:nvSpPr>
        <p:spPr>
          <a:xfrm>
            <a:off x="8042099" y="3365500"/>
            <a:ext cx="158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/>
              <a:t>Types de sol, espèces, variétés…</a:t>
            </a:r>
          </a:p>
        </p:txBody>
      </p:sp>
    </p:spTree>
    <p:extLst>
      <p:ext uri="{BB962C8B-B14F-4D97-AF65-F5344CB8AC3E}">
        <p14:creationId xmlns:p14="http://schemas.microsoft.com/office/powerpoint/2010/main" val="1199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777523-3368-5B70-A069-4C8039C4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méthodologie globale et précise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832792-4B29-DD5B-6C2A-21B45E2C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3" y="1046514"/>
            <a:ext cx="8825501" cy="47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5308C4-19A7-55BD-C0C6-3997A761A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Analyse de la robustesse de l’essai sur le rendement </a:t>
            </a:r>
            <a:br>
              <a:rPr lang="fr-FR" sz="2000" dirty="0"/>
            </a:br>
            <a:r>
              <a:rPr lang="fr-FR" sz="2000" dirty="0">
                <a:sym typeface="Wingdings" panose="05000000000000000000" pitchFamily="2" charset="2"/>
              </a:rPr>
              <a:t> Objectif : écart-type relatif (ETR) le plus bas possible sur le rendement</a:t>
            </a:r>
            <a:endParaRPr lang="fr-F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Analyse statistique de l’effet bloc (hétérogénéité de l’essai) à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dirty="0"/>
              <a:t>Analyse dans les deux sens du Split-Plot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2000" dirty="0"/>
              <a:t>Conservation des blocs les plus homogènes </a:t>
            </a:r>
            <a:r>
              <a:rPr lang="fr-FR" sz="2000" dirty="0">
                <a:sym typeface="Wingdings" panose="05000000000000000000" pitchFamily="2" charset="2"/>
              </a:rPr>
              <a:t> Effet </a:t>
            </a:r>
            <a:r>
              <a:rPr lang="fr-FR" sz="2000" dirty="0" err="1">
                <a:sym typeface="Wingdings" panose="05000000000000000000" pitchFamily="2" charset="2"/>
              </a:rPr>
              <a:t>biostim</a:t>
            </a:r>
            <a:r>
              <a:rPr lang="fr-FR" sz="2000" dirty="0">
                <a:sym typeface="Wingdings" panose="05000000000000000000" pitchFamily="2" charset="2"/>
              </a:rPr>
              <a:t> plus marqué</a:t>
            </a:r>
            <a:endParaRPr lang="fr-F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Analyse statistique par modalité à 10%</a:t>
            </a:r>
            <a:br>
              <a:rPr lang="fr-FR" sz="2000" dirty="0"/>
            </a:br>
            <a:r>
              <a:rPr lang="fr-FR" sz="2000" dirty="0"/>
              <a:t>(admis pour les biostimulants)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dirty="0"/>
              <a:t>Analyse factorielle (effet produit, effet lieu…) :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000" dirty="0"/>
          </a:p>
          <a:p>
            <a:pPr>
              <a:buFont typeface="Arial" panose="020B0604020202020204" pitchFamily="34" charset="0"/>
              <a:buChar char="•"/>
            </a:pPr>
            <a:endParaRPr lang="fr-FR" sz="2000" dirty="0"/>
          </a:p>
          <a:p>
            <a:pPr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8C4F73-C670-24F0-E0DC-DE306D437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70" y="4006925"/>
            <a:ext cx="3200247" cy="10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D9BBB2-B9AB-499F-F840-3CE8BE1B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4"/>
          <a:stretch/>
        </p:blipFill>
        <p:spPr>
          <a:xfrm>
            <a:off x="6462336" y="3045883"/>
            <a:ext cx="4793937" cy="27661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9E9E681-0F58-182D-DFE3-80C9391CE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Méthodologie statistique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23196D-F6FF-35B2-BCE4-E41A5119C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143" y="1024015"/>
            <a:ext cx="2778359" cy="2339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000000-0008-0000-0300-00000B000000}"/>
              </a:ext>
            </a:extLst>
          </p:cNvPr>
          <p:cNvSpPr/>
          <p:nvPr/>
        </p:nvSpPr>
        <p:spPr>
          <a:xfrm>
            <a:off x="11143690" y="2048224"/>
            <a:ext cx="512691" cy="84589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9807923C-16D2-0457-B1E9-6907680140E1}"/>
              </a:ext>
            </a:extLst>
          </p:cNvPr>
          <p:cNvSpPr/>
          <p:nvPr/>
        </p:nvSpPr>
        <p:spPr bwMode="gray">
          <a:xfrm>
            <a:off x="6453195" y="3045883"/>
            <a:ext cx="142042" cy="949911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F66D4ECE-C0A7-9BAC-E6D8-223AE3ECEB5A}"/>
              </a:ext>
            </a:extLst>
          </p:cNvPr>
          <p:cNvSpPr/>
          <p:nvPr/>
        </p:nvSpPr>
        <p:spPr bwMode="gray">
          <a:xfrm rot="16200000">
            <a:off x="7599753" y="1804293"/>
            <a:ext cx="142042" cy="2365434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6275B0-0B9D-B48E-1E76-60CA0639B4EF}"/>
              </a:ext>
            </a:extLst>
          </p:cNvPr>
          <p:cNvSpPr/>
          <p:nvPr/>
        </p:nvSpPr>
        <p:spPr bwMode="gray">
          <a:xfrm>
            <a:off x="1289570" y="4408905"/>
            <a:ext cx="3200247" cy="140870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25F1F14-C003-532A-027B-0FEBB0832802}"/>
              </a:ext>
            </a:extLst>
          </p:cNvPr>
          <p:cNvSpPr txBox="1"/>
          <p:nvPr/>
        </p:nvSpPr>
        <p:spPr>
          <a:xfrm>
            <a:off x="389497" y="5204671"/>
            <a:ext cx="584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*** = 1‰       ** = 1%       * = 5%       . = 10%</a:t>
            </a:r>
          </a:p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5%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Norme scientifique       10%  Admis en biostimulant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8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6BE419-A0F3-7F7F-DA43-6B2966865211}"/>
              </a:ext>
            </a:extLst>
          </p:cNvPr>
          <p:cNvSpPr txBox="1"/>
          <p:nvPr/>
        </p:nvSpPr>
        <p:spPr>
          <a:xfrm>
            <a:off x="1297170" y="3393353"/>
            <a:ext cx="685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Permet à la plante d’allouer le maximum d’énergie à sa croissance et les composantes de rendement</a:t>
            </a:r>
          </a:p>
        </p:txBody>
      </p:sp>
      <p:pic>
        <p:nvPicPr>
          <p:cNvPr id="6" name="Espace réservé du contenu 8">
            <a:extLst>
              <a:ext uri="{FF2B5EF4-FFF2-40B4-BE49-F238E27FC236}">
                <a16:creationId xmlns:a16="http://schemas.microsoft.com/office/drawing/2014/main" id="{5C6CE324-9A6E-9786-D9BB-D539C93D6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8" y="2222204"/>
            <a:ext cx="2956642" cy="9094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983C993-4FD2-97B2-A055-68083C4411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358" y="3355253"/>
            <a:ext cx="786812" cy="7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AutoShape 5"/>
          <p:cNvSpPr>
            <a:spLocks noChangeArrowheads="1"/>
          </p:cNvSpPr>
          <p:nvPr/>
        </p:nvSpPr>
        <p:spPr bwMode="auto">
          <a:xfrm rot="5400000" flipH="1">
            <a:off x="2200873" y="2968551"/>
            <a:ext cx="3382963" cy="3657600"/>
          </a:xfrm>
          <a:prstGeom prst="homePlate">
            <a:avLst>
              <a:gd name="adj" fmla="val 489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marL="0" marR="0" lvl="0" indent="0" algn="l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Noto Sans Display"/>
              <a:ea typeface="+mn-ea"/>
              <a:cs typeface="Arial" charset="0"/>
            </a:endParaRPr>
          </a:p>
        </p:txBody>
      </p:sp>
      <p:sp>
        <p:nvSpPr>
          <p:cNvPr id="74762" name="AutoShape 8"/>
          <p:cNvSpPr>
            <a:spLocks noChangeArrowheads="1"/>
          </p:cNvSpPr>
          <p:nvPr/>
        </p:nvSpPr>
        <p:spPr bwMode="auto">
          <a:xfrm>
            <a:off x="2287588" y="5820494"/>
            <a:ext cx="1814512" cy="704850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Noto Sans Display"/>
              <a:ea typeface="+mn-ea"/>
              <a:cs typeface="Arial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576262" y="155150"/>
            <a:ext cx="9610725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-40" normalizeH="0" baseline="0" noProof="0">
              <a:ln>
                <a:noFill/>
              </a:ln>
              <a:solidFill>
                <a:srgbClr val="B5BD00"/>
              </a:solidFill>
              <a:effectLst/>
              <a:uLnTx/>
              <a:uFillTx/>
              <a:latin typeface="Noto Sans Display"/>
              <a:ea typeface="+mj-ea"/>
              <a:cs typeface="+mj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4078424-30DB-49D6-B942-3A1431DA7E43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4E79053F-ED3C-B95F-FC6F-A5BE7483BD06}"/>
              </a:ext>
            </a:extLst>
          </p:cNvPr>
          <p:cNvSpPr txBox="1">
            <a:spLocks/>
          </p:cNvSpPr>
          <p:nvPr/>
        </p:nvSpPr>
        <p:spPr>
          <a:xfrm>
            <a:off x="413238" y="322555"/>
            <a:ext cx="11145418" cy="608345"/>
          </a:xfrm>
          <a:prstGeom prst="rect">
            <a:avLst/>
          </a:prstGeom>
        </p:spPr>
        <p:txBody>
          <a:bodyPr/>
          <a:lstStyle>
            <a:lvl1pPr algn="l" defTabSz="1189216" rtl="0" eaLnBrk="1" latinLnBrk="0" hangingPunct="1">
              <a:spcBef>
                <a:spcPct val="0"/>
              </a:spcBef>
              <a:buNone/>
              <a:defRPr lang="fr-FR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1189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j-ea"/>
                <a:cs typeface="+mj-cs"/>
              </a:rPr>
              <a:t>Carte d’identité de</a:t>
            </a:r>
            <a:endParaRPr kumimoji="0" lang="es-E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Display"/>
              <a:ea typeface="+mj-ea"/>
              <a:cs typeface="+mj-cs"/>
            </a:endParaRPr>
          </a:p>
        </p:txBody>
      </p:sp>
      <p:pic>
        <p:nvPicPr>
          <p:cNvPr id="13" name="Espace réservé du contenu 8">
            <a:extLst>
              <a:ext uri="{FF2B5EF4-FFF2-40B4-BE49-F238E27FC236}">
                <a16:creationId xmlns:a16="http://schemas.microsoft.com/office/drawing/2014/main" id="{DC2B7358-C8F2-55C3-B851-42EF41705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57" y="321880"/>
            <a:ext cx="1732773" cy="532995"/>
          </a:xfrm>
          <a:prstGeom prst="rect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C480C62B-2E7A-25D4-A168-08069B8E7B3C}"/>
              </a:ext>
            </a:extLst>
          </p:cNvPr>
          <p:cNvSpPr/>
          <p:nvPr/>
        </p:nvSpPr>
        <p:spPr bwMode="gray">
          <a:xfrm>
            <a:off x="576262" y="2441099"/>
            <a:ext cx="3383342" cy="32565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Permettre aux cultures d’allouer le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maximum d’énergie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à la croissance et aux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composantes de rendements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lors des stress hydriques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E8D6ACB-78DF-CA13-A1DF-ABBD649E8DCB}"/>
              </a:ext>
            </a:extLst>
          </p:cNvPr>
          <p:cNvSpPr txBox="1"/>
          <p:nvPr/>
        </p:nvSpPr>
        <p:spPr>
          <a:xfrm>
            <a:off x="5534024" y="3740276"/>
            <a:ext cx="663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Fourniture d’antioxydants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aux cultures directement assimilables et actifs dans la plante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9F0B110-C77D-6275-E7E1-9521B219F8C5}"/>
              </a:ext>
            </a:extLst>
          </p:cNvPr>
          <p:cNvSpPr txBox="1"/>
          <p:nvPr/>
        </p:nvSpPr>
        <p:spPr>
          <a:xfrm>
            <a:off x="5495169" y="2464953"/>
            <a:ext cx="646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Extraction hydroalcoolique de 10 plantes sélectionnées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pour leur richesse en antioxydants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(Arnica des montagnes, Marronnier d’Inde, Pissenlit, Prêle, Camomille sauvage, Fenugrec, Douce-amère, Sureau noire, Ortie brulant, Léon des marais)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ans Display"/>
              <a:ea typeface="+mn-ea"/>
              <a:cs typeface="+mn-cs"/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EAEAE2E-2751-B750-8692-DBB38CE17751}"/>
              </a:ext>
            </a:extLst>
          </p:cNvPr>
          <p:cNvCxnSpPr>
            <a:cxnSpLocks/>
            <a:stCxn id="42" idx="6"/>
            <a:endCxn id="45" idx="1"/>
          </p:cNvCxnSpPr>
          <p:nvPr/>
        </p:nvCxnSpPr>
        <p:spPr>
          <a:xfrm flipV="1">
            <a:off x="3959604" y="2880452"/>
            <a:ext cx="1535565" cy="1188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F1ACF18-E946-6BC9-3A05-A7E4663F411A}"/>
              </a:ext>
            </a:extLst>
          </p:cNvPr>
          <p:cNvCxnSpPr>
            <a:cxnSpLocks/>
            <a:stCxn id="42" idx="6"/>
          </p:cNvCxnSpPr>
          <p:nvPr/>
        </p:nvCxnSpPr>
        <p:spPr>
          <a:xfrm>
            <a:off x="3959604" y="4069361"/>
            <a:ext cx="153556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E5AEBC8-671A-992B-C6F8-2B6331B751F4}"/>
              </a:ext>
            </a:extLst>
          </p:cNvPr>
          <p:cNvCxnSpPr>
            <a:cxnSpLocks/>
            <a:stCxn id="42" idx="6"/>
          </p:cNvCxnSpPr>
          <p:nvPr/>
        </p:nvCxnSpPr>
        <p:spPr>
          <a:xfrm>
            <a:off x="3959604" y="4069361"/>
            <a:ext cx="1574420" cy="10316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FCD56D0-4345-2811-5D31-F992B44A5D1E}"/>
              </a:ext>
            </a:extLst>
          </p:cNvPr>
          <p:cNvSpPr/>
          <p:nvPr/>
        </p:nvSpPr>
        <p:spPr bwMode="gray">
          <a:xfrm>
            <a:off x="479375" y="1135549"/>
            <a:ext cx="11377264" cy="457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Accompagnement des céréales face aux des stress météo, principalement hydriques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0E9E3BB-E91C-803C-D553-23EE9EF73FD7}"/>
              </a:ext>
            </a:extLst>
          </p:cNvPr>
          <p:cNvSpPr txBox="1"/>
          <p:nvPr/>
        </p:nvSpPr>
        <p:spPr>
          <a:xfrm>
            <a:off x="562282" y="1667483"/>
            <a:ext cx="353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Antioxydants : molécules utiles dans la gestion des stress abiotiques  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32A798F-D361-6CE7-72AA-584B24EBCC5F}"/>
              </a:ext>
            </a:extLst>
          </p:cNvPr>
          <p:cNvGrpSpPr/>
          <p:nvPr/>
        </p:nvGrpSpPr>
        <p:grpSpPr>
          <a:xfrm>
            <a:off x="5534024" y="4557088"/>
            <a:ext cx="6233421" cy="1005555"/>
            <a:chOff x="5534024" y="3482996"/>
            <a:chExt cx="6233421" cy="1005555"/>
          </a:xfrm>
        </p:grpSpPr>
        <p:sp>
          <p:nvSpPr>
            <p:cNvPr id="74752" name="ZoneTexte 74751">
              <a:extLst>
                <a:ext uri="{FF2B5EF4-FFF2-40B4-BE49-F238E27FC236}">
                  <a16:creationId xmlns:a16="http://schemas.microsoft.com/office/drawing/2014/main" id="{429EEC57-0D8D-30E8-B344-5078B8A9BC56}"/>
                </a:ext>
              </a:extLst>
            </p:cNvPr>
            <p:cNvSpPr txBox="1"/>
            <p:nvPr/>
          </p:nvSpPr>
          <p:spPr>
            <a:xfrm>
              <a:off x="5534024" y="3565221"/>
              <a:ext cx="6233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 Display"/>
                  <a:ea typeface="+mn-ea"/>
                  <a:cs typeface="+mn-cs"/>
                </a:rPr>
                <a:t>Diversité d’antioxydants au sein de                            </a:t>
              </a:r>
              <a:r>
                <a: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oto Sans Display"/>
                  <a:ea typeface="+mn-ea"/>
                  <a:cs typeface="+mn-cs"/>
                </a:rPr>
                <a:t>pour un spectre d’action large (diversité d’oxydants et zone d’activité au sein de la plante)</a:t>
              </a:r>
            </a:p>
          </p:txBody>
        </p:sp>
        <p:pic>
          <p:nvPicPr>
            <p:cNvPr id="74753" name="Espace réservé du contenu 8">
              <a:extLst>
                <a:ext uri="{FF2B5EF4-FFF2-40B4-BE49-F238E27FC236}">
                  <a16:creationId xmlns:a16="http://schemas.microsoft.com/office/drawing/2014/main" id="{EA40E4B5-B81A-1562-BE34-4A06588A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251" y="3482996"/>
              <a:ext cx="1382488" cy="425249"/>
            </a:xfrm>
            <a:prstGeom prst="rect">
              <a:avLst/>
            </a:prstGeom>
          </p:spPr>
        </p:pic>
      </p:grpSp>
      <p:pic>
        <p:nvPicPr>
          <p:cNvPr id="19" name="Image 1">
            <a:extLst>
              <a:ext uri="{FF2B5EF4-FFF2-40B4-BE49-F238E27FC236}">
                <a16:creationId xmlns:a16="http://schemas.microsoft.com/office/drawing/2014/main" id="{9E0238BD-6620-07A7-EEDF-EA79D953D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FF2FD"/>
              </a:clrFrom>
              <a:clrTo>
                <a:srgbClr val="DFF2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94" y="365058"/>
            <a:ext cx="539734" cy="5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EA38E3F-5C2D-CE42-76E6-C30095D797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79" y="426195"/>
            <a:ext cx="405571" cy="44781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A290CD-B93F-5969-5BCB-4108EEB13A8E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46" y="446516"/>
            <a:ext cx="1375592" cy="4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87521-BE2D-282E-6E06-989E605F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41F791-77C1-7E33-556A-A85D0C3FC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6" y="1141761"/>
            <a:ext cx="11271013" cy="2281555"/>
          </a:xfrm>
        </p:spPr>
        <p:txBody>
          <a:bodyPr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Stress hydrique en fin de cycle </a:t>
            </a:r>
            <a:br>
              <a:rPr lang="fr-FR" dirty="0"/>
            </a:b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Plus favorable à l’application à DFE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Cultures de printemps plus impactées par le stress </a:t>
            </a:r>
            <a:br>
              <a:rPr lang="fr-FR" dirty="0"/>
            </a:br>
            <a:r>
              <a:rPr lang="fr-FR" dirty="0">
                <a:sym typeface="Wingdings" panose="05000000000000000000" pitchFamily="2" charset="2"/>
              </a:rPr>
              <a:t> Plus favorable sur orge de printemps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116D4CC0-F2B1-488D-69DB-B73C59F4D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724"/>
              </p:ext>
            </p:extLst>
          </p:nvPr>
        </p:nvGraphicFramePr>
        <p:xfrm>
          <a:off x="1592123" y="3202968"/>
          <a:ext cx="8128000" cy="228155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03408884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33233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Méthodologie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Gain de rendement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76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Microparcelles (n = 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+ 1 quintal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058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Visio-fermes (n = 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+ 2,3 quintaux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98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Grandes bandes (n = 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+ 3,8 quintaux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74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 pondérée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2,8 quintaux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11437"/>
                  </a:ext>
                </a:extLst>
              </a:tr>
            </a:tbl>
          </a:graphicData>
        </a:graphic>
      </p:graphicFrame>
      <p:pic>
        <p:nvPicPr>
          <p:cNvPr id="6" name="Image 1">
            <a:extLst>
              <a:ext uri="{FF2B5EF4-FFF2-40B4-BE49-F238E27FC236}">
                <a16:creationId xmlns:a16="http://schemas.microsoft.com/office/drawing/2014/main" id="{11ED0276-9BDF-2AB8-679B-186B851BD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FF2FD"/>
              </a:clrFrom>
              <a:clrTo>
                <a:srgbClr val="DFF2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94" y="365058"/>
            <a:ext cx="539734" cy="5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ADBF827-851E-C20E-1EDD-2BCC3C49B0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79" y="426195"/>
            <a:ext cx="405571" cy="4478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4AC931-DE6C-94A2-50C6-03860D1FCA0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46" y="446516"/>
            <a:ext cx="1375592" cy="4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AutoShape 5"/>
          <p:cNvSpPr>
            <a:spLocks noChangeArrowheads="1"/>
          </p:cNvSpPr>
          <p:nvPr/>
        </p:nvSpPr>
        <p:spPr bwMode="auto">
          <a:xfrm rot="5400000" flipH="1">
            <a:off x="8155958" y="3358566"/>
            <a:ext cx="3382963" cy="3657600"/>
          </a:xfrm>
          <a:prstGeom prst="homePlate">
            <a:avLst>
              <a:gd name="adj" fmla="val 489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rot="10800000" vert="eaVert" wrap="none" lIns="0" tIns="0" rIns="0" bIns="0" anchor="ctr"/>
          <a:lstStyle/>
          <a:p>
            <a:pPr marL="0" marR="0" lvl="0" indent="0" algn="l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1200" cap="none" spc="0" normalizeH="0" baseline="0" noProof="0">
              <a:ln>
                <a:noFill/>
              </a:ln>
              <a:solidFill>
                <a:srgbClr val="626469"/>
              </a:solidFill>
              <a:effectLst/>
              <a:uLnTx/>
              <a:uFillTx/>
              <a:latin typeface="Noto Sans Display"/>
              <a:ea typeface="+mn-ea"/>
              <a:cs typeface="Arial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576262" y="155150"/>
            <a:ext cx="9610725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spc="-4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-40" normalizeH="0" baseline="0" noProof="0">
              <a:ln>
                <a:noFill/>
              </a:ln>
              <a:solidFill>
                <a:srgbClr val="B5BD00"/>
              </a:solidFill>
              <a:effectLst/>
              <a:uLnTx/>
              <a:uFillTx/>
              <a:latin typeface="Noto Sans Display"/>
              <a:ea typeface="+mj-ea"/>
              <a:cs typeface="+mj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4078424-30DB-49D6-B942-3A1431DA7E43}"/>
              </a:ext>
            </a:extLst>
          </p:cNvPr>
          <p:cNvCxnSpPr>
            <a:cxnSpLocks/>
          </p:cNvCxnSpPr>
          <p:nvPr/>
        </p:nvCxnSpPr>
        <p:spPr>
          <a:xfrm>
            <a:off x="479376" y="947380"/>
            <a:ext cx="113772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B677D6E-21C6-BFF7-357B-9FCA2D4C7AC2}"/>
              </a:ext>
            </a:extLst>
          </p:cNvPr>
          <p:cNvSpPr/>
          <p:nvPr/>
        </p:nvSpPr>
        <p:spPr bwMode="gray">
          <a:xfrm>
            <a:off x="479375" y="1660649"/>
            <a:ext cx="10318764" cy="79860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Accompagnement des céréales face aux stress </a:t>
            </a:r>
            <a:r>
              <a:rPr lang="fr-FR" sz="3200" kern="0" dirty="0">
                <a:solidFill>
                  <a:srgbClr val="FFFFFF"/>
                </a:solidFill>
                <a:latin typeface="Noto Sans Display"/>
              </a:rPr>
              <a:t>h</a:t>
            </a:r>
            <a:r>
              <a:rPr kumimoji="0" lang="fr-F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ydriques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 </a:t>
            </a: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EF65636E-7307-16D0-3B13-3B812F8F9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FF2FD"/>
              </a:clrFrom>
              <a:clrTo>
                <a:srgbClr val="DFF2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94" y="365058"/>
            <a:ext cx="539734" cy="52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Espace réservé du contenu 8">
            <a:extLst>
              <a:ext uri="{FF2B5EF4-FFF2-40B4-BE49-F238E27FC236}">
                <a16:creationId xmlns:a16="http://schemas.microsoft.com/office/drawing/2014/main" id="{B1528A2E-C52D-A598-1669-B93CCFEFF9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365058"/>
            <a:ext cx="1688472" cy="5193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885968-C237-BC2D-C6CE-66C7B854D213}"/>
              </a:ext>
            </a:extLst>
          </p:cNvPr>
          <p:cNvSpPr/>
          <p:nvPr/>
        </p:nvSpPr>
        <p:spPr bwMode="gray">
          <a:xfrm>
            <a:off x="479375" y="2932657"/>
            <a:ext cx="2828904" cy="2089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Céréales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 2N à DFE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0,5 l/ha par passage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A331F-FF34-87AD-A674-6BEAE875BE8D}"/>
              </a:ext>
            </a:extLst>
          </p:cNvPr>
          <p:cNvSpPr/>
          <p:nvPr/>
        </p:nvSpPr>
        <p:spPr bwMode="gray">
          <a:xfrm>
            <a:off x="3588453" y="2932657"/>
            <a:ext cx="3586340" cy="2089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Application en préventif des stress météo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BEFC35-B371-50C8-5366-A7ECB94EB923}"/>
              </a:ext>
            </a:extLst>
          </p:cNvPr>
          <p:cNvSpPr/>
          <p:nvPr/>
        </p:nvSpPr>
        <p:spPr bwMode="gray">
          <a:xfrm>
            <a:off x="7454967" y="2932657"/>
            <a:ext cx="3343172" cy="2089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Souplesse d’utilisation</a:t>
            </a:r>
          </a:p>
          <a:p>
            <a:pPr marL="342900" marR="0" lvl="0" indent="-3429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Compatibilité avec les principaux intrants pour des utilisations en mélange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E3ED50-74B2-8B4C-A258-B7AF8F50EA3A}"/>
              </a:ext>
            </a:extLst>
          </p:cNvPr>
          <p:cNvSpPr txBox="1"/>
          <p:nvPr/>
        </p:nvSpPr>
        <p:spPr>
          <a:xfrm>
            <a:off x="3588453" y="4006157"/>
            <a:ext cx="3586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srgbClr val="E31C79"/>
                </a:solidFill>
                <a:effectLst/>
                <a:uLnTx/>
                <a:uFillTx/>
                <a:latin typeface="Noto Sans Display"/>
                <a:ea typeface="+mn-ea"/>
                <a:cs typeface="+mn-cs"/>
              </a:rPr>
              <a:t>Réflexions sur le développement d’un outil digital d’évaluation du besoin en antioxydants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D94F4F-27AA-7DB4-5A4C-CAE7A188764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79" y="426195"/>
            <a:ext cx="405571" cy="44781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40808ED-1812-CB8A-561B-501A9810FD0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46" y="446516"/>
            <a:ext cx="1375592" cy="4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ioS vigne">
  <a:themeElements>
    <a:clrScheme name="Syngenta">
      <a:dk1>
        <a:srgbClr val="000000"/>
      </a:dk1>
      <a:lt1>
        <a:srgbClr val="FFFFFF"/>
      </a:lt1>
      <a:dk2>
        <a:srgbClr val="B5BD00"/>
      </a:dk2>
      <a:lt2>
        <a:srgbClr val="497728"/>
      </a:lt2>
      <a:accent1>
        <a:srgbClr val="E31C79"/>
      </a:accent1>
      <a:accent2>
        <a:srgbClr val="D3C304"/>
      </a:accent2>
      <a:accent3>
        <a:srgbClr val="3BA332"/>
      </a:accent3>
      <a:accent4>
        <a:srgbClr val="5C859E"/>
      </a:accent4>
      <a:accent5>
        <a:srgbClr val="D6AA92"/>
      </a:accent5>
      <a:accent6>
        <a:srgbClr val="F9E3D5"/>
      </a:accent6>
      <a:hlink>
        <a:srgbClr val="497728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1917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0" cap="none" spc="0" normalizeH="0" baseline="0" noProof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</a:defRPr>
        </a:defPPr>
      </a:lstStyle>
    </a:spDef>
    <a:txDef>
      <a:spPr>
        <a:noFill/>
      </a:spPr>
      <a:bodyPr wrap="square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i="0" u="none" strike="noStrike" kern="120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Noto Sans Display" panose="020B050204050402020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ioS vigne" id="{4CA26ED8-8466-4FD2-A404-B408EBD34848}" vid="{4BA66B06-BA8B-49FB-BC7F-E7501E1653AF}"/>
    </a:ext>
  </a:extLst>
</a:theme>
</file>

<file path=ppt/theme/theme2.xml><?xml version="1.0" encoding="utf-8"?>
<a:theme xmlns:a="http://schemas.openxmlformats.org/drawingml/2006/main" name="Biostimulants Transversal GC">
  <a:themeElements>
    <a:clrScheme name="Syngenta">
      <a:dk1>
        <a:srgbClr val="000000"/>
      </a:dk1>
      <a:lt1>
        <a:srgbClr val="FFFFFF"/>
      </a:lt1>
      <a:dk2>
        <a:srgbClr val="B5BD00"/>
      </a:dk2>
      <a:lt2>
        <a:srgbClr val="497728"/>
      </a:lt2>
      <a:accent1>
        <a:srgbClr val="E31C79"/>
      </a:accent1>
      <a:accent2>
        <a:srgbClr val="D3C304"/>
      </a:accent2>
      <a:accent3>
        <a:srgbClr val="3BA332"/>
      </a:accent3>
      <a:accent4>
        <a:srgbClr val="5C859E"/>
      </a:accent4>
      <a:accent5>
        <a:srgbClr val="D6AA92"/>
      </a:accent5>
      <a:accent6>
        <a:srgbClr val="F9E3D5"/>
      </a:accent6>
      <a:hlink>
        <a:srgbClr val="497728"/>
      </a:hlink>
      <a:folHlink>
        <a:srgbClr val="800080"/>
      </a:folHlink>
    </a:clrScheme>
    <a:fontScheme name="Personnalisé 1">
      <a:majorFont>
        <a:latin typeface="Noto Sans Display"/>
        <a:ea typeface=""/>
        <a:cs typeface=""/>
      </a:majorFont>
      <a:minorFont>
        <a:latin typeface="Noto Sans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1917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0" cap="none" spc="0" normalizeH="0" baseline="0" noProof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Biostimulants Transversal GC" id="{73D8DAB2-D2E7-4080-8C08-EFFD068868F0}" vid="{AEDB75CB-D9EE-4700-AF54-49DE2C690393}"/>
    </a:ext>
  </a:extLst>
</a:theme>
</file>

<file path=ppt/theme/theme3.xml><?xml version="1.0" encoding="utf-8"?>
<a:theme xmlns:a="http://schemas.openxmlformats.org/drawingml/2006/main" name="1_BioS vigne">
  <a:themeElements>
    <a:clrScheme name="Syngenta">
      <a:dk1>
        <a:srgbClr val="000000"/>
      </a:dk1>
      <a:lt1>
        <a:srgbClr val="FFFFFF"/>
      </a:lt1>
      <a:dk2>
        <a:srgbClr val="B5BD00"/>
      </a:dk2>
      <a:lt2>
        <a:srgbClr val="497728"/>
      </a:lt2>
      <a:accent1>
        <a:srgbClr val="E31C79"/>
      </a:accent1>
      <a:accent2>
        <a:srgbClr val="D3C304"/>
      </a:accent2>
      <a:accent3>
        <a:srgbClr val="3BA332"/>
      </a:accent3>
      <a:accent4>
        <a:srgbClr val="5C859E"/>
      </a:accent4>
      <a:accent5>
        <a:srgbClr val="D6AA92"/>
      </a:accent5>
      <a:accent6>
        <a:srgbClr val="F9E3D5"/>
      </a:accent6>
      <a:hlink>
        <a:srgbClr val="497728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21917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0" cap="none" spc="0" normalizeH="0" baseline="0" noProof="0">
            <a:ln>
              <a:noFill/>
            </a:ln>
            <a:solidFill>
              <a:prstClr val="black"/>
            </a:solidFill>
            <a:effectLst/>
            <a:uLnTx/>
            <a:uFillTx/>
            <a:latin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BioS vigne" id="{4CA26ED8-8466-4FD2-A404-B408EBD34848}" vid="{4BA66B06-BA8B-49FB-BC7F-E7501E1653AF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7D5869EF19249B302A280140AAD33" ma:contentTypeVersion="14" ma:contentTypeDescription="Create a new document." ma:contentTypeScope="" ma:versionID="6aac3adb997a22991d95128e0e829015">
  <xsd:schema xmlns:xsd="http://www.w3.org/2001/XMLSchema" xmlns:xs="http://www.w3.org/2001/XMLSchema" xmlns:p="http://schemas.microsoft.com/office/2006/metadata/properties" xmlns:ns2="4e0ba422-0155-4771-ab07-0a7c35eccfdc" xmlns:ns3="26a0e84c-d69a-40e0-9fad-81ecd88f4eb0" targetNamespace="http://schemas.microsoft.com/office/2006/metadata/properties" ma:root="true" ma:fieldsID="17d17381eade95afa7c8d1fb53ff9131" ns2:_="" ns3:_="">
    <xsd:import namespace="4e0ba422-0155-4771-ab07-0a7c35eccfdc"/>
    <xsd:import namespace="26a0e84c-d69a-40e0-9fad-81ecd88f4e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0ba422-0155-4771-ab07-0a7c35eccf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62b72aa-f2ad-421f-b636-7f0f87e2f2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0e84c-d69a-40e0-9fad-81ecd88f4eb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77f37e4-95aa-47ca-b7b2-0b94cec6e8f2}" ma:internalName="TaxCatchAll" ma:showField="CatchAllData" ma:web="26a0e84c-d69a-40e0-9fad-81ecd88f4e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a0e84c-d69a-40e0-9fad-81ecd88f4eb0" xsi:nil="true"/>
    <lcf76f155ced4ddcb4097134ff3c332f xmlns="4e0ba422-0155-4771-ab07-0a7c35eccfdc">
      <Terms xmlns="http://schemas.microsoft.com/office/infopath/2007/PartnerControls"/>
    </lcf76f155ced4ddcb4097134ff3c332f>
    <SharedWithUsers xmlns="26a0e84c-d69a-40e0-9fad-81ecd88f4eb0">
      <UserInfo>
        <DisplayName>Massot Fabien FRSC</DisplayName>
        <AccountId>14</AccountId>
        <AccountType/>
      </UserInfo>
      <UserInfo>
        <DisplayName>Fortoul Cedric ITVG</DisplayName>
        <AccountId>98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9F5CA09-77AE-417F-AD37-5F5D356D39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F47FD8-A6D0-4E62-8A31-AF71CE22B390}">
  <ds:schemaRefs>
    <ds:schemaRef ds:uri="26a0e84c-d69a-40e0-9fad-81ecd88f4eb0"/>
    <ds:schemaRef ds:uri="4e0ba422-0155-4771-ab07-0a7c35eccfd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15F44F-135D-4593-8576-3D4C8F411CDB}">
  <ds:schemaRefs>
    <ds:schemaRef ds:uri="26a0e84c-d69a-40e0-9fad-81ecd88f4eb0"/>
    <ds:schemaRef ds:uri="4e0ba422-0155-4771-ab07-0a7c35eccfd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486</Words>
  <Application>Microsoft Office PowerPoint</Application>
  <PresentationFormat>Grand écran</PresentationFormat>
  <Paragraphs>73</Paragraphs>
  <Slides>10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Noto Sans Display</vt:lpstr>
      <vt:lpstr>BioS vigne</vt:lpstr>
      <vt:lpstr>Biostimulants Transversal GC</vt:lpstr>
      <vt:lpstr>1_BioS vigne</vt:lpstr>
      <vt:lpstr>Présentation PowerPoint</vt:lpstr>
      <vt:lpstr>Connaissance produit basée sur 3 piliers d’expérimentations </vt:lpstr>
      <vt:lpstr>Une méthodologie globale et précise</vt:lpstr>
      <vt:lpstr>Une méthodologie globale et précise</vt:lpstr>
      <vt:lpstr>Méthodologie statistique</vt:lpstr>
      <vt:lpstr>Présentation PowerPoint</vt:lpstr>
      <vt:lpstr>Présentation PowerPoint</vt:lpstr>
      <vt:lpstr>Conclusions 2023</vt:lpstr>
      <vt:lpstr>Présentation PowerPoint</vt:lpstr>
      <vt:lpstr>Pour un déploiement large et structuré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MAIGNAN Victor FRSC</dc:creator>
  <cp:lastModifiedBy>MAIGNAN Victor FRSC</cp:lastModifiedBy>
  <cp:revision>9</cp:revision>
  <dcterms:created xsi:type="dcterms:W3CDTF">2023-04-14T13:36:51Z</dcterms:created>
  <dcterms:modified xsi:type="dcterms:W3CDTF">2024-04-04T12:17:00Z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0x010100BD77D5869EF19249B302A280140AAD33</vt:lpwstr>
  </property>
  <property fmtid="{D5CDD505-2E9C-101B-9397-08002B2CF9AE}" pid="3" name="MediaServiceImageTags">
    <vt:lpwstr/>
  </property>
</Properties>
</file>